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8" r:id="rId3"/>
    <p:sldId id="279" r:id="rId4"/>
    <p:sldId id="274" r:id="rId5"/>
    <p:sldId id="267" r:id="rId6"/>
    <p:sldId id="264" r:id="rId7"/>
    <p:sldId id="265" r:id="rId8"/>
    <p:sldId id="304" r:id="rId9"/>
    <p:sldId id="303" r:id="rId10"/>
    <p:sldId id="305" r:id="rId11"/>
    <p:sldId id="306" r:id="rId12"/>
    <p:sldId id="307" r:id="rId13"/>
    <p:sldId id="261" r:id="rId14"/>
    <p:sldId id="308" r:id="rId15"/>
    <p:sldId id="309" r:id="rId16"/>
    <p:sldId id="310" r:id="rId17"/>
    <p:sldId id="28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04DDD-9A39-493C-8783-8D26A2896802}">
  <a:tblStyle styleId="{CD204DDD-9A39-493C-8783-8D26A28968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23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3989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4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9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0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93513c158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93513c158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82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93513c158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93513c158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9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6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28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46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92b9ca3f2f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92b9ca3f2f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5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67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24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7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490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0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사각형: 둥근 위쪽 모서리 6">
            <a:extLst>
              <a:ext uri="{FF2B5EF4-FFF2-40B4-BE49-F238E27FC236}">
                <a16:creationId xmlns=""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189501" y="923823"/>
            <a:ext cx="3883024" cy="3201610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zh-TW" sz="2000" dirty="0" smtClean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algn="ctr" latinLnBrk="0">
              <a:defRPr/>
            </a:pPr>
            <a:r>
              <a:rPr lang="en-US" altLang="zh-TW" sz="2800" dirty="0" smtClean="0">
                <a:solidFill>
                  <a:schemeClr val="dk2"/>
                </a:solidFill>
                <a:latin typeface="+mj-ea"/>
                <a:ea typeface="+mj-ea"/>
                <a:cs typeface="Bebas Neue"/>
                <a:sym typeface="Bebas Neue"/>
              </a:rPr>
              <a:t>INNO</a:t>
            </a:r>
            <a:r>
              <a:rPr lang="zh-TW" altLang="en-US" sz="2800" dirty="0" smtClean="0">
                <a:solidFill>
                  <a:schemeClr val="dk2"/>
                </a:solidFill>
                <a:latin typeface="+mj-ea"/>
                <a:ea typeface="+mj-ea"/>
                <a:cs typeface="Bebas Neue"/>
                <a:sym typeface="Bebas Neue"/>
              </a:rPr>
              <a:t> </a:t>
            </a:r>
            <a:r>
              <a:rPr lang="en-US" altLang="zh-TW" sz="2800" dirty="0">
                <a:solidFill>
                  <a:schemeClr val="dk2"/>
                </a:solidFill>
                <a:latin typeface="+mj-ea"/>
                <a:ea typeface="+mj-ea"/>
                <a:cs typeface="Bebas Neue"/>
                <a:sym typeface="Bebas Neue"/>
              </a:rPr>
              <a:t>STAR</a:t>
            </a:r>
            <a:br>
              <a:rPr lang="en-US" altLang="zh-TW" sz="2800" dirty="0">
                <a:solidFill>
                  <a:schemeClr val="dk2"/>
                </a:solidFill>
                <a:latin typeface="+mj-ea"/>
                <a:ea typeface="+mj-ea"/>
                <a:cs typeface="Bebas Neue"/>
                <a:sym typeface="Bebas Neue"/>
              </a:rPr>
            </a:br>
            <a:r>
              <a:rPr lang="zh-TW" altLang="en-US" sz="2800" dirty="0">
                <a:solidFill>
                  <a:schemeClr val="dk2"/>
                </a:solidFill>
                <a:latin typeface="+mj-ea"/>
                <a:ea typeface="+mj-ea"/>
                <a:cs typeface="Bebas Neue"/>
                <a:sym typeface="Bebas Neue"/>
              </a:rPr>
              <a:t>暑期實習期末報告</a:t>
            </a:r>
            <a:endParaRPr lang="en-US" altLang="zh-TW" sz="2800" dirty="0">
              <a:solidFill>
                <a:schemeClr val="dk2"/>
              </a:solidFill>
              <a:latin typeface="+mj-ea"/>
              <a:ea typeface="+mj-ea"/>
              <a:cs typeface="Bebas Neue"/>
              <a:sym typeface="Bebas Neue"/>
            </a:endParaRPr>
          </a:p>
          <a:p>
            <a:pPr algn="ctr" latinLnBrk="0">
              <a:defRPr/>
            </a:pPr>
            <a:endParaRPr lang="en-US" altLang="zh-TW" sz="1600" kern="0" dirty="0" smtClean="0">
              <a:ln w="127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zh-TW" altLang="en-US" sz="2000" b="1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品質工程類</a:t>
            </a:r>
            <a:endParaRPr lang="en-US" altLang="zh-TW" sz="2000" b="1" dirty="0">
              <a:solidFill>
                <a:schemeClr val="tx1"/>
              </a:solidFill>
              <a:latin typeface="+mj-ea"/>
              <a:ea typeface="+mj-ea"/>
              <a:cs typeface="Bebas Neue"/>
            </a:endParaRPr>
          </a:p>
          <a:p>
            <a:pPr algn="ctr">
              <a:defRPr/>
            </a:pPr>
            <a:r>
              <a:rPr lang="zh-TW" altLang="en-US" sz="2000" b="1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智能推進一部一課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  <a:cs typeface="Bebas Neue"/>
            </a:endParaRPr>
          </a:p>
          <a:p>
            <a:pPr algn="ctr">
              <a:defRPr/>
            </a:pPr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人工智慧與機器視覺化工程師</a:t>
            </a:r>
            <a:endParaRPr lang="en-US" altLang="zh-TW" sz="2000" dirty="0">
              <a:solidFill>
                <a:schemeClr val="tx1"/>
              </a:solidFill>
              <a:latin typeface="+mj-ea"/>
              <a:ea typeface="+mj-ea"/>
              <a:cs typeface="Bebas Neue"/>
            </a:endParaRPr>
          </a:p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IDD </a:t>
            </a:r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鄭曉晴</a:t>
            </a: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IDD</a:t>
            </a:r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  <a:cs typeface="Bebas Neue"/>
              </a:rPr>
              <a:t> 劉懿萱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  <a:cs typeface="Bebas Neue"/>
            </a:endParaRPr>
          </a:p>
        </p:txBody>
      </p:sp>
      <p:sp>
        <p:nvSpPr>
          <p:cNvPr id="59" name="사각형: 둥근 위쪽 모서리 5">
            <a:extLst>
              <a:ext uri="{FF2B5EF4-FFF2-40B4-BE49-F238E27FC236}">
                <a16:creationId xmlns=""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189501" y="923823"/>
            <a:ext cx="3883024" cy="476250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Freeform 9">
            <a:extLst>
              <a:ext uri="{FF2B5EF4-FFF2-40B4-BE49-F238E27FC236}">
                <a16:creationId xmlns="" xmlns:a16="http://schemas.microsoft.com/office/drawing/2014/main" id="{53AC870C-AAB7-4E4A-BA52-AE824DDB61F2}"/>
              </a:ext>
            </a:extLst>
          </p:cNvPr>
          <p:cNvSpPr>
            <a:spLocks/>
          </p:cNvSpPr>
          <p:nvPr/>
        </p:nvSpPr>
        <p:spPr bwMode="auto">
          <a:xfrm>
            <a:off x="5280986" y="1102783"/>
            <a:ext cx="105211" cy="13884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="" xmlns:a16="http://schemas.microsoft.com/office/drawing/2014/main" id="{6998B797-A7B3-4C4B-A50F-560004B6F17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645066" y="1115418"/>
            <a:ext cx="128101" cy="11357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2" name="Group 12">
            <a:extLst>
              <a:ext uri="{FF2B5EF4-FFF2-40B4-BE49-F238E27FC236}">
                <a16:creationId xmlns="" xmlns:a16="http://schemas.microsoft.com/office/drawing/2014/main" id="{C420D4BD-A960-4E80-8D81-AD2EA1F4C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9344" y="1115419"/>
            <a:ext cx="142773" cy="113573"/>
            <a:chOff x="6124" y="305"/>
            <a:chExt cx="841" cy="669"/>
          </a:xfrm>
          <a:solidFill>
            <a:schemeClr val="accent6"/>
          </a:solidFill>
        </p:grpSpPr>
        <p:sp>
          <p:nvSpPr>
            <p:cNvPr id="63" name="Freeform 13">
              <a:extLst>
                <a:ext uri="{FF2B5EF4-FFF2-40B4-BE49-F238E27FC236}">
                  <a16:creationId xmlns="" xmlns:a16="http://schemas.microsoft.com/office/drawing/2014/main" id="{8A8FA5C6-B5B4-4795-B3CA-EB36CE71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="" xmlns:a16="http://schemas.microsoft.com/office/drawing/2014/main" id="{62F0A864-85D8-40D8-9ACE-121EDCA98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7"/>
          <p:cNvGrpSpPr/>
          <p:nvPr/>
        </p:nvGrpSpPr>
        <p:grpSpPr>
          <a:xfrm>
            <a:off x="6318816" y="923823"/>
            <a:ext cx="523877" cy="3201610"/>
            <a:chOff x="8345716" y="1745523"/>
            <a:chExt cx="523877" cy="3381596"/>
          </a:xfrm>
        </p:grpSpPr>
        <p:sp>
          <p:nvSpPr>
            <p:cNvPr id="66" name="양쪽 모서리가 둥근 사각형 13">
              <a:extLst>
                <a:ext uri="{FF2B5EF4-FFF2-40B4-BE49-F238E27FC236}">
                  <a16:creationId xmlns=""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8345716" y="1745523"/>
              <a:ext cx="523875" cy="3381596"/>
            </a:xfrm>
            <a:prstGeom prst="round2SameRect">
              <a:avLst>
                <a:gd name="adj1" fmla="val 9697"/>
                <a:gd name="adj2" fmla="val 12451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7" name="그룹 47">
              <a:extLst>
                <a:ext uri="{FF2B5EF4-FFF2-40B4-BE49-F238E27FC236}">
                  <a16:creationId xmlns=""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8501846" y="2444024"/>
              <a:ext cx="225935" cy="2383213"/>
              <a:chOff x="11334883" y="1496521"/>
              <a:chExt cx="266576" cy="2811897"/>
            </a:xfrm>
          </p:grpSpPr>
          <p:sp>
            <p:nvSpPr>
              <p:cNvPr id="69" name="자유형 32">
                <a:extLst>
                  <a:ext uri="{FF2B5EF4-FFF2-40B4-BE49-F238E27FC236}">
                    <a16:creationId xmlns=""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16">
                <a:extLst>
                  <a:ext uri="{FF2B5EF4-FFF2-40B4-BE49-F238E27FC236}">
                    <a16:creationId xmlns=""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6" name="Freeform 17">
                  <a:extLst>
                    <a:ext uri="{FF2B5EF4-FFF2-40B4-BE49-F238E27FC236}">
                      <a16:creationId xmlns=""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18">
                  <a:extLst>
                    <a:ext uri="{FF2B5EF4-FFF2-40B4-BE49-F238E27FC236}">
                      <a16:creationId xmlns=""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19">
                  <a:extLst>
                    <a:ext uri="{FF2B5EF4-FFF2-40B4-BE49-F238E27FC236}">
                      <a16:creationId xmlns=""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0">
                  <a:extLst>
                    <a:ext uri="{FF2B5EF4-FFF2-40B4-BE49-F238E27FC236}">
                      <a16:creationId xmlns=""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1" name="Group 23">
                <a:extLst>
                  <a:ext uri="{FF2B5EF4-FFF2-40B4-BE49-F238E27FC236}">
                    <a16:creationId xmlns=""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1" name="Freeform 24">
                  <a:extLst>
                    <a:ext uri="{FF2B5EF4-FFF2-40B4-BE49-F238E27FC236}">
                      <a16:creationId xmlns=""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25">
                  <a:extLst>
                    <a:ext uri="{FF2B5EF4-FFF2-40B4-BE49-F238E27FC236}">
                      <a16:creationId xmlns=""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6">
                  <a:extLst>
                    <a:ext uri="{FF2B5EF4-FFF2-40B4-BE49-F238E27FC236}">
                      <a16:creationId xmlns=""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7">
                  <a:extLst>
                    <a:ext uri="{FF2B5EF4-FFF2-40B4-BE49-F238E27FC236}">
                      <a16:creationId xmlns=""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28">
                  <a:extLst>
                    <a:ext uri="{FF2B5EF4-FFF2-40B4-BE49-F238E27FC236}">
                      <a16:creationId xmlns=""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2" name="Group 31">
                <a:extLst>
                  <a:ext uri="{FF2B5EF4-FFF2-40B4-BE49-F238E27FC236}">
                    <a16:creationId xmlns=""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79" name="Freeform 32">
                  <a:extLst>
                    <a:ext uri="{FF2B5EF4-FFF2-40B4-BE49-F238E27FC236}">
                      <a16:creationId xmlns=""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3">
                  <a:extLst>
                    <a:ext uri="{FF2B5EF4-FFF2-40B4-BE49-F238E27FC236}">
                      <a16:creationId xmlns=""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3" name="Group 36">
                <a:extLst>
                  <a:ext uri="{FF2B5EF4-FFF2-40B4-BE49-F238E27FC236}">
                    <a16:creationId xmlns=""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4" name="Freeform 37">
                  <a:extLst>
                    <a:ext uri="{FF2B5EF4-FFF2-40B4-BE49-F238E27FC236}">
                      <a16:creationId xmlns=""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Rectangle 38">
                  <a:extLst>
                    <a:ext uri="{FF2B5EF4-FFF2-40B4-BE49-F238E27FC236}">
                      <a16:creationId xmlns=""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Rectangle 39">
                  <a:extLst>
                    <a:ext uri="{FF2B5EF4-FFF2-40B4-BE49-F238E27FC236}">
                      <a16:creationId xmlns=""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Rectangle 40">
                  <a:extLst>
                    <a:ext uri="{FF2B5EF4-FFF2-40B4-BE49-F238E27FC236}">
                      <a16:creationId xmlns=""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41">
                  <a:extLst>
                    <a:ext uri="{FF2B5EF4-FFF2-40B4-BE49-F238E27FC236}">
                      <a16:creationId xmlns=""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8" name="양쪽 모서리가 둥근 사각형 12">
              <a:extLst>
                <a:ext uri="{FF2B5EF4-FFF2-40B4-BE49-F238E27FC236}">
                  <a16:creationId xmlns=""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8345717" y="1745523"/>
              <a:ext cx="523876" cy="476250"/>
            </a:xfrm>
            <a:prstGeom prst="round2SameRect">
              <a:avLst>
                <a:gd name="adj1" fmla="val 9667"/>
                <a:gd name="adj2" fmla="val 0"/>
              </a:avLst>
            </a:prstGeom>
            <a:solidFill>
              <a:schemeClr val="tx1">
                <a:lumMod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</p:grpSp>
      <p:grpSp>
        <p:nvGrpSpPr>
          <p:cNvPr id="90" name="Group 9"/>
          <p:cNvGrpSpPr>
            <a:grpSpLocks noChangeAspect="1"/>
          </p:cNvGrpSpPr>
          <p:nvPr/>
        </p:nvGrpSpPr>
        <p:grpSpPr bwMode="auto">
          <a:xfrm>
            <a:off x="2661394" y="1055734"/>
            <a:ext cx="177796" cy="207573"/>
            <a:chOff x="4789" y="306"/>
            <a:chExt cx="2675" cy="3123"/>
          </a:xfrm>
          <a:solidFill>
            <a:schemeClr val="bg2"/>
          </a:solidFill>
        </p:grpSpPr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9"/>
          <p:cNvGrpSpPr>
            <a:grpSpLocks noChangeAspect="1"/>
          </p:cNvGrpSpPr>
          <p:nvPr/>
        </p:nvGrpSpPr>
        <p:grpSpPr bwMode="auto">
          <a:xfrm>
            <a:off x="2377599" y="1058161"/>
            <a:ext cx="177796" cy="207573"/>
            <a:chOff x="4789" y="306"/>
            <a:chExt cx="2675" cy="3123"/>
          </a:xfrm>
          <a:solidFill>
            <a:schemeClr val="bg2"/>
          </a:solidFill>
        </p:grpSpPr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3"/>
          <p:cNvSpPr txBox="1">
            <a:spLocks noGrp="1"/>
          </p:cNvSpPr>
          <p:nvPr>
            <p:ph type="title"/>
          </p:nvPr>
        </p:nvSpPr>
        <p:spPr>
          <a:xfrm>
            <a:off x="4193442" y="815852"/>
            <a:ext cx="3949952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TW" sz="2400" dirty="0"/>
              <a:t>AFTER</a:t>
            </a:r>
            <a:r>
              <a:rPr lang="en-US" altLang="zh-TW" sz="2400" dirty="0" smtClean="0"/>
              <a:t>…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endParaRPr sz="2400" dirty="0"/>
          </a:p>
        </p:txBody>
      </p:sp>
      <p:grpSp>
        <p:nvGrpSpPr>
          <p:cNvPr id="2098" name="Google Shape;2098;p33"/>
          <p:cNvGrpSpPr/>
          <p:nvPr/>
        </p:nvGrpSpPr>
        <p:grpSpPr>
          <a:xfrm>
            <a:off x="17503" y="565080"/>
            <a:ext cx="3938278" cy="4127904"/>
            <a:chOff x="926175" y="1747380"/>
            <a:chExt cx="3243016" cy="2945603"/>
          </a:xfrm>
        </p:grpSpPr>
        <p:grpSp>
          <p:nvGrpSpPr>
            <p:cNvPr id="2099" name="Google Shape;2099;p33"/>
            <p:cNvGrpSpPr/>
            <p:nvPr/>
          </p:nvGrpSpPr>
          <p:grpSpPr>
            <a:xfrm flipH="1">
              <a:off x="1313698" y="1747380"/>
              <a:ext cx="2855493" cy="2595338"/>
              <a:chOff x="3499629" y="1503696"/>
              <a:chExt cx="1163285" cy="1057259"/>
            </a:xfrm>
          </p:grpSpPr>
          <p:sp>
            <p:nvSpPr>
              <p:cNvPr id="2101" name="Google Shape;2101;p3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3"/>
              <p:cNvSpPr/>
              <p:nvPr/>
            </p:nvSpPr>
            <p:spPr>
              <a:xfrm>
                <a:off x="3682132" y="1503696"/>
                <a:ext cx="880200" cy="1057259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13" name="Google Shape;2113;p33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4" name="Google Shape;2114;p33"/>
              <p:cNvSpPr/>
              <p:nvPr/>
            </p:nvSpPr>
            <p:spPr>
              <a:xfrm>
                <a:off x="4565331" y="1935384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19" name="Google Shape;2119;p33"/>
            <p:cNvCxnSpPr/>
            <p:nvPr/>
          </p:nvCxnSpPr>
          <p:spPr>
            <a:xfrm flipH="1">
              <a:off x="2762023" y="4342718"/>
              <a:ext cx="2123" cy="3502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 rot="10800000">
              <a:off x="926175" y="4690190"/>
              <a:ext cx="1837963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054;p32"/>
          <p:cNvSpPr/>
          <p:nvPr/>
        </p:nvSpPr>
        <p:spPr>
          <a:xfrm>
            <a:off x="1040114" y="876352"/>
            <a:ext cx="2124000" cy="3001444"/>
          </a:xfrm>
          <a:custGeom>
            <a:avLst/>
            <a:gdLst/>
            <a:ahLst/>
            <a:cxnLst/>
            <a:rect l="l" t="t" r="r" b="b"/>
            <a:pathLst>
              <a:path w="4813" h="4813" fill="none" extrusionOk="0">
                <a:moveTo>
                  <a:pt x="0" y="0"/>
                </a:moveTo>
                <a:lnTo>
                  <a:pt x="4812" y="0"/>
                </a:lnTo>
                <a:lnTo>
                  <a:pt x="4812" y="4812"/>
                </a:lnTo>
                <a:lnTo>
                  <a:pt x="0" y="4812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56;p32"/>
          <p:cNvSpPr/>
          <p:nvPr/>
        </p:nvSpPr>
        <p:spPr>
          <a:xfrm>
            <a:off x="929423" y="774080"/>
            <a:ext cx="299" cy="3204001"/>
          </a:xfrm>
          <a:custGeom>
            <a:avLst/>
            <a:gdLst/>
            <a:ahLst/>
            <a:cxnLst/>
            <a:rect l="l" t="t" r="r" b="b"/>
            <a:pathLst>
              <a:path w="1" h="5214" fill="none" extrusionOk="0">
                <a:moveTo>
                  <a:pt x="0" y="5213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58;p32"/>
          <p:cNvSpPr/>
          <p:nvPr/>
        </p:nvSpPr>
        <p:spPr>
          <a:xfrm>
            <a:off x="1081210" y="739802"/>
            <a:ext cx="2124000" cy="438"/>
          </a:xfrm>
          <a:custGeom>
            <a:avLst/>
            <a:gdLst/>
            <a:ahLst/>
            <a:cxnLst/>
            <a:rect l="l" t="t" r="r" b="b"/>
            <a:pathLst>
              <a:path w="5215" h="1" fill="none" extrusionOk="0">
                <a:moveTo>
                  <a:pt x="1" y="1"/>
                </a:moveTo>
                <a:lnTo>
                  <a:pt x="5214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60;p32"/>
          <p:cNvSpPr/>
          <p:nvPr/>
        </p:nvSpPr>
        <p:spPr>
          <a:xfrm>
            <a:off x="3298343" y="786674"/>
            <a:ext cx="299" cy="3204001"/>
          </a:xfrm>
          <a:custGeom>
            <a:avLst/>
            <a:gdLst/>
            <a:ahLst/>
            <a:cxnLst/>
            <a:rect l="l" t="t" r="r" b="b"/>
            <a:pathLst>
              <a:path w="1" h="5214" fill="none" extrusionOk="0">
                <a:moveTo>
                  <a:pt x="0" y="1"/>
                </a:moveTo>
                <a:lnTo>
                  <a:pt x="0" y="5214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62;p32"/>
          <p:cNvSpPr/>
          <p:nvPr/>
        </p:nvSpPr>
        <p:spPr>
          <a:xfrm>
            <a:off x="1040114" y="4042744"/>
            <a:ext cx="2124000" cy="438"/>
          </a:xfrm>
          <a:custGeom>
            <a:avLst/>
            <a:gdLst/>
            <a:ahLst/>
            <a:cxnLst/>
            <a:rect l="l" t="t" r="r" b="b"/>
            <a:pathLst>
              <a:path w="5214" h="1" fill="none" extrusionOk="0">
                <a:moveTo>
                  <a:pt x="5214" y="0"/>
                </a:moveTo>
                <a:lnTo>
                  <a:pt x="1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306813" y="1168640"/>
            <a:ext cx="16553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TW" altLang="en-US" b="1" dirty="0" smtClean="0">
                <a:solidFill>
                  <a:schemeClr val="bg2"/>
                </a:solidFill>
              </a:rPr>
              <a:t>        工作內容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業務理解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資料理解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模型、演算法、程式實作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效能評估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39" name="Google Shape;2118;p33"/>
          <p:cNvCxnSpPr/>
          <p:nvPr/>
        </p:nvCxnSpPr>
        <p:spPr>
          <a:xfrm rot="10800000">
            <a:off x="0" y="2502830"/>
            <a:ext cx="791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" name="Google Shape;12259;p66"/>
          <p:cNvGrpSpPr/>
          <p:nvPr/>
        </p:nvGrpSpPr>
        <p:grpSpPr>
          <a:xfrm>
            <a:off x="1357826" y="1164727"/>
            <a:ext cx="353587" cy="355468"/>
            <a:chOff x="-33314675" y="2275050"/>
            <a:chExt cx="291450" cy="293000"/>
          </a:xfrm>
          <a:solidFill>
            <a:schemeClr val="bg2"/>
          </a:solidFill>
        </p:grpSpPr>
        <p:sp>
          <p:nvSpPr>
            <p:cNvPr id="35" name="Google Shape;12260;p66"/>
            <p:cNvSpPr/>
            <p:nvPr/>
          </p:nvSpPr>
          <p:spPr>
            <a:xfrm>
              <a:off x="-33143750" y="227505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6" y="725"/>
                  </a:moveTo>
                  <a:cubicBezTo>
                    <a:pt x="3371" y="725"/>
                    <a:pt x="4096" y="1512"/>
                    <a:pt x="4096" y="2458"/>
                  </a:cubicBezTo>
                  <a:cubicBezTo>
                    <a:pt x="4159" y="3403"/>
                    <a:pt x="3371" y="4159"/>
                    <a:pt x="2426" y="4159"/>
                  </a:cubicBezTo>
                  <a:cubicBezTo>
                    <a:pt x="1481" y="4159"/>
                    <a:pt x="725" y="3403"/>
                    <a:pt x="725" y="2458"/>
                  </a:cubicBezTo>
                  <a:cubicBezTo>
                    <a:pt x="725" y="1512"/>
                    <a:pt x="1481" y="725"/>
                    <a:pt x="2426" y="725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103"/>
                    <a:pt x="0" y="2426"/>
                  </a:cubicBezTo>
                  <a:cubicBezTo>
                    <a:pt x="0" y="3749"/>
                    <a:pt x="1071" y="4820"/>
                    <a:pt x="2426" y="4820"/>
                  </a:cubicBezTo>
                  <a:cubicBezTo>
                    <a:pt x="3749" y="4820"/>
                    <a:pt x="4821" y="3749"/>
                    <a:pt x="4821" y="2426"/>
                  </a:cubicBezTo>
                  <a:cubicBezTo>
                    <a:pt x="4821" y="1103"/>
                    <a:pt x="3749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61;p66"/>
            <p:cNvSpPr/>
            <p:nvPr/>
          </p:nvSpPr>
          <p:spPr>
            <a:xfrm>
              <a:off x="-33093350" y="2309700"/>
              <a:ext cx="35475" cy="34675"/>
            </a:xfrm>
            <a:custGeom>
              <a:avLst/>
              <a:gdLst/>
              <a:ahLst/>
              <a:cxnLst/>
              <a:rect l="l" t="t" r="r" b="b"/>
              <a:pathLst>
                <a:path w="1419" h="1387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9"/>
                  </a:lnTo>
                  <a:cubicBezTo>
                    <a:pt x="1" y="1229"/>
                    <a:pt x="158" y="1387"/>
                    <a:pt x="347" y="1387"/>
                  </a:cubicBezTo>
                  <a:lnTo>
                    <a:pt x="1040" y="1387"/>
                  </a:lnTo>
                  <a:cubicBezTo>
                    <a:pt x="1229" y="1387"/>
                    <a:pt x="1387" y="1229"/>
                    <a:pt x="1387" y="1009"/>
                  </a:cubicBezTo>
                  <a:cubicBezTo>
                    <a:pt x="1418" y="883"/>
                    <a:pt x="1261" y="694"/>
                    <a:pt x="1072" y="694"/>
                  </a:cubicBez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62;p66"/>
            <p:cNvSpPr/>
            <p:nvPr/>
          </p:nvSpPr>
          <p:spPr>
            <a:xfrm>
              <a:off x="-33314675" y="2328600"/>
              <a:ext cx="239475" cy="239450"/>
            </a:xfrm>
            <a:custGeom>
              <a:avLst/>
              <a:gdLst/>
              <a:ahLst/>
              <a:cxnLst/>
              <a:rect l="l" t="t" r="r" b="b"/>
              <a:pathLst>
                <a:path w="9579" h="9578" extrusionOk="0">
                  <a:moveTo>
                    <a:pt x="3057" y="631"/>
                  </a:moveTo>
                  <a:cubicBezTo>
                    <a:pt x="3624" y="631"/>
                    <a:pt x="4096" y="1103"/>
                    <a:pt x="4096" y="1639"/>
                  </a:cubicBezTo>
                  <a:cubicBezTo>
                    <a:pt x="4096" y="2206"/>
                    <a:pt x="3624" y="2678"/>
                    <a:pt x="3057" y="2678"/>
                  </a:cubicBezTo>
                  <a:cubicBezTo>
                    <a:pt x="2521" y="2678"/>
                    <a:pt x="2049" y="2206"/>
                    <a:pt x="2049" y="1639"/>
                  </a:cubicBezTo>
                  <a:cubicBezTo>
                    <a:pt x="2049" y="1103"/>
                    <a:pt x="2490" y="631"/>
                    <a:pt x="3057" y="631"/>
                  </a:cubicBezTo>
                  <a:close/>
                  <a:moveTo>
                    <a:pt x="3063" y="3369"/>
                  </a:moveTo>
                  <a:cubicBezTo>
                    <a:pt x="3690" y="3369"/>
                    <a:pt x="4308" y="3646"/>
                    <a:pt x="4726" y="4065"/>
                  </a:cubicBezTo>
                  <a:lnTo>
                    <a:pt x="4411" y="4065"/>
                  </a:lnTo>
                  <a:cubicBezTo>
                    <a:pt x="3844" y="4065"/>
                    <a:pt x="3372" y="4506"/>
                    <a:pt x="3372" y="5073"/>
                  </a:cubicBezTo>
                  <a:lnTo>
                    <a:pt x="3372" y="6774"/>
                  </a:lnTo>
                  <a:lnTo>
                    <a:pt x="662" y="6774"/>
                  </a:lnTo>
                  <a:lnTo>
                    <a:pt x="662" y="5892"/>
                  </a:lnTo>
                  <a:cubicBezTo>
                    <a:pt x="662" y="4569"/>
                    <a:pt x="1702" y="3435"/>
                    <a:pt x="2962" y="3372"/>
                  </a:cubicBezTo>
                  <a:cubicBezTo>
                    <a:pt x="2996" y="3370"/>
                    <a:pt x="3029" y="3369"/>
                    <a:pt x="3063" y="3369"/>
                  </a:cubicBezTo>
                  <a:close/>
                  <a:moveTo>
                    <a:pt x="7215" y="4726"/>
                  </a:moveTo>
                  <a:cubicBezTo>
                    <a:pt x="7373" y="4726"/>
                    <a:pt x="7530" y="4884"/>
                    <a:pt x="7530" y="5073"/>
                  </a:cubicBezTo>
                  <a:lnTo>
                    <a:pt x="7530" y="6774"/>
                  </a:lnTo>
                  <a:lnTo>
                    <a:pt x="4096" y="6774"/>
                  </a:lnTo>
                  <a:lnTo>
                    <a:pt x="4096" y="5073"/>
                  </a:lnTo>
                  <a:cubicBezTo>
                    <a:pt x="4096" y="4884"/>
                    <a:pt x="4254" y="4726"/>
                    <a:pt x="4443" y="4726"/>
                  </a:cubicBezTo>
                  <a:close/>
                  <a:moveTo>
                    <a:pt x="8586" y="7495"/>
                  </a:moveTo>
                  <a:cubicBezTo>
                    <a:pt x="8753" y="7495"/>
                    <a:pt x="8885" y="7644"/>
                    <a:pt x="8885" y="7845"/>
                  </a:cubicBezTo>
                  <a:lnTo>
                    <a:pt x="8885" y="8885"/>
                  </a:lnTo>
                  <a:lnTo>
                    <a:pt x="662" y="8885"/>
                  </a:lnTo>
                  <a:lnTo>
                    <a:pt x="662" y="7499"/>
                  </a:lnTo>
                  <a:lnTo>
                    <a:pt x="8539" y="7499"/>
                  </a:lnTo>
                  <a:cubicBezTo>
                    <a:pt x="8555" y="7496"/>
                    <a:pt x="8571" y="7495"/>
                    <a:pt x="8586" y="7495"/>
                  </a:cubicBezTo>
                  <a:close/>
                  <a:moveTo>
                    <a:pt x="3057" y="1"/>
                  </a:moveTo>
                  <a:cubicBezTo>
                    <a:pt x="2112" y="1"/>
                    <a:pt x="1387" y="725"/>
                    <a:pt x="1387" y="1702"/>
                  </a:cubicBezTo>
                  <a:cubicBezTo>
                    <a:pt x="1387" y="2206"/>
                    <a:pt x="1576" y="2647"/>
                    <a:pt x="1923" y="2930"/>
                  </a:cubicBezTo>
                  <a:cubicBezTo>
                    <a:pt x="820" y="3403"/>
                    <a:pt x="1" y="4600"/>
                    <a:pt x="1" y="5923"/>
                  </a:cubicBezTo>
                  <a:lnTo>
                    <a:pt x="1" y="9263"/>
                  </a:lnTo>
                  <a:cubicBezTo>
                    <a:pt x="1" y="9420"/>
                    <a:pt x="127" y="9578"/>
                    <a:pt x="316" y="9578"/>
                  </a:cubicBezTo>
                  <a:lnTo>
                    <a:pt x="9200" y="9578"/>
                  </a:lnTo>
                  <a:cubicBezTo>
                    <a:pt x="9421" y="9578"/>
                    <a:pt x="9578" y="9420"/>
                    <a:pt x="9578" y="9200"/>
                  </a:cubicBezTo>
                  <a:lnTo>
                    <a:pt x="9578" y="7845"/>
                  </a:lnTo>
                  <a:cubicBezTo>
                    <a:pt x="9578" y="7278"/>
                    <a:pt x="9106" y="6806"/>
                    <a:pt x="8539" y="6806"/>
                  </a:cubicBezTo>
                  <a:lnTo>
                    <a:pt x="8192" y="6806"/>
                  </a:lnTo>
                  <a:lnTo>
                    <a:pt x="8192" y="5104"/>
                  </a:lnTo>
                  <a:cubicBezTo>
                    <a:pt x="8192" y="4569"/>
                    <a:pt x="7719" y="4096"/>
                    <a:pt x="7152" y="4096"/>
                  </a:cubicBezTo>
                  <a:lnTo>
                    <a:pt x="5577" y="4096"/>
                  </a:lnTo>
                  <a:cubicBezTo>
                    <a:pt x="5231" y="3561"/>
                    <a:pt x="4758" y="3183"/>
                    <a:pt x="4222" y="2930"/>
                  </a:cubicBezTo>
                  <a:cubicBezTo>
                    <a:pt x="4569" y="2615"/>
                    <a:pt x="4758" y="2206"/>
                    <a:pt x="4758" y="1702"/>
                  </a:cubicBezTo>
                  <a:cubicBezTo>
                    <a:pt x="4758" y="725"/>
                    <a:pt x="4002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7" y="1248832"/>
            <a:ext cx="3234427" cy="18122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355" y="2229092"/>
            <a:ext cx="3786406" cy="2098349"/>
          </a:xfrm>
          <a:prstGeom prst="rect">
            <a:avLst/>
          </a:prstGeom>
        </p:spPr>
      </p:pic>
      <p:sp>
        <p:nvSpPr>
          <p:cNvPr id="159" name="Google Shape;3062;p57"/>
          <p:cNvSpPr/>
          <p:nvPr/>
        </p:nvSpPr>
        <p:spPr>
          <a:xfrm>
            <a:off x="7519103" y="1633467"/>
            <a:ext cx="356591" cy="461937"/>
          </a:xfrm>
          <a:custGeom>
            <a:avLst/>
            <a:gdLst/>
            <a:ahLst/>
            <a:cxnLst/>
            <a:rect l="l" t="t" r="r" b="b"/>
            <a:pathLst>
              <a:path w="997" h="1054" extrusionOk="0">
                <a:moveTo>
                  <a:pt x="1" y="0"/>
                </a:moveTo>
                <a:lnTo>
                  <a:pt x="1" y="476"/>
                </a:lnTo>
                <a:cubicBezTo>
                  <a:pt x="145" y="534"/>
                  <a:pt x="282" y="628"/>
                  <a:pt x="376" y="751"/>
                </a:cubicBezTo>
                <a:lnTo>
                  <a:pt x="210" y="801"/>
                </a:lnTo>
                <a:lnTo>
                  <a:pt x="715" y="1053"/>
                </a:lnTo>
                <a:lnTo>
                  <a:pt x="996" y="549"/>
                </a:lnTo>
                <a:lnTo>
                  <a:pt x="996" y="549"/>
                </a:lnTo>
                <a:lnTo>
                  <a:pt x="838" y="599"/>
                </a:lnTo>
                <a:cubicBezTo>
                  <a:pt x="650" y="296"/>
                  <a:pt x="347" y="73"/>
                  <a:pt x="1" y="0"/>
                </a:cubicBez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1068511" y="1582694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3145301" y="2539998"/>
            <a:ext cx="372811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zh-TW" altLang="en-US" sz="5400" dirty="0">
                <a:solidFill>
                  <a:schemeClr val="bg2"/>
                </a:solidFill>
                <a:latin typeface="+mn-ea"/>
                <a:cs typeface="Roboto"/>
                <a:sym typeface="Roboto"/>
              </a:rPr>
              <a:t>彈性決策平台</a:t>
            </a:r>
            <a:r>
              <a:rPr lang="zh-TW" altLang="en-US" sz="5400" dirty="0" smtClean="0">
                <a:solidFill>
                  <a:schemeClr val="tx1"/>
                </a:solidFill>
                <a:latin typeface="+mn-ea"/>
                <a:cs typeface="Roboto"/>
                <a:sym typeface="Roboto"/>
              </a:rPr>
              <a:t>專案</a:t>
            </a:r>
            <a:r>
              <a:rPr lang="en-US" altLang="zh-TW" sz="5400" dirty="0" smtClean="0">
                <a:solidFill>
                  <a:schemeClr val="tx1"/>
                </a:solidFill>
                <a:latin typeface="+mn-ea"/>
                <a:cs typeface="Roboto"/>
                <a:sym typeface="Roboto"/>
              </a:rPr>
              <a:t/>
            </a:r>
            <a:br>
              <a:rPr lang="en-US" altLang="zh-TW" sz="5400" dirty="0" smtClean="0">
                <a:solidFill>
                  <a:schemeClr val="tx1"/>
                </a:solidFill>
                <a:latin typeface="+mn-ea"/>
                <a:cs typeface="Roboto"/>
                <a:sym typeface="Roboto"/>
              </a:rPr>
            </a:br>
            <a:r>
              <a:rPr lang="zh-TW" altLang="en-US" sz="5400" dirty="0" smtClean="0">
                <a:solidFill>
                  <a:schemeClr val="bg2"/>
                </a:solidFill>
                <a:latin typeface="+mn-ea"/>
                <a:cs typeface="Roboto"/>
                <a:sym typeface="Roboto"/>
              </a:rPr>
              <a:t> </a:t>
            </a:r>
            <a:r>
              <a:rPr lang="en-US" altLang="zh-TW" sz="5400" dirty="0">
                <a:solidFill>
                  <a:schemeClr val="bg2"/>
                </a:solidFill>
                <a:latin typeface="+mn-ea"/>
                <a:cs typeface="Roboto"/>
                <a:sym typeface="Roboto"/>
              </a:rPr>
              <a:t>- RQ</a:t>
            </a:r>
            <a:r>
              <a:rPr lang="zh-TW" altLang="en-US" sz="5400" dirty="0">
                <a:solidFill>
                  <a:schemeClr val="tx1"/>
                </a:solidFill>
                <a:latin typeface="+mn-ea"/>
                <a:cs typeface="Roboto"/>
                <a:sym typeface="Roboto"/>
              </a:rPr>
              <a:t>物料庫存</a:t>
            </a:r>
            <a:r>
              <a:rPr lang="zh-TW" altLang="en-US" sz="5400" dirty="0">
                <a:solidFill>
                  <a:schemeClr val="bg2"/>
                </a:solidFill>
                <a:latin typeface="+mn-ea"/>
                <a:cs typeface="Roboto"/>
                <a:sym typeface="Roboto"/>
              </a:rPr>
              <a:t>最適化</a:t>
            </a:r>
          </a:p>
        </p:txBody>
      </p:sp>
    </p:spTree>
    <p:extLst>
      <p:ext uri="{BB962C8B-B14F-4D97-AF65-F5344CB8AC3E}">
        <p14:creationId xmlns:p14="http://schemas.microsoft.com/office/powerpoint/2010/main" val="28210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/>
              <a:t>專案背景</a:t>
            </a:r>
            <a:endParaRPr dirty="0"/>
          </a:p>
        </p:txBody>
      </p:sp>
      <p:grpSp>
        <p:nvGrpSpPr>
          <p:cNvPr id="60" name="Google Shape;5296;p78"/>
          <p:cNvGrpSpPr/>
          <p:nvPr/>
        </p:nvGrpSpPr>
        <p:grpSpPr>
          <a:xfrm>
            <a:off x="384357" y="1952434"/>
            <a:ext cx="382143" cy="350356"/>
            <a:chOff x="6015419" y="3716859"/>
            <a:chExt cx="557671" cy="511283"/>
          </a:xfrm>
        </p:grpSpPr>
        <p:sp>
          <p:nvSpPr>
            <p:cNvPr id="300" name="Google Shape;5297;p78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5298;p78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2" name="Google Shape;5299;p78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300;p78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301;p78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302;p78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303;p78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304;p78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305;p78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306;p78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307;p78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308;p78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oogle Shape;10612;p85"/>
          <p:cNvGrpSpPr/>
          <p:nvPr/>
        </p:nvGrpSpPr>
        <p:grpSpPr>
          <a:xfrm>
            <a:off x="5957030" y="1493082"/>
            <a:ext cx="365139" cy="365244"/>
            <a:chOff x="3107400" y="3810491"/>
            <a:chExt cx="365139" cy="365244"/>
          </a:xfrm>
        </p:grpSpPr>
        <p:sp>
          <p:nvSpPr>
            <p:cNvPr id="291" name="Google Shape;10613;p85"/>
            <p:cNvSpPr/>
            <p:nvPr/>
          </p:nvSpPr>
          <p:spPr>
            <a:xfrm>
              <a:off x="3113091" y="3816287"/>
              <a:ext cx="269199" cy="269199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4817" y="0"/>
                  </a:moveTo>
                  <a:cubicBezTo>
                    <a:pt x="4596" y="0"/>
                    <a:pt x="4403" y="159"/>
                    <a:pt x="4360" y="376"/>
                  </a:cubicBezTo>
                  <a:lnTo>
                    <a:pt x="4129" y="1540"/>
                  </a:lnTo>
                  <a:cubicBezTo>
                    <a:pt x="3840" y="1617"/>
                    <a:pt x="3566" y="1733"/>
                    <a:pt x="3306" y="1877"/>
                  </a:cubicBezTo>
                  <a:lnTo>
                    <a:pt x="2320" y="1218"/>
                  </a:lnTo>
                  <a:cubicBezTo>
                    <a:pt x="2240" y="1167"/>
                    <a:pt x="2151" y="1142"/>
                    <a:pt x="2062" y="1142"/>
                  </a:cubicBezTo>
                  <a:cubicBezTo>
                    <a:pt x="1941" y="1142"/>
                    <a:pt x="1821" y="1189"/>
                    <a:pt x="1733" y="1280"/>
                  </a:cubicBezTo>
                  <a:lnTo>
                    <a:pt x="1280" y="1728"/>
                  </a:lnTo>
                  <a:cubicBezTo>
                    <a:pt x="1126" y="1887"/>
                    <a:pt x="1097" y="2132"/>
                    <a:pt x="1223" y="2315"/>
                  </a:cubicBezTo>
                  <a:lnTo>
                    <a:pt x="1882" y="3306"/>
                  </a:lnTo>
                  <a:cubicBezTo>
                    <a:pt x="1733" y="3561"/>
                    <a:pt x="1622" y="3840"/>
                    <a:pt x="1540" y="4124"/>
                  </a:cubicBezTo>
                  <a:lnTo>
                    <a:pt x="376" y="4360"/>
                  </a:lnTo>
                  <a:cubicBezTo>
                    <a:pt x="159" y="4403"/>
                    <a:pt x="0" y="4591"/>
                    <a:pt x="5" y="4817"/>
                  </a:cubicBezTo>
                  <a:lnTo>
                    <a:pt x="5" y="5447"/>
                  </a:lnTo>
                  <a:cubicBezTo>
                    <a:pt x="0" y="5673"/>
                    <a:pt x="159" y="5861"/>
                    <a:pt x="376" y="5904"/>
                  </a:cubicBezTo>
                  <a:lnTo>
                    <a:pt x="1540" y="6140"/>
                  </a:lnTo>
                  <a:cubicBezTo>
                    <a:pt x="1622" y="6424"/>
                    <a:pt x="1733" y="6703"/>
                    <a:pt x="1882" y="6958"/>
                  </a:cubicBezTo>
                  <a:lnTo>
                    <a:pt x="1223" y="7949"/>
                  </a:lnTo>
                  <a:cubicBezTo>
                    <a:pt x="1097" y="8132"/>
                    <a:pt x="1126" y="8378"/>
                    <a:pt x="1280" y="8536"/>
                  </a:cubicBezTo>
                  <a:lnTo>
                    <a:pt x="1733" y="8984"/>
                  </a:lnTo>
                  <a:cubicBezTo>
                    <a:pt x="1821" y="9076"/>
                    <a:pt x="1941" y="9122"/>
                    <a:pt x="2062" y="9122"/>
                  </a:cubicBezTo>
                  <a:cubicBezTo>
                    <a:pt x="2151" y="9122"/>
                    <a:pt x="2240" y="9097"/>
                    <a:pt x="2320" y="9046"/>
                  </a:cubicBezTo>
                  <a:lnTo>
                    <a:pt x="3306" y="8387"/>
                  </a:lnTo>
                  <a:cubicBezTo>
                    <a:pt x="3566" y="8532"/>
                    <a:pt x="3840" y="8647"/>
                    <a:pt x="4129" y="8724"/>
                  </a:cubicBezTo>
                  <a:lnTo>
                    <a:pt x="4360" y="9888"/>
                  </a:lnTo>
                  <a:cubicBezTo>
                    <a:pt x="4403" y="10105"/>
                    <a:pt x="4596" y="10264"/>
                    <a:pt x="4817" y="10264"/>
                  </a:cubicBezTo>
                  <a:lnTo>
                    <a:pt x="5447" y="10264"/>
                  </a:lnTo>
                  <a:cubicBezTo>
                    <a:pt x="5673" y="10264"/>
                    <a:pt x="5861" y="10105"/>
                    <a:pt x="5904" y="9888"/>
                  </a:cubicBezTo>
                  <a:lnTo>
                    <a:pt x="6140" y="8724"/>
                  </a:lnTo>
                  <a:cubicBezTo>
                    <a:pt x="6424" y="8647"/>
                    <a:pt x="6703" y="8532"/>
                    <a:pt x="6958" y="8387"/>
                  </a:cubicBezTo>
                  <a:lnTo>
                    <a:pt x="7949" y="9046"/>
                  </a:lnTo>
                  <a:cubicBezTo>
                    <a:pt x="8027" y="9097"/>
                    <a:pt x="8115" y="9122"/>
                    <a:pt x="8203" y="9122"/>
                  </a:cubicBezTo>
                  <a:cubicBezTo>
                    <a:pt x="8324" y="9122"/>
                    <a:pt x="8445" y="9076"/>
                    <a:pt x="8536" y="8984"/>
                  </a:cubicBezTo>
                  <a:lnTo>
                    <a:pt x="8984" y="8536"/>
                  </a:lnTo>
                  <a:cubicBezTo>
                    <a:pt x="9143" y="8378"/>
                    <a:pt x="9167" y="8132"/>
                    <a:pt x="9046" y="7949"/>
                  </a:cubicBezTo>
                  <a:lnTo>
                    <a:pt x="8387" y="6958"/>
                  </a:lnTo>
                  <a:cubicBezTo>
                    <a:pt x="8532" y="6703"/>
                    <a:pt x="8647" y="6424"/>
                    <a:pt x="8724" y="6140"/>
                  </a:cubicBezTo>
                  <a:lnTo>
                    <a:pt x="9888" y="5904"/>
                  </a:lnTo>
                  <a:cubicBezTo>
                    <a:pt x="10105" y="5861"/>
                    <a:pt x="10264" y="5673"/>
                    <a:pt x="10264" y="5447"/>
                  </a:cubicBezTo>
                  <a:lnTo>
                    <a:pt x="10264" y="4817"/>
                  </a:lnTo>
                  <a:cubicBezTo>
                    <a:pt x="10264" y="4591"/>
                    <a:pt x="10110" y="4403"/>
                    <a:pt x="9893" y="4360"/>
                  </a:cubicBezTo>
                  <a:lnTo>
                    <a:pt x="8729" y="4124"/>
                  </a:lnTo>
                  <a:cubicBezTo>
                    <a:pt x="8647" y="3840"/>
                    <a:pt x="8536" y="3561"/>
                    <a:pt x="8387" y="3306"/>
                  </a:cubicBezTo>
                  <a:lnTo>
                    <a:pt x="9046" y="2315"/>
                  </a:lnTo>
                  <a:cubicBezTo>
                    <a:pt x="9172" y="2132"/>
                    <a:pt x="9143" y="1887"/>
                    <a:pt x="8989" y="1728"/>
                  </a:cubicBezTo>
                  <a:lnTo>
                    <a:pt x="8536" y="1280"/>
                  </a:lnTo>
                  <a:cubicBezTo>
                    <a:pt x="8447" y="1189"/>
                    <a:pt x="8328" y="1142"/>
                    <a:pt x="8207" y="1142"/>
                  </a:cubicBezTo>
                  <a:cubicBezTo>
                    <a:pt x="8118" y="1142"/>
                    <a:pt x="8029" y="1167"/>
                    <a:pt x="7949" y="1218"/>
                  </a:cubicBezTo>
                  <a:lnTo>
                    <a:pt x="6963" y="1877"/>
                  </a:lnTo>
                  <a:cubicBezTo>
                    <a:pt x="6703" y="1733"/>
                    <a:pt x="6429" y="1617"/>
                    <a:pt x="6140" y="1540"/>
                  </a:cubicBezTo>
                  <a:lnTo>
                    <a:pt x="5909" y="376"/>
                  </a:lnTo>
                  <a:cubicBezTo>
                    <a:pt x="5866" y="159"/>
                    <a:pt x="5673" y="0"/>
                    <a:pt x="5452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614;p85"/>
            <p:cNvSpPr/>
            <p:nvPr/>
          </p:nvSpPr>
          <p:spPr>
            <a:xfrm>
              <a:off x="3184011" y="3891875"/>
              <a:ext cx="122823" cy="118076"/>
            </a:xfrm>
            <a:custGeom>
              <a:avLst/>
              <a:gdLst/>
              <a:ahLst/>
              <a:cxnLst/>
              <a:rect l="l" t="t" r="r" b="b"/>
              <a:pathLst>
                <a:path w="4683" h="4502" extrusionOk="0">
                  <a:moveTo>
                    <a:pt x="2439" y="1"/>
                  </a:moveTo>
                  <a:cubicBezTo>
                    <a:pt x="2436" y="1"/>
                    <a:pt x="2433" y="1"/>
                    <a:pt x="2430" y="1"/>
                  </a:cubicBezTo>
                  <a:cubicBezTo>
                    <a:pt x="1521" y="1"/>
                    <a:pt x="698" y="544"/>
                    <a:pt x="352" y="1386"/>
                  </a:cubicBezTo>
                  <a:cubicBezTo>
                    <a:pt x="1" y="2228"/>
                    <a:pt x="193" y="3196"/>
                    <a:pt x="838" y="3840"/>
                  </a:cubicBezTo>
                  <a:cubicBezTo>
                    <a:pt x="1270" y="4272"/>
                    <a:pt x="1846" y="4501"/>
                    <a:pt x="2433" y="4501"/>
                  </a:cubicBezTo>
                  <a:cubicBezTo>
                    <a:pt x="2722" y="4501"/>
                    <a:pt x="3014" y="4446"/>
                    <a:pt x="3292" y="4331"/>
                  </a:cubicBezTo>
                  <a:cubicBezTo>
                    <a:pt x="4134" y="3980"/>
                    <a:pt x="4682" y="3162"/>
                    <a:pt x="4682" y="2248"/>
                  </a:cubicBezTo>
                  <a:cubicBezTo>
                    <a:pt x="4682" y="1009"/>
                    <a:pt x="3677" y="1"/>
                    <a:pt x="243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615;p85"/>
            <p:cNvSpPr/>
            <p:nvPr/>
          </p:nvSpPr>
          <p:spPr>
            <a:xfrm>
              <a:off x="3208507" y="3921538"/>
              <a:ext cx="68664" cy="58750"/>
            </a:xfrm>
            <a:custGeom>
              <a:avLst/>
              <a:gdLst/>
              <a:ahLst/>
              <a:cxnLst/>
              <a:rect l="l" t="t" r="r" b="b"/>
              <a:pathLst>
                <a:path w="2618" h="2240" extrusionOk="0">
                  <a:moveTo>
                    <a:pt x="1496" y="0"/>
                  </a:moveTo>
                  <a:cubicBezTo>
                    <a:pt x="500" y="0"/>
                    <a:pt x="0" y="1203"/>
                    <a:pt x="703" y="1911"/>
                  </a:cubicBezTo>
                  <a:cubicBezTo>
                    <a:pt x="931" y="2138"/>
                    <a:pt x="1212" y="2240"/>
                    <a:pt x="1488" y="2240"/>
                  </a:cubicBezTo>
                  <a:cubicBezTo>
                    <a:pt x="2065" y="2240"/>
                    <a:pt x="2618" y="1794"/>
                    <a:pt x="2618" y="1117"/>
                  </a:cubicBezTo>
                  <a:cubicBezTo>
                    <a:pt x="2618" y="501"/>
                    <a:pt x="2112" y="0"/>
                    <a:pt x="1496" y="0"/>
                  </a:cubicBez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616;p85"/>
            <p:cNvSpPr/>
            <p:nvPr/>
          </p:nvSpPr>
          <p:spPr>
            <a:xfrm>
              <a:off x="3211156" y="3922928"/>
              <a:ext cx="48101" cy="42934"/>
            </a:xfrm>
            <a:custGeom>
              <a:avLst/>
              <a:gdLst/>
              <a:ahLst/>
              <a:cxnLst/>
              <a:rect l="l" t="t" r="r" b="b"/>
              <a:pathLst>
                <a:path w="1834" h="1637" extrusionOk="0">
                  <a:moveTo>
                    <a:pt x="1054" y="0"/>
                  </a:moveTo>
                  <a:cubicBezTo>
                    <a:pt x="380" y="0"/>
                    <a:pt x="0" y="761"/>
                    <a:pt x="395" y="1299"/>
                  </a:cubicBezTo>
                  <a:cubicBezTo>
                    <a:pt x="561" y="1529"/>
                    <a:pt x="807" y="1636"/>
                    <a:pt x="1051" y="1636"/>
                  </a:cubicBezTo>
                  <a:cubicBezTo>
                    <a:pt x="1386" y="1636"/>
                    <a:pt x="1716" y="1434"/>
                    <a:pt x="1833" y="1064"/>
                  </a:cubicBezTo>
                  <a:cubicBezTo>
                    <a:pt x="1833" y="578"/>
                    <a:pt x="1516" y="145"/>
                    <a:pt x="1054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617;p85"/>
            <p:cNvSpPr/>
            <p:nvPr/>
          </p:nvSpPr>
          <p:spPr>
            <a:xfrm>
              <a:off x="3289891" y="3993087"/>
              <a:ext cx="176957" cy="176957"/>
            </a:xfrm>
            <a:custGeom>
              <a:avLst/>
              <a:gdLst/>
              <a:ahLst/>
              <a:cxnLst/>
              <a:rect l="l" t="t" r="r" b="b"/>
              <a:pathLst>
                <a:path w="6747" h="6747" extrusionOk="0">
                  <a:moveTo>
                    <a:pt x="3167" y="1"/>
                  </a:moveTo>
                  <a:cubicBezTo>
                    <a:pt x="3018" y="1"/>
                    <a:pt x="2892" y="102"/>
                    <a:pt x="2864" y="246"/>
                  </a:cubicBezTo>
                  <a:lnTo>
                    <a:pt x="2710" y="1011"/>
                  </a:lnTo>
                  <a:cubicBezTo>
                    <a:pt x="2522" y="1064"/>
                    <a:pt x="2339" y="1141"/>
                    <a:pt x="2171" y="1237"/>
                  </a:cubicBezTo>
                  <a:lnTo>
                    <a:pt x="1521" y="804"/>
                  </a:lnTo>
                  <a:cubicBezTo>
                    <a:pt x="1469" y="769"/>
                    <a:pt x="1410" y="752"/>
                    <a:pt x="1350" y="752"/>
                  </a:cubicBezTo>
                  <a:cubicBezTo>
                    <a:pt x="1272" y="752"/>
                    <a:pt x="1194" y="782"/>
                    <a:pt x="1136" y="843"/>
                  </a:cubicBezTo>
                  <a:lnTo>
                    <a:pt x="838" y="1136"/>
                  </a:lnTo>
                  <a:cubicBezTo>
                    <a:pt x="737" y="1237"/>
                    <a:pt x="722" y="1401"/>
                    <a:pt x="799" y="1521"/>
                  </a:cubicBezTo>
                  <a:lnTo>
                    <a:pt x="1232" y="2171"/>
                  </a:lnTo>
                  <a:cubicBezTo>
                    <a:pt x="1136" y="2339"/>
                    <a:pt x="1064" y="2522"/>
                    <a:pt x="1011" y="2714"/>
                  </a:cubicBezTo>
                  <a:lnTo>
                    <a:pt x="246" y="2864"/>
                  </a:lnTo>
                  <a:cubicBezTo>
                    <a:pt x="102" y="2892"/>
                    <a:pt x="1" y="3018"/>
                    <a:pt x="1" y="3167"/>
                  </a:cubicBezTo>
                  <a:lnTo>
                    <a:pt x="1" y="3581"/>
                  </a:lnTo>
                  <a:cubicBezTo>
                    <a:pt x="1" y="3730"/>
                    <a:pt x="102" y="3855"/>
                    <a:pt x="246" y="3884"/>
                  </a:cubicBezTo>
                  <a:lnTo>
                    <a:pt x="1011" y="4038"/>
                  </a:lnTo>
                  <a:cubicBezTo>
                    <a:pt x="1064" y="4225"/>
                    <a:pt x="1136" y="4408"/>
                    <a:pt x="1232" y="4577"/>
                  </a:cubicBezTo>
                  <a:lnTo>
                    <a:pt x="799" y="5226"/>
                  </a:lnTo>
                  <a:cubicBezTo>
                    <a:pt x="722" y="5346"/>
                    <a:pt x="737" y="5510"/>
                    <a:pt x="838" y="5611"/>
                  </a:cubicBezTo>
                  <a:lnTo>
                    <a:pt x="1136" y="5909"/>
                  </a:lnTo>
                  <a:cubicBezTo>
                    <a:pt x="1194" y="5967"/>
                    <a:pt x="1273" y="5997"/>
                    <a:pt x="1352" y="5997"/>
                  </a:cubicBezTo>
                  <a:cubicBezTo>
                    <a:pt x="1411" y="5997"/>
                    <a:pt x="1470" y="5981"/>
                    <a:pt x="1521" y="5948"/>
                  </a:cubicBezTo>
                  <a:lnTo>
                    <a:pt x="2171" y="5515"/>
                  </a:lnTo>
                  <a:cubicBezTo>
                    <a:pt x="2339" y="5611"/>
                    <a:pt x="2522" y="5683"/>
                    <a:pt x="2710" y="5736"/>
                  </a:cubicBezTo>
                  <a:lnTo>
                    <a:pt x="2864" y="6501"/>
                  </a:lnTo>
                  <a:cubicBezTo>
                    <a:pt x="2892" y="6646"/>
                    <a:pt x="3018" y="6747"/>
                    <a:pt x="3167" y="6747"/>
                  </a:cubicBezTo>
                  <a:lnTo>
                    <a:pt x="3581" y="6747"/>
                  </a:lnTo>
                  <a:cubicBezTo>
                    <a:pt x="3730" y="6747"/>
                    <a:pt x="3855" y="6646"/>
                    <a:pt x="3884" y="6501"/>
                  </a:cubicBezTo>
                  <a:lnTo>
                    <a:pt x="4038" y="5736"/>
                  </a:lnTo>
                  <a:cubicBezTo>
                    <a:pt x="4225" y="5683"/>
                    <a:pt x="4408" y="5611"/>
                    <a:pt x="4577" y="5515"/>
                  </a:cubicBezTo>
                  <a:lnTo>
                    <a:pt x="5226" y="5948"/>
                  </a:lnTo>
                  <a:cubicBezTo>
                    <a:pt x="5277" y="5981"/>
                    <a:pt x="5336" y="5997"/>
                    <a:pt x="5395" y="5997"/>
                  </a:cubicBezTo>
                  <a:cubicBezTo>
                    <a:pt x="5474" y="5997"/>
                    <a:pt x="5553" y="5967"/>
                    <a:pt x="5611" y="5909"/>
                  </a:cubicBezTo>
                  <a:lnTo>
                    <a:pt x="5905" y="5611"/>
                  </a:lnTo>
                  <a:cubicBezTo>
                    <a:pt x="6010" y="5510"/>
                    <a:pt x="6025" y="5346"/>
                    <a:pt x="5943" y="5226"/>
                  </a:cubicBezTo>
                  <a:lnTo>
                    <a:pt x="5515" y="4577"/>
                  </a:lnTo>
                  <a:cubicBezTo>
                    <a:pt x="5606" y="4408"/>
                    <a:pt x="5683" y="4225"/>
                    <a:pt x="5736" y="4038"/>
                  </a:cubicBezTo>
                  <a:lnTo>
                    <a:pt x="6501" y="3884"/>
                  </a:lnTo>
                  <a:cubicBezTo>
                    <a:pt x="6646" y="3855"/>
                    <a:pt x="6747" y="3730"/>
                    <a:pt x="6747" y="3581"/>
                  </a:cubicBezTo>
                  <a:lnTo>
                    <a:pt x="6747" y="3167"/>
                  </a:lnTo>
                  <a:cubicBezTo>
                    <a:pt x="6747" y="3018"/>
                    <a:pt x="6646" y="2892"/>
                    <a:pt x="6501" y="2864"/>
                  </a:cubicBezTo>
                  <a:lnTo>
                    <a:pt x="5736" y="2714"/>
                  </a:lnTo>
                  <a:cubicBezTo>
                    <a:pt x="5683" y="2522"/>
                    <a:pt x="5606" y="2339"/>
                    <a:pt x="5515" y="2171"/>
                  </a:cubicBezTo>
                  <a:lnTo>
                    <a:pt x="5943" y="1521"/>
                  </a:lnTo>
                  <a:cubicBezTo>
                    <a:pt x="6025" y="1401"/>
                    <a:pt x="6010" y="1237"/>
                    <a:pt x="5905" y="1136"/>
                  </a:cubicBezTo>
                  <a:lnTo>
                    <a:pt x="5611" y="843"/>
                  </a:lnTo>
                  <a:cubicBezTo>
                    <a:pt x="5553" y="782"/>
                    <a:pt x="5475" y="752"/>
                    <a:pt x="5397" y="752"/>
                  </a:cubicBezTo>
                  <a:cubicBezTo>
                    <a:pt x="5337" y="752"/>
                    <a:pt x="5278" y="769"/>
                    <a:pt x="5226" y="804"/>
                  </a:cubicBezTo>
                  <a:lnTo>
                    <a:pt x="4577" y="1237"/>
                  </a:lnTo>
                  <a:cubicBezTo>
                    <a:pt x="4408" y="1141"/>
                    <a:pt x="4225" y="1064"/>
                    <a:pt x="4038" y="1011"/>
                  </a:cubicBezTo>
                  <a:lnTo>
                    <a:pt x="3884" y="246"/>
                  </a:lnTo>
                  <a:cubicBezTo>
                    <a:pt x="3855" y="102"/>
                    <a:pt x="3730" y="1"/>
                    <a:pt x="3581" y="1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618;p85"/>
            <p:cNvSpPr/>
            <p:nvPr/>
          </p:nvSpPr>
          <p:spPr>
            <a:xfrm>
              <a:off x="3319423" y="4037385"/>
              <a:ext cx="103258" cy="88387"/>
            </a:xfrm>
            <a:custGeom>
              <a:avLst/>
              <a:gdLst/>
              <a:ahLst/>
              <a:cxnLst/>
              <a:rect l="l" t="t" r="r" b="b"/>
              <a:pathLst>
                <a:path w="3937" h="3370" extrusionOk="0">
                  <a:moveTo>
                    <a:pt x="2252" y="1"/>
                  </a:moveTo>
                  <a:cubicBezTo>
                    <a:pt x="751" y="1"/>
                    <a:pt x="1" y="1815"/>
                    <a:pt x="1059" y="2878"/>
                  </a:cubicBezTo>
                  <a:cubicBezTo>
                    <a:pt x="1380" y="3199"/>
                    <a:pt x="1810" y="3370"/>
                    <a:pt x="2247" y="3370"/>
                  </a:cubicBezTo>
                  <a:cubicBezTo>
                    <a:pt x="2466" y="3370"/>
                    <a:pt x="2687" y="3327"/>
                    <a:pt x="2897" y="3239"/>
                  </a:cubicBezTo>
                  <a:cubicBezTo>
                    <a:pt x="3523" y="2979"/>
                    <a:pt x="3937" y="2368"/>
                    <a:pt x="3937" y="1685"/>
                  </a:cubicBezTo>
                  <a:cubicBezTo>
                    <a:pt x="3937" y="756"/>
                    <a:pt x="3181" y="1"/>
                    <a:pt x="2252" y="1"/>
                  </a:cubicBez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619;p85"/>
            <p:cNvSpPr/>
            <p:nvPr/>
          </p:nvSpPr>
          <p:spPr>
            <a:xfrm>
              <a:off x="3343028" y="4055063"/>
              <a:ext cx="61976" cy="53111"/>
            </a:xfrm>
            <a:custGeom>
              <a:avLst/>
              <a:gdLst/>
              <a:ahLst/>
              <a:cxnLst/>
              <a:rect l="l" t="t" r="r" b="b"/>
              <a:pathLst>
                <a:path w="2363" h="2025" extrusionOk="0">
                  <a:moveTo>
                    <a:pt x="1352" y="0"/>
                  </a:moveTo>
                  <a:cubicBezTo>
                    <a:pt x="448" y="0"/>
                    <a:pt x="0" y="1088"/>
                    <a:pt x="635" y="1728"/>
                  </a:cubicBezTo>
                  <a:cubicBezTo>
                    <a:pt x="840" y="1932"/>
                    <a:pt x="1093" y="2024"/>
                    <a:pt x="1341" y="2024"/>
                  </a:cubicBezTo>
                  <a:cubicBezTo>
                    <a:pt x="1862" y="2024"/>
                    <a:pt x="2363" y="1620"/>
                    <a:pt x="2363" y="1011"/>
                  </a:cubicBezTo>
                  <a:cubicBezTo>
                    <a:pt x="2363" y="452"/>
                    <a:pt x="1911" y="0"/>
                    <a:pt x="1352" y="0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620;p85"/>
            <p:cNvSpPr/>
            <p:nvPr/>
          </p:nvSpPr>
          <p:spPr>
            <a:xfrm>
              <a:off x="3345415" y="4056558"/>
              <a:ext cx="41938" cy="37558"/>
            </a:xfrm>
            <a:custGeom>
              <a:avLst/>
              <a:gdLst/>
              <a:ahLst/>
              <a:cxnLst/>
              <a:rect l="l" t="t" r="r" b="b"/>
              <a:pathLst>
                <a:path w="1599" h="1432" extrusionOk="0">
                  <a:moveTo>
                    <a:pt x="920" y="1"/>
                  </a:moveTo>
                  <a:cubicBezTo>
                    <a:pt x="342" y="1"/>
                    <a:pt x="1" y="655"/>
                    <a:pt x="338" y="1127"/>
                  </a:cubicBezTo>
                  <a:cubicBezTo>
                    <a:pt x="484" y="1333"/>
                    <a:pt x="703" y="1431"/>
                    <a:pt x="921" y="1431"/>
                  </a:cubicBezTo>
                  <a:cubicBezTo>
                    <a:pt x="1205" y="1431"/>
                    <a:pt x="1487" y="1264"/>
                    <a:pt x="1598" y="954"/>
                  </a:cubicBezTo>
                  <a:cubicBezTo>
                    <a:pt x="1593" y="525"/>
                    <a:pt x="1324" y="145"/>
                    <a:pt x="920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621;p85"/>
            <p:cNvSpPr/>
            <p:nvPr/>
          </p:nvSpPr>
          <p:spPr>
            <a:xfrm>
              <a:off x="3107400" y="3810491"/>
              <a:ext cx="365139" cy="365244"/>
            </a:xfrm>
            <a:custGeom>
              <a:avLst/>
              <a:gdLst/>
              <a:ahLst/>
              <a:cxnLst/>
              <a:rect l="l" t="t" r="r" b="b"/>
              <a:pathLst>
                <a:path w="13922" h="13926" extrusionOk="0">
                  <a:moveTo>
                    <a:pt x="5359" y="4445"/>
                  </a:moveTo>
                  <a:cubicBezTo>
                    <a:pt x="5581" y="4445"/>
                    <a:pt x="5807" y="4527"/>
                    <a:pt x="5991" y="4711"/>
                  </a:cubicBezTo>
                  <a:cubicBezTo>
                    <a:pt x="6559" y="5278"/>
                    <a:pt x="6155" y="6250"/>
                    <a:pt x="5351" y="6250"/>
                  </a:cubicBezTo>
                  <a:cubicBezTo>
                    <a:pt x="4851" y="6250"/>
                    <a:pt x="4447" y="5846"/>
                    <a:pt x="4452" y="5351"/>
                  </a:cubicBezTo>
                  <a:cubicBezTo>
                    <a:pt x="4452" y="4806"/>
                    <a:pt x="4895" y="4445"/>
                    <a:pt x="5359" y="4445"/>
                  </a:cubicBezTo>
                  <a:close/>
                  <a:moveTo>
                    <a:pt x="5351" y="2882"/>
                  </a:moveTo>
                  <a:cubicBezTo>
                    <a:pt x="4724" y="2882"/>
                    <a:pt x="4100" y="3119"/>
                    <a:pt x="3624" y="3585"/>
                  </a:cubicBezTo>
                  <a:cubicBezTo>
                    <a:pt x="3481" y="3743"/>
                    <a:pt x="3623" y="3953"/>
                    <a:pt x="3791" y="3953"/>
                  </a:cubicBezTo>
                  <a:cubicBezTo>
                    <a:pt x="3838" y="3953"/>
                    <a:pt x="3887" y="3937"/>
                    <a:pt x="3932" y="3898"/>
                  </a:cubicBezTo>
                  <a:cubicBezTo>
                    <a:pt x="4323" y="3517"/>
                    <a:pt x="4835" y="3322"/>
                    <a:pt x="5350" y="3322"/>
                  </a:cubicBezTo>
                  <a:cubicBezTo>
                    <a:pt x="5771" y="3322"/>
                    <a:pt x="6195" y="3453"/>
                    <a:pt x="6554" y="3719"/>
                  </a:cubicBezTo>
                  <a:cubicBezTo>
                    <a:pt x="7358" y="4307"/>
                    <a:pt x="7613" y="5394"/>
                    <a:pt x="7161" y="6279"/>
                  </a:cubicBezTo>
                  <a:cubicBezTo>
                    <a:pt x="7103" y="6385"/>
                    <a:pt x="7146" y="6520"/>
                    <a:pt x="7252" y="6573"/>
                  </a:cubicBezTo>
                  <a:cubicBezTo>
                    <a:pt x="7286" y="6590"/>
                    <a:pt x="7321" y="6599"/>
                    <a:pt x="7356" y="6599"/>
                  </a:cubicBezTo>
                  <a:cubicBezTo>
                    <a:pt x="7435" y="6599"/>
                    <a:pt x="7510" y="6555"/>
                    <a:pt x="7550" y="6481"/>
                  </a:cubicBezTo>
                  <a:cubicBezTo>
                    <a:pt x="8104" y="5404"/>
                    <a:pt x="7791" y="4085"/>
                    <a:pt x="6819" y="3363"/>
                  </a:cubicBezTo>
                  <a:cubicBezTo>
                    <a:pt x="6379" y="3041"/>
                    <a:pt x="5864" y="2882"/>
                    <a:pt x="5351" y="2882"/>
                  </a:cubicBezTo>
                  <a:close/>
                  <a:moveTo>
                    <a:pt x="5345" y="4010"/>
                  </a:moveTo>
                  <a:cubicBezTo>
                    <a:pt x="5015" y="4010"/>
                    <a:pt x="4678" y="4133"/>
                    <a:pt x="4404" y="4408"/>
                  </a:cubicBezTo>
                  <a:cubicBezTo>
                    <a:pt x="3562" y="5250"/>
                    <a:pt x="4158" y="6693"/>
                    <a:pt x="5351" y="6693"/>
                  </a:cubicBezTo>
                  <a:cubicBezTo>
                    <a:pt x="6092" y="6693"/>
                    <a:pt x="6689" y="6092"/>
                    <a:pt x="6689" y="5351"/>
                  </a:cubicBezTo>
                  <a:cubicBezTo>
                    <a:pt x="6689" y="4544"/>
                    <a:pt x="6032" y="4010"/>
                    <a:pt x="5345" y="4010"/>
                  </a:cubicBezTo>
                  <a:close/>
                  <a:moveTo>
                    <a:pt x="3214" y="4399"/>
                  </a:moveTo>
                  <a:cubicBezTo>
                    <a:pt x="3132" y="4399"/>
                    <a:pt x="3049" y="4443"/>
                    <a:pt x="3013" y="4547"/>
                  </a:cubicBezTo>
                  <a:cubicBezTo>
                    <a:pt x="2662" y="5567"/>
                    <a:pt x="3013" y="6693"/>
                    <a:pt x="3879" y="7338"/>
                  </a:cubicBezTo>
                  <a:cubicBezTo>
                    <a:pt x="4317" y="7662"/>
                    <a:pt x="4835" y="7824"/>
                    <a:pt x="5353" y="7824"/>
                  </a:cubicBezTo>
                  <a:cubicBezTo>
                    <a:pt x="5860" y="7824"/>
                    <a:pt x="6367" y="7669"/>
                    <a:pt x="6800" y="7357"/>
                  </a:cubicBezTo>
                  <a:cubicBezTo>
                    <a:pt x="6977" y="7211"/>
                    <a:pt x="6847" y="6961"/>
                    <a:pt x="6665" y="6961"/>
                  </a:cubicBezTo>
                  <a:cubicBezTo>
                    <a:pt x="6625" y="6961"/>
                    <a:pt x="6582" y="6973"/>
                    <a:pt x="6540" y="7001"/>
                  </a:cubicBezTo>
                  <a:cubicBezTo>
                    <a:pt x="6186" y="7256"/>
                    <a:pt x="5769" y="7383"/>
                    <a:pt x="5352" y="7383"/>
                  </a:cubicBezTo>
                  <a:cubicBezTo>
                    <a:pt x="4926" y="7383"/>
                    <a:pt x="4499" y="7250"/>
                    <a:pt x="4139" y="6982"/>
                  </a:cubicBezTo>
                  <a:cubicBezTo>
                    <a:pt x="3427" y="6457"/>
                    <a:pt x="3143" y="5529"/>
                    <a:pt x="3427" y="4691"/>
                  </a:cubicBezTo>
                  <a:cubicBezTo>
                    <a:pt x="3487" y="4518"/>
                    <a:pt x="3350" y="4399"/>
                    <a:pt x="3214" y="4399"/>
                  </a:cubicBezTo>
                  <a:close/>
                  <a:moveTo>
                    <a:pt x="5034" y="0"/>
                  </a:moveTo>
                  <a:cubicBezTo>
                    <a:pt x="4707" y="5"/>
                    <a:pt x="4428" y="236"/>
                    <a:pt x="4360" y="553"/>
                  </a:cubicBezTo>
                  <a:lnTo>
                    <a:pt x="4153" y="1588"/>
                  </a:lnTo>
                  <a:cubicBezTo>
                    <a:pt x="3942" y="1655"/>
                    <a:pt x="3735" y="1742"/>
                    <a:pt x="3533" y="1843"/>
                  </a:cubicBezTo>
                  <a:lnTo>
                    <a:pt x="2657" y="1261"/>
                  </a:lnTo>
                  <a:cubicBezTo>
                    <a:pt x="2540" y="1183"/>
                    <a:pt x="2408" y="1145"/>
                    <a:pt x="2277" y="1145"/>
                  </a:cubicBezTo>
                  <a:cubicBezTo>
                    <a:pt x="2099" y="1145"/>
                    <a:pt x="1924" y="1214"/>
                    <a:pt x="1791" y="1347"/>
                  </a:cubicBezTo>
                  <a:lnTo>
                    <a:pt x="1343" y="1795"/>
                  </a:lnTo>
                  <a:cubicBezTo>
                    <a:pt x="1112" y="2026"/>
                    <a:pt x="1074" y="2387"/>
                    <a:pt x="1257" y="2661"/>
                  </a:cubicBezTo>
                  <a:lnTo>
                    <a:pt x="1839" y="3537"/>
                  </a:lnTo>
                  <a:cubicBezTo>
                    <a:pt x="1738" y="3734"/>
                    <a:pt x="1651" y="3946"/>
                    <a:pt x="1584" y="4157"/>
                  </a:cubicBezTo>
                  <a:lnTo>
                    <a:pt x="549" y="4364"/>
                  </a:lnTo>
                  <a:cubicBezTo>
                    <a:pt x="232" y="4427"/>
                    <a:pt x="1" y="4711"/>
                    <a:pt x="1" y="5038"/>
                  </a:cubicBezTo>
                  <a:lnTo>
                    <a:pt x="1" y="5673"/>
                  </a:lnTo>
                  <a:cubicBezTo>
                    <a:pt x="1" y="6000"/>
                    <a:pt x="232" y="6279"/>
                    <a:pt x="549" y="6347"/>
                  </a:cubicBezTo>
                  <a:lnTo>
                    <a:pt x="1584" y="6554"/>
                  </a:lnTo>
                  <a:cubicBezTo>
                    <a:pt x="1651" y="6765"/>
                    <a:pt x="1738" y="6972"/>
                    <a:pt x="1839" y="7169"/>
                  </a:cubicBezTo>
                  <a:lnTo>
                    <a:pt x="1257" y="8050"/>
                  </a:lnTo>
                  <a:cubicBezTo>
                    <a:pt x="1074" y="8319"/>
                    <a:pt x="1112" y="8680"/>
                    <a:pt x="1343" y="8916"/>
                  </a:cubicBezTo>
                  <a:lnTo>
                    <a:pt x="1791" y="9364"/>
                  </a:lnTo>
                  <a:cubicBezTo>
                    <a:pt x="1923" y="9496"/>
                    <a:pt x="2098" y="9564"/>
                    <a:pt x="2275" y="9564"/>
                  </a:cubicBezTo>
                  <a:cubicBezTo>
                    <a:pt x="2407" y="9564"/>
                    <a:pt x="2540" y="9526"/>
                    <a:pt x="2657" y="9450"/>
                  </a:cubicBezTo>
                  <a:lnTo>
                    <a:pt x="3533" y="8863"/>
                  </a:lnTo>
                  <a:cubicBezTo>
                    <a:pt x="3735" y="8969"/>
                    <a:pt x="3942" y="9051"/>
                    <a:pt x="4153" y="9123"/>
                  </a:cubicBezTo>
                  <a:lnTo>
                    <a:pt x="4360" y="10153"/>
                  </a:lnTo>
                  <a:cubicBezTo>
                    <a:pt x="4428" y="10475"/>
                    <a:pt x="4707" y="10706"/>
                    <a:pt x="5034" y="10706"/>
                  </a:cubicBezTo>
                  <a:lnTo>
                    <a:pt x="5669" y="10706"/>
                  </a:lnTo>
                  <a:cubicBezTo>
                    <a:pt x="5996" y="10706"/>
                    <a:pt x="6275" y="10475"/>
                    <a:pt x="6343" y="10153"/>
                  </a:cubicBezTo>
                  <a:lnTo>
                    <a:pt x="6550" y="9123"/>
                  </a:lnTo>
                  <a:cubicBezTo>
                    <a:pt x="6718" y="9065"/>
                    <a:pt x="6882" y="9003"/>
                    <a:pt x="7045" y="8926"/>
                  </a:cubicBezTo>
                  <a:cubicBezTo>
                    <a:pt x="7156" y="8873"/>
                    <a:pt x="7199" y="8738"/>
                    <a:pt x="7146" y="8632"/>
                  </a:cubicBezTo>
                  <a:cubicBezTo>
                    <a:pt x="7108" y="8552"/>
                    <a:pt x="7029" y="8505"/>
                    <a:pt x="6947" y="8505"/>
                  </a:cubicBezTo>
                  <a:cubicBezTo>
                    <a:pt x="6915" y="8505"/>
                    <a:pt x="6883" y="8512"/>
                    <a:pt x="6853" y="8526"/>
                  </a:cubicBezTo>
                  <a:cubicBezTo>
                    <a:pt x="6675" y="8613"/>
                    <a:pt x="6487" y="8680"/>
                    <a:pt x="6299" y="8733"/>
                  </a:cubicBezTo>
                  <a:cubicBezTo>
                    <a:pt x="6218" y="8757"/>
                    <a:pt x="6155" y="8820"/>
                    <a:pt x="6141" y="8902"/>
                  </a:cubicBezTo>
                  <a:lnTo>
                    <a:pt x="5910" y="10066"/>
                  </a:lnTo>
                  <a:cubicBezTo>
                    <a:pt x="5886" y="10182"/>
                    <a:pt x="5785" y="10263"/>
                    <a:pt x="5669" y="10263"/>
                  </a:cubicBezTo>
                  <a:lnTo>
                    <a:pt x="5034" y="10263"/>
                  </a:lnTo>
                  <a:cubicBezTo>
                    <a:pt x="4918" y="10263"/>
                    <a:pt x="4817" y="10182"/>
                    <a:pt x="4793" y="10066"/>
                  </a:cubicBezTo>
                  <a:lnTo>
                    <a:pt x="4562" y="8902"/>
                  </a:lnTo>
                  <a:cubicBezTo>
                    <a:pt x="4543" y="8820"/>
                    <a:pt x="4485" y="8757"/>
                    <a:pt x="4404" y="8733"/>
                  </a:cubicBezTo>
                  <a:cubicBezTo>
                    <a:pt x="4134" y="8656"/>
                    <a:pt x="3874" y="8550"/>
                    <a:pt x="3634" y="8416"/>
                  </a:cubicBezTo>
                  <a:cubicBezTo>
                    <a:pt x="3600" y="8395"/>
                    <a:pt x="3561" y="8386"/>
                    <a:pt x="3523" y="8386"/>
                  </a:cubicBezTo>
                  <a:cubicBezTo>
                    <a:pt x="3481" y="8386"/>
                    <a:pt x="3438" y="8398"/>
                    <a:pt x="3403" y="8421"/>
                  </a:cubicBezTo>
                  <a:lnTo>
                    <a:pt x="2416" y="9080"/>
                  </a:lnTo>
                  <a:cubicBezTo>
                    <a:pt x="2373" y="9109"/>
                    <a:pt x="2325" y="9122"/>
                    <a:pt x="2277" y="9122"/>
                  </a:cubicBezTo>
                  <a:cubicBezTo>
                    <a:pt x="2213" y="9122"/>
                    <a:pt x="2150" y="9098"/>
                    <a:pt x="2104" y="9051"/>
                  </a:cubicBezTo>
                  <a:lnTo>
                    <a:pt x="1656" y="8603"/>
                  </a:lnTo>
                  <a:cubicBezTo>
                    <a:pt x="1574" y="8517"/>
                    <a:pt x="1560" y="8387"/>
                    <a:pt x="1627" y="8291"/>
                  </a:cubicBezTo>
                  <a:lnTo>
                    <a:pt x="2282" y="7304"/>
                  </a:lnTo>
                  <a:cubicBezTo>
                    <a:pt x="2330" y="7232"/>
                    <a:pt x="2330" y="7145"/>
                    <a:pt x="2291" y="7073"/>
                  </a:cubicBezTo>
                  <a:cubicBezTo>
                    <a:pt x="2152" y="6828"/>
                    <a:pt x="2046" y="6568"/>
                    <a:pt x="1974" y="6303"/>
                  </a:cubicBezTo>
                  <a:cubicBezTo>
                    <a:pt x="1950" y="6222"/>
                    <a:pt x="1882" y="6159"/>
                    <a:pt x="1805" y="6145"/>
                  </a:cubicBezTo>
                  <a:lnTo>
                    <a:pt x="641" y="5914"/>
                  </a:lnTo>
                  <a:cubicBezTo>
                    <a:pt x="525" y="5890"/>
                    <a:pt x="443" y="5789"/>
                    <a:pt x="443" y="5673"/>
                  </a:cubicBezTo>
                  <a:lnTo>
                    <a:pt x="443" y="5038"/>
                  </a:lnTo>
                  <a:cubicBezTo>
                    <a:pt x="443" y="4918"/>
                    <a:pt x="525" y="4821"/>
                    <a:pt x="641" y="4797"/>
                  </a:cubicBezTo>
                  <a:lnTo>
                    <a:pt x="1805" y="4562"/>
                  </a:lnTo>
                  <a:cubicBezTo>
                    <a:pt x="1882" y="4547"/>
                    <a:pt x="1950" y="4485"/>
                    <a:pt x="1974" y="4408"/>
                  </a:cubicBezTo>
                  <a:cubicBezTo>
                    <a:pt x="2046" y="4138"/>
                    <a:pt x="2152" y="3878"/>
                    <a:pt x="2291" y="3633"/>
                  </a:cubicBezTo>
                  <a:cubicBezTo>
                    <a:pt x="2330" y="3561"/>
                    <a:pt x="2330" y="3474"/>
                    <a:pt x="2282" y="3407"/>
                  </a:cubicBezTo>
                  <a:lnTo>
                    <a:pt x="1627" y="2420"/>
                  </a:lnTo>
                  <a:cubicBezTo>
                    <a:pt x="1560" y="2319"/>
                    <a:pt x="1574" y="2189"/>
                    <a:pt x="1656" y="2108"/>
                  </a:cubicBezTo>
                  <a:lnTo>
                    <a:pt x="2104" y="1660"/>
                  </a:lnTo>
                  <a:cubicBezTo>
                    <a:pt x="2150" y="1610"/>
                    <a:pt x="2213" y="1586"/>
                    <a:pt x="2277" y="1586"/>
                  </a:cubicBezTo>
                  <a:cubicBezTo>
                    <a:pt x="2325" y="1586"/>
                    <a:pt x="2373" y="1600"/>
                    <a:pt x="2416" y="1626"/>
                  </a:cubicBezTo>
                  <a:lnTo>
                    <a:pt x="3403" y="2286"/>
                  </a:lnTo>
                  <a:cubicBezTo>
                    <a:pt x="3438" y="2311"/>
                    <a:pt x="3481" y="2323"/>
                    <a:pt x="3523" y="2323"/>
                  </a:cubicBezTo>
                  <a:cubicBezTo>
                    <a:pt x="3561" y="2323"/>
                    <a:pt x="3600" y="2313"/>
                    <a:pt x="3634" y="2295"/>
                  </a:cubicBezTo>
                  <a:cubicBezTo>
                    <a:pt x="3874" y="2156"/>
                    <a:pt x="4134" y="2050"/>
                    <a:pt x="4404" y="1973"/>
                  </a:cubicBezTo>
                  <a:cubicBezTo>
                    <a:pt x="4485" y="1954"/>
                    <a:pt x="4543" y="1886"/>
                    <a:pt x="4562" y="1804"/>
                  </a:cubicBezTo>
                  <a:lnTo>
                    <a:pt x="4793" y="645"/>
                  </a:lnTo>
                  <a:cubicBezTo>
                    <a:pt x="4817" y="529"/>
                    <a:pt x="4918" y="448"/>
                    <a:pt x="5034" y="448"/>
                  </a:cubicBezTo>
                  <a:lnTo>
                    <a:pt x="5669" y="448"/>
                  </a:lnTo>
                  <a:cubicBezTo>
                    <a:pt x="5785" y="448"/>
                    <a:pt x="5886" y="529"/>
                    <a:pt x="5910" y="645"/>
                  </a:cubicBezTo>
                  <a:lnTo>
                    <a:pt x="6141" y="1804"/>
                  </a:lnTo>
                  <a:cubicBezTo>
                    <a:pt x="6160" y="1886"/>
                    <a:pt x="6218" y="1954"/>
                    <a:pt x="6299" y="1973"/>
                  </a:cubicBezTo>
                  <a:cubicBezTo>
                    <a:pt x="6569" y="2050"/>
                    <a:pt x="6829" y="2156"/>
                    <a:pt x="7069" y="2295"/>
                  </a:cubicBezTo>
                  <a:cubicBezTo>
                    <a:pt x="7103" y="2313"/>
                    <a:pt x="7142" y="2323"/>
                    <a:pt x="7180" y="2323"/>
                  </a:cubicBezTo>
                  <a:cubicBezTo>
                    <a:pt x="7222" y="2323"/>
                    <a:pt x="7265" y="2311"/>
                    <a:pt x="7300" y="2286"/>
                  </a:cubicBezTo>
                  <a:lnTo>
                    <a:pt x="8287" y="1626"/>
                  </a:lnTo>
                  <a:cubicBezTo>
                    <a:pt x="8328" y="1600"/>
                    <a:pt x="8375" y="1586"/>
                    <a:pt x="8422" y="1586"/>
                  </a:cubicBezTo>
                  <a:cubicBezTo>
                    <a:pt x="8486" y="1586"/>
                    <a:pt x="8550" y="1610"/>
                    <a:pt x="8599" y="1660"/>
                  </a:cubicBezTo>
                  <a:lnTo>
                    <a:pt x="9047" y="2108"/>
                  </a:lnTo>
                  <a:cubicBezTo>
                    <a:pt x="9129" y="2189"/>
                    <a:pt x="9143" y="2319"/>
                    <a:pt x="9076" y="2420"/>
                  </a:cubicBezTo>
                  <a:lnTo>
                    <a:pt x="8421" y="3407"/>
                  </a:lnTo>
                  <a:cubicBezTo>
                    <a:pt x="8373" y="3474"/>
                    <a:pt x="8368" y="3561"/>
                    <a:pt x="8412" y="3633"/>
                  </a:cubicBezTo>
                  <a:cubicBezTo>
                    <a:pt x="8546" y="3878"/>
                    <a:pt x="8657" y="4138"/>
                    <a:pt x="8729" y="4408"/>
                  </a:cubicBezTo>
                  <a:cubicBezTo>
                    <a:pt x="8753" y="4485"/>
                    <a:pt x="8821" y="4547"/>
                    <a:pt x="8898" y="4562"/>
                  </a:cubicBezTo>
                  <a:lnTo>
                    <a:pt x="10062" y="4797"/>
                  </a:lnTo>
                  <a:cubicBezTo>
                    <a:pt x="10178" y="4821"/>
                    <a:pt x="10259" y="4918"/>
                    <a:pt x="10259" y="5038"/>
                  </a:cubicBezTo>
                  <a:lnTo>
                    <a:pt x="10259" y="5673"/>
                  </a:lnTo>
                  <a:cubicBezTo>
                    <a:pt x="10259" y="5789"/>
                    <a:pt x="10178" y="5890"/>
                    <a:pt x="10062" y="5914"/>
                  </a:cubicBezTo>
                  <a:lnTo>
                    <a:pt x="8898" y="6145"/>
                  </a:lnTo>
                  <a:cubicBezTo>
                    <a:pt x="8821" y="6159"/>
                    <a:pt x="8753" y="6222"/>
                    <a:pt x="8729" y="6303"/>
                  </a:cubicBezTo>
                  <a:cubicBezTo>
                    <a:pt x="8676" y="6496"/>
                    <a:pt x="8604" y="6688"/>
                    <a:pt x="8518" y="6871"/>
                  </a:cubicBezTo>
                  <a:cubicBezTo>
                    <a:pt x="8420" y="7048"/>
                    <a:pt x="8571" y="7198"/>
                    <a:pt x="8719" y="7198"/>
                  </a:cubicBezTo>
                  <a:cubicBezTo>
                    <a:pt x="8796" y="7198"/>
                    <a:pt x="8873" y="7158"/>
                    <a:pt x="8912" y="7059"/>
                  </a:cubicBezTo>
                  <a:cubicBezTo>
                    <a:pt x="8994" y="6895"/>
                    <a:pt x="9061" y="6727"/>
                    <a:pt x="9114" y="6549"/>
                  </a:cubicBezTo>
                  <a:lnTo>
                    <a:pt x="10149" y="6347"/>
                  </a:lnTo>
                  <a:cubicBezTo>
                    <a:pt x="10466" y="6279"/>
                    <a:pt x="10697" y="6000"/>
                    <a:pt x="10697" y="5673"/>
                  </a:cubicBezTo>
                  <a:lnTo>
                    <a:pt x="10697" y="5038"/>
                  </a:lnTo>
                  <a:cubicBezTo>
                    <a:pt x="10697" y="4711"/>
                    <a:pt x="10466" y="4427"/>
                    <a:pt x="10149" y="4364"/>
                  </a:cubicBezTo>
                  <a:lnTo>
                    <a:pt x="9114" y="4157"/>
                  </a:lnTo>
                  <a:cubicBezTo>
                    <a:pt x="9047" y="3946"/>
                    <a:pt x="8960" y="3734"/>
                    <a:pt x="8854" y="3537"/>
                  </a:cubicBezTo>
                  <a:lnTo>
                    <a:pt x="9441" y="2661"/>
                  </a:lnTo>
                  <a:cubicBezTo>
                    <a:pt x="9619" y="2387"/>
                    <a:pt x="9586" y="2026"/>
                    <a:pt x="9355" y="1795"/>
                  </a:cubicBezTo>
                  <a:lnTo>
                    <a:pt x="8907" y="1347"/>
                  </a:lnTo>
                  <a:cubicBezTo>
                    <a:pt x="8774" y="1214"/>
                    <a:pt x="8597" y="1145"/>
                    <a:pt x="8419" y="1145"/>
                  </a:cubicBezTo>
                  <a:cubicBezTo>
                    <a:pt x="8288" y="1145"/>
                    <a:pt x="8156" y="1183"/>
                    <a:pt x="8041" y="1261"/>
                  </a:cubicBezTo>
                  <a:lnTo>
                    <a:pt x="7165" y="1843"/>
                  </a:lnTo>
                  <a:cubicBezTo>
                    <a:pt x="6963" y="1742"/>
                    <a:pt x="6756" y="1655"/>
                    <a:pt x="6545" y="1588"/>
                  </a:cubicBezTo>
                  <a:lnTo>
                    <a:pt x="6338" y="553"/>
                  </a:lnTo>
                  <a:cubicBezTo>
                    <a:pt x="6271" y="236"/>
                    <a:pt x="5991" y="5"/>
                    <a:pt x="5664" y="0"/>
                  </a:cubicBezTo>
                  <a:close/>
                  <a:moveTo>
                    <a:pt x="10327" y="9102"/>
                  </a:moveTo>
                  <a:cubicBezTo>
                    <a:pt x="10024" y="9102"/>
                    <a:pt x="9716" y="9214"/>
                    <a:pt x="9466" y="9465"/>
                  </a:cubicBezTo>
                  <a:cubicBezTo>
                    <a:pt x="8691" y="10239"/>
                    <a:pt x="9239" y="11567"/>
                    <a:pt x="10336" y="11567"/>
                  </a:cubicBezTo>
                  <a:cubicBezTo>
                    <a:pt x="10606" y="11567"/>
                    <a:pt x="10871" y="11476"/>
                    <a:pt x="11087" y="11312"/>
                  </a:cubicBezTo>
                  <a:cubicBezTo>
                    <a:pt x="11263" y="11164"/>
                    <a:pt x="11128" y="10917"/>
                    <a:pt x="10947" y="10917"/>
                  </a:cubicBezTo>
                  <a:cubicBezTo>
                    <a:pt x="10905" y="10917"/>
                    <a:pt x="10861" y="10930"/>
                    <a:pt x="10818" y="10961"/>
                  </a:cubicBezTo>
                  <a:cubicBezTo>
                    <a:pt x="10683" y="11072"/>
                    <a:pt x="10510" y="11130"/>
                    <a:pt x="10336" y="11130"/>
                  </a:cubicBezTo>
                  <a:cubicBezTo>
                    <a:pt x="9899" y="11130"/>
                    <a:pt x="9547" y="10773"/>
                    <a:pt x="9547" y="10336"/>
                  </a:cubicBezTo>
                  <a:cubicBezTo>
                    <a:pt x="9547" y="9898"/>
                    <a:pt x="9899" y="9546"/>
                    <a:pt x="10336" y="9546"/>
                  </a:cubicBezTo>
                  <a:cubicBezTo>
                    <a:pt x="10769" y="9546"/>
                    <a:pt x="11126" y="9898"/>
                    <a:pt x="11126" y="10336"/>
                  </a:cubicBezTo>
                  <a:cubicBezTo>
                    <a:pt x="11133" y="10475"/>
                    <a:pt x="11239" y="10545"/>
                    <a:pt x="11345" y="10545"/>
                  </a:cubicBezTo>
                  <a:cubicBezTo>
                    <a:pt x="11452" y="10545"/>
                    <a:pt x="11559" y="10475"/>
                    <a:pt x="11568" y="10336"/>
                  </a:cubicBezTo>
                  <a:cubicBezTo>
                    <a:pt x="11568" y="9593"/>
                    <a:pt x="10960" y="9102"/>
                    <a:pt x="10327" y="9102"/>
                  </a:cubicBezTo>
                  <a:close/>
                  <a:moveTo>
                    <a:pt x="10130" y="6751"/>
                  </a:moveTo>
                  <a:cubicBezTo>
                    <a:pt x="9879" y="6751"/>
                    <a:pt x="9663" y="6924"/>
                    <a:pt x="9615" y="7169"/>
                  </a:cubicBezTo>
                  <a:lnTo>
                    <a:pt x="9485" y="7805"/>
                  </a:lnTo>
                  <a:cubicBezTo>
                    <a:pt x="9369" y="7843"/>
                    <a:pt x="9259" y="7891"/>
                    <a:pt x="9148" y="7944"/>
                  </a:cubicBezTo>
                  <a:lnTo>
                    <a:pt x="8609" y="7583"/>
                  </a:lnTo>
                  <a:cubicBezTo>
                    <a:pt x="8522" y="7526"/>
                    <a:pt x="8421" y="7499"/>
                    <a:pt x="8321" y="7499"/>
                  </a:cubicBezTo>
                  <a:cubicBezTo>
                    <a:pt x="8184" y="7499"/>
                    <a:pt x="8048" y="7551"/>
                    <a:pt x="7945" y="7651"/>
                  </a:cubicBezTo>
                  <a:lnTo>
                    <a:pt x="7651" y="7944"/>
                  </a:lnTo>
                  <a:cubicBezTo>
                    <a:pt x="7478" y="8122"/>
                    <a:pt x="7449" y="8396"/>
                    <a:pt x="7589" y="8608"/>
                  </a:cubicBezTo>
                  <a:lnTo>
                    <a:pt x="7950" y="9147"/>
                  </a:lnTo>
                  <a:cubicBezTo>
                    <a:pt x="7873" y="9296"/>
                    <a:pt x="7810" y="9455"/>
                    <a:pt x="7767" y="9614"/>
                  </a:cubicBezTo>
                  <a:cubicBezTo>
                    <a:pt x="7719" y="9739"/>
                    <a:pt x="7786" y="9874"/>
                    <a:pt x="7911" y="9907"/>
                  </a:cubicBezTo>
                  <a:cubicBezTo>
                    <a:pt x="7932" y="9914"/>
                    <a:pt x="7954" y="9917"/>
                    <a:pt x="7974" y="9917"/>
                  </a:cubicBezTo>
                  <a:cubicBezTo>
                    <a:pt x="8077" y="9917"/>
                    <a:pt x="8170" y="9842"/>
                    <a:pt x="8190" y="9734"/>
                  </a:cubicBezTo>
                  <a:cubicBezTo>
                    <a:pt x="8234" y="9566"/>
                    <a:pt x="8306" y="9402"/>
                    <a:pt x="8392" y="9243"/>
                  </a:cubicBezTo>
                  <a:cubicBezTo>
                    <a:pt x="8431" y="9171"/>
                    <a:pt x="8431" y="9085"/>
                    <a:pt x="8383" y="9017"/>
                  </a:cubicBezTo>
                  <a:lnTo>
                    <a:pt x="7950" y="8368"/>
                  </a:lnTo>
                  <a:cubicBezTo>
                    <a:pt x="7926" y="8334"/>
                    <a:pt x="7931" y="8286"/>
                    <a:pt x="7959" y="8257"/>
                  </a:cubicBezTo>
                  <a:lnTo>
                    <a:pt x="8258" y="7963"/>
                  </a:lnTo>
                  <a:cubicBezTo>
                    <a:pt x="8274" y="7947"/>
                    <a:pt x="8295" y="7938"/>
                    <a:pt x="8316" y="7938"/>
                  </a:cubicBezTo>
                  <a:cubicBezTo>
                    <a:pt x="8333" y="7938"/>
                    <a:pt x="8349" y="7943"/>
                    <a:pt x="8364" y="7954"/>
                  </a:cubicBezTo>
                  <a:lnTo>
                    <a:pt x="9013" y="8387"/>
                  </a:lnTo>
                  <a:cubicBezTo>
                    <a:pt x="9049" y="8410"/>
                    <a:pt x="9091" y="8422"/>
                    <a:pt x="9134" y="8422"/>
                  </a:cubicBezTo>
                  <a:cubicBezTo>
                    <a:pt x="9172" y="8422"/>
                    <a:pt x="9210" y="8412"/>
                    <a:pt x="9244" y="8392"/>
                  </a:cubicBezTo>
                  <a:cubicBezTo>
                    <a:pt x="9398" y="8305"/>
                    <a:pt x="9562" y="8238"/>
                    <a:pt x="9735" y="8190"/>
                  </a:cubicBezTo>
                  <a:cubicBezTo>
                    <a:pt x="9812" y="8166"/>
                    <a:pt x="9875" y="8103"/>
                    <a:pt x="9889" y="8021"/>
                  </a:cubicBezTo>
                  <a:lnTo>
                    <a:pt x="10043" y="7256"/>
                  </a:lnTo>
                  <a:cubicBezTo>
                    <a:pt x="10053" y="7218"/>
                    <a:pt x="10086" y="7189"/>
                    <a:pt x="10130" y="7189"/>
                  </a:cubicBezTo>
                  <a:lnTo>
                    <a:pt x="10543" y="7189"/>
                  </a:lnTo>
                  <a:cubicBezTo>
                    <a:pt x="10587" y="7189"/>
                    <a:pt x="10620" y="7218"/>
                    <a:pt x="10630" y="7256"/>
                  </a:cubicBezTo>
                  <a:lnTo>
                    <a:pt x="10784" y="8021"/>
                  </a:lnTo>
                  <a:cubicBezTo>
                    <a:pt x="10798" y="8103"/>
                    <a:pt x="10861" y="8166"/>
                    <a:pt x="10938" y="8190"/>
                  </a:cubicBezTo>
                  <a:cubicBezTo>
                    <a:pt x="11111" y="8238"/>
                    <a:pt x="11275" y="8305"/>
                    <a:pt x="11429" y="8392"/>
                  </a:cubicBezTo>
                  <a:cubicBezTo>
                    <a:pt x="11463" y="8412"/>
                    <a:pt x="11501" y="8422"/>
                    <a:pt x="11539" y="8422"/>
                  </a:cubicBezTo>
                  <a:cubicBezTo>
                    <a:pt x="11582" y="8422"/>
                    <a:pt x="11624" y="8410"/>
                    <a:pt x="11660" y="8387"/>
                  </a:cubicBezTo>
                  <a:lnTo>
                    <a:pt x="12309" y="7954"/>
                  </a:lnTo>
                  <a:cubicBezTo>
                    <a:pt x="12324" y="7943"/>
                    <a:pt x="12340" y="7938"/>
                    <a:pt x="12357" y="7938"/>
                  </a:cubicBezTo>
                  <a:cubicBezTo>
                    <a:pt x="12379" y="7938"/>
                    <a:pt x="12401" y="7947"/>
                    <a:pt x="12420" y="7963"/>
                  </a:cubicBezTo>
                  <a:lnTo>
                    <a:pt x="12713" y="8257"/>
                  </a:lnTo>
                  <a:cubicBezTo>
                    <a:pt x="12742" y="8286"/>
                    <a:pt x="12747" y="8334"/>
                    <a:pt x="12723" y="8368"/>
                  </a:cubicBezTo>
                  <a:lnTo>
                    <a:pt x="12290" y="9017"/>
                  </a:lnTo>
                  <a:cubicBezTo>
                    <a:pt x="12247" y="9085"/>
                    <a:pt x="12242" y="9176"/>
                    <a:pt x="12280" y="9248"/>
                  </a:cubicBezTo>
                  <a:cubicBezTo>
                    <a:pt x="12367" y="9402"/>
                    <a:pt x="12439" y="9566"/>
                    <a:pt x="12487" y="9739"/>
                  </a:cubicBezTo>
                  <a:cubicBezTo>
                    <a:pt x="12507" y="9816"/>
                    <a:pt x="12574" y="9878"/>
                    <a:pt x="12656" y="9893"/>
                  </a:cubicBezTo>
                  <a:lnTo>
                    <a:pt x="13416" y="10047"/>
                  </a:lnTo>
                  <a:cubicBezTo>
                    <a:pt x="13459" y="10052"/>
                    <a:pt x="13488" y="10090"/>
                    <a:pt x="13488" y="10129"/>
                  </a:cubicBezTo>
                  <a:lnTo>
                    <a:pt x="13488" y="10547"/>
                  </a:lnTo>
                  <a:cubicBezTo>
                    <a:pt x="13488" y="10591"/>
                    <a:pt x="13459" y="10624"/>
                    <a:pt x="13416" y="10634"/>
                  </a:cubicBezTo>
                  <a:lnTo>
                    <a:pt x="12656" y="10783"/>
                  </a:lnTo>
                  <a:cubicBezTo>
                    <a:pt x="12574" y="10802"/>
                    <a:pt x="12507" y="10860"/>
                    <a:pt x="12487" y="10942"/>
                  </a:cubicBezTo>
                  <a:cubicBezTo>
                    <a:pt x="12439" y="11110"/>
                    <a:pt x="12367" y="11279"/>
                    <a:pt x="12280" y="11433"/>
                  </a:cubicBezTo>
                  <a:cubicBezTo>
                    <a:pt x="12242" y="11505"/>
                    <a:pt x="12242" y="11591"/>
                    <a:pt x="12290" y="11664"/>
                  </a:cubicBezTo>
                  <a:lnTo>
                    <a:pt x="12723" y="12308"/>
                  </a:lnTo>
                  <a:cubicBezTo>
                    <a:pt x="12747" y="12347"/>
                    <a:pt x="12742" y="12390"/>
                    <a:pt x="12713" y="12419"/>
                  </a:cubicBezTo>
                  <a:lnTo>
                    <a:pt x="12415" y="12713"/>
                  </a:lnTo>
                  <a:cubicBezTo>
                    <a:pt x="12398" y="12730"/>
                    <a:pt x="12375" y="12739"/>
                    <a:pt x="12353" y="12739"/>
                  </a:cubicBezTo>
                  <a:cubicBezTo>
                    <a:pt x="12338" y="12739"/>
                    <a:pt x="12323" y="12735"/>
                    <a:pt x="12309" y="12727"/>
                  </a:cubicBezTo>
                  <a:lnTo>
                    <a:pt x="11660" y="12294"/>
                  </a:lnTo>
                  <a:cubicBezTo>
                    <a:pt x="11624" y="12269"/>
                    <a:pt x="11582" y="12257"/>
                    <a:pt x="11539" y="12257"/>
                  </a:cubicBezTo>
                  <a:cubicBezTo>
                    <a:pt x="11501" y="12257"/>
                    <a:pt x="11463" y="12266"/>
                    <a:pt x="11429" y="12284"/>
                  </a:cubicBezTo>
                  <a:cubicBezTo>
                    <a:pt x="11275" y="12371"/>
                    <a:pt x="11111" y="12438"/>
                    <a:pt x="10938" y="12486"/>
                  </a:cubicBezTo>
                  <a:cubicBezTo>
                    <a:pt x="10861" y="12511"/>
                    <a:pt x="10798" y="12573"/>
                    <a:pt x="10784" y="12655"/>
                  </a:cubicBezTo>
                  <a:lnTo>
                    <a:pt x="10630" y="13420"/>
                  </a:lnTo>
                  <a:cubicBezTo>
                    <a:pt x="10620" y="13458"/>
                    <a:pt x="10587" y="13487"/>
                    <a:pt x="10543" y="13492"/>
                  </a:cubicBezTo>
                  <a:lnTo>
                    <a:pt x="10130" y="13492"/>
                  </a:lnTo>
                  <a:cubicBezTo>
                    <a:pt x="10086" y="13487"/>
                    <a:pt x="10053" y="13458"/>
                    <a:pt x="10043" y="13420"/>
                  </a:cubicBezTo>
                  <a:lnTo>
                    <a:pt x="9889" y="12655"/>
                  </a:lnTo>
                  <a:cubicBezTo>
                    <a:pt x="9875" y="12573"/>
                    <a:pt x="9812" y="12511"/>
                    <a:pt x="9735" y="12486"/>
                  </a:cubicBezTo>
                  <a:cubicBezTo>
                    <a:pt x="9562" y="12438"/>
                    <a:pt x="9398" y="12371"/>
                    <a:pt x="9244" y="12284"/>
                  </a:cubicBezTo>
                  <a:cubicBezTo>
                    <a:pt x="9211" y="12264"/>
                    <a:pt x="9174" y="12255"/>
                    <a:pt x="9136" y="12255"/>
                  </a:cubicBezTo>
                  <a:cubicBezTo>
                    <a:pt x="9093" y="12255"/>
                    <a:pt x="9050" y="12268"/>
                    <a:pt x="9013" y="12294"/>
                  </a:cubicBezTo>
                  <a:lnTo>
                    <a:pt x="8364" y="12727"/>
                  </a:lnTo>
                  <a:cubicBezTo>
                    <a:pt x="8350" y="12735"/>
                    <a:pt x="8335" y="12739"/>
                    <a:pt x="8320" y="12739"/>
                  </a:cubicBezTo>
                  <a:cubicBezTo>
                    <a:pt x="8298" y="12739"/>
                    <a:pt x="8275" y="12730"/>
                    <a:pt x="8258" y="12713"/>
                  </a:cubicBezTo>
                  <a:lnTo>
                    <a:pt x="7959" y="12419"/>
                  </a:lnTo>
                  <a:cubicBezTo>
                    <a:pt x="7931" y="12390"/>
                    <a:pt x="7926" y="12342"/>
                    <a:pt x="7950" y="12308"/>
                  </a:cubicBezTo>
                  <a:lnTo>
                    <a:pt x="8383" y="11664"/>
                  </a:lnTo>
                  <a:cubicBezTo>
                    <a:pt x="8426" y="11591"/>
                    <a:pt x="8431" y="11505"/>
                    <a:pt x="8392" y="11433"/>
                  </a:cubicBezTo>
                  <a:cubicBezTo>
                    <a:pt x="8306" y="11279"/>
                    <a:pt x="8234" y="11110"/>
                    <a:pt x="8186" y="10942"/>
                  </a:cubicBezTo>
                  <a:cubicBezTo>
                    <a:pt x="8166" y="10860"/>
                    <a:pt x="8099" y="10802"/>
                    <a:pt x="8017" y="10783"/>
                  </a:cubicBezTo>
                  <a:lnTo>
                    <a:pt x="7257" y="10634"/>
                  </a:lnTo>
                  <a:cubicBezTo>
                    <a:pt x="7214" y="10624"/>
                    <a:pt x="7185" y="10586"/>
                    <a:pt x="7185" y="10547"/>
                  </a:cubicBezTo>
                  <a:lnTo>
                    <a:pt x="7185" y="10129"/>
                  </a:lnTo>
                  <a:cubicBezTo>
                    <a:pt x="7185" y="10090"/>
                    <a:pt x="7214" y="10052"/>
                    <a:pt x="7257" y="10047"/>
                  </a:cubicBezTo>
                  <a:lnTo>
                    <a:pt x="7300" y="10037"/>
                  </a:lnTo>
                  <a:cubicBezTo>
                    <a:pt x="7585" y="9993"/>
                    <a:pt x="7528" y="9596"/>
                    <a:pt x="7283" y="9596"/>
                  </a:cubicBezTo>
                  <a:cubicBezTo>
                    <a:pt x="7263" y="9596"/>
                    <a:pt x="7241" y="9598"/>
                    <a:pt x="7218" y="9604"/>
                  </a:cubicBezTo>
                  <a:lnTo>
                    <a:pt x="7170" y="9614"/>
                  </a:lnTo>
                  <a:cubicBezTo>
                    <a:pt x="6925" y="9667"/>
                    <a:pt x="6747" y="9878"/>
                    <a:pt x="6747" y="10129"/>
                  </a:cubicBezTo>
                  <a:lnTo>
                    <a:pt x="6747" y="10547"/>
                  </a:lnTo>
                  <a:cubicBezTo>
                    <a:pt x="6747" y="10798"/>
                    <a:pt x="6925" y="11014"/>
                    <a:pt x="7170" y="11062"/>
                  </a:cubicBezTo>
                  <a:lnTo>
                    <a:pt x="7805" y="11187"/>
                  </a:lnTo>
                  <a:cubicBezTo>
                    <a:pt x="7844" y="11303"/>
                    <a:pt x="7892" y="11418"/>
                    <a:pt x="7945" y="11524"/>
                  </a:cubicBezTo>
                  <a:lnTo>
                    <a:pt x="7584" y="12068"/>
                  </a:lnTo>
                  <a:cubicBezTo>
                    <a:pt x="7445" y="12275"/>
                    <a:pt x="7473" y="12554"/>
                    <a:pt x="7651" y="12727"/>
                  </a:cubicBezTo>
                  <a:lnTo>
                    <a:pt x="7945" y="13025"/>
                  </a:lnTo>
                  <a:cubicBezTo>
                    <a:pt x="8047" y="13125"/>
                    <a:pt x="8180" y="13176"/>
                    <a:pt x="8315" y="13176"/>
                  </a:cubicBezTo>
                  <a:cubicBezTo>
                    <a:pt x="8415" y="13176"/>
                    <a:pt x="8516" y="13148"/>
                    <a:pt x="8604" y="13088"/>
                  </a:cubicBezTo>
                  <a:lnTo>
                    <a:pt x="9148" y="12727"/>
                  </a:lnTo>
                  <a:cubicBezTo>
                    <a:pt x="9254" y="12785"/>
                    <a:pt x="9369" y="12828"/>
                    <a:pt x="9485" y="12867"/>
                  </a:cubicBezTo>
                  <a:lnTo>
                    <a:pt x="9610" y="13502"/>
                  </a:lnTo>
                  <a:cubicBezTo>
                    <a:pt x="9663" y="13747"/>
                    <a:pt x="9875" y="13925"/>
                    <a:pt x="10125" y="13925"/>
                  </a:cubicBezTo>
                  <a:lnTo>
                    <a:pt x="10543" y="13925"/>
                  </a:lnTo>
                  <a:cubicBezTo>
                    <a:pt x="10794" y="13925"/>
                    <a:pt x="11010" y="13747"/>
                    <a:pt x="11058" y="13502"/>
                  </a:cubicBezTo>
                  <a:lnTo>
                    <a:pt x="11188" y="12867"/>
                  </a:lnTo>
                  <a:cubicBezTo>
                    <a:pt x="11299" y="12828"/>
                    <a:pt x="11414" y="12780"/>
                    <a:pt x="11520" y="12727"/>
                  </a:cubicBezTo>
                  <a:lnTo>
                    <a:pt x="12064" y="13088"/>
                  </a:lnTo>
                  <a:cubicBezTo>
                    <a:pt x="12152" y="13148"/>
                    <a:pt x="12254" y="13176"/>
                    <a:pt x="12355" y="13176"/>
                  </a:cubicBezTo>
                  <a:cubicBezTo>
                    <a:pt x="12490" y="13176"/>
                    <a:pt x="12624" y="13125"/>
                    <a:pt x="12723" y="13025"/>
                  </a:cubicBezTo>
                  <a:lnTo>
                    <a:pt x="13021" y="12727"/>
                  </a:lnTo>
                  <a:cubicBezTo>
                    <a:pt x="13195" y="12554"/>
                    <a:pt x="13223" y="12275"/>
                    <a:pt x="13084" y="12068"/>
                  </a:cubicBezTo>
                  <a:lnTo>
                    <a:pt x="12723" y="11524"/>
                  </a:lnTo>
                  <a:cubicBezTo>
                    <a:pt x="12781" y="11418"/>
                    <a:pt x="12824" y="11303"/>
                    <a:pt x="12863" y="11187"/>
                  </a:cubicBezTo>
                  <a:lnTo>
                    <a:pt x="13498" y="11062"/>
                  </a:lnTo>
                  <a:cubicBezTo>
                    <a:pt x="13743" y="11014"/>
                    <a:pt x="13921" y="10798"/>
                    <a:pt x="13921" y="10547"/>
                  </a:cubicBezTo>
                  <a:lnTo>
                    <a:pt x="13921" y="10129"/>
                  </a:lnTo>
                  <a:cubicBezTo>
                    <a:pt x="13921" y="9878"/>
                    <a:pt x="13748" y="9662"/>
                    <a:pt x="13503" y="9614"/>
                  </a:cubicBezTo>
                  <a:lnTo>
                    <a:pt x="12867" y="9484"/>
                  </a:lnTo>
                  <a:cubicBezTo>
                    <a:pt x="12829" y="9368"/>
                    <a:pt x="12781" y="9258"/>
                    <a:pt x="12728" y="9147"/>
                  </a:cubicBezTo>
                  <a:lnTo>
                    <a:pt x="13089" y="8608"/>
                  </a:lnTo>
                  <a:cubicBezTo>
                    <a:pt x="13223" y="8396"/>
                    <a:pt x="13199" y="8122"/>
                    <a:pt x="13021" y="7944"/>
                  </a:cubicBezTo>
                  <a:lnTo>
                    <a:pt x="12728" y="7651"/>
                  </a:lnTo>
                  <a:cubicBezTo>
                    <a:pt x="12625" y="7551"/>
                    <a:pt x="12490" y="7499"/>
                    <a:pt x="12354" y="7499"/>
                  </a:cubicBezTo>
                  <a:cubicBezTo>
                    <a:pt x="12255" y="7499"/>
                    <a:pt x="12156" y="7526"/>
                    <a:pt x="12069" y="7583"/>
                  </a:cubicBezTo>
                  <a:lnTo>
                    <a:pt x="11525" y="7944"/>
                  </a:lnTo>
                  <a:cubicBezTo>
                    <a:pt x="11414" y="7891"/>
                    <a:pt x="11304" y="7843"/>
                    <a:pt x="11188" y="7805"/>
                  </a:cubicBezTo>
                  <a:lnTo>
                    <a:pt x="11063" y="7169"/>
                  </a:lnTo>
                  <a:cubicBezTo>
                    <a:pt x="11010" y="6924"/>
                    <a:pt x="10794" y="6751"/>
                    <a:pt x="10548" y="675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0899;p85"/>
          <p:cNvGrpSpPr/>
          <p:nvPr/>
        </p:nvGrpSpPr>
        <p:grpSpPr>
          <a:xfrm>
            <a:off x="360993" y="2856803"/>
            <a:ext cx="382161" cy="369991"/>
            <a:chOff x="2645009" y="3360008"/>
            <a:chExt cx="382161" cy="369991"/>
          </a:xfrm>
        </p:grpSpPr>
        <p:sp>
          <p:nvSpPr>
            <p:cNvPr id="265" name="Google Shape;10900;p85"/>
            <p:cNvSpPr/>
            <p:nvPr/>
          </p:nvSpPr>
          <p:spPr>
            <a:xfrm>
              <a:off x="2669112" y="3666607"/>
              <a:ext cx="57963" cy="57963"/>
            </a:xfrm>
            <a:custGeom>
              <a:avLst/>
              <a:gdLst/>
              <a:ahLst/>
              <a:cxnLst/>
              <a:rect l="l" t="t" r="r" b="b"/>
              <a:pathLst>
                <a:path w="2210" h="2210" extrusionOk="0">
                  <a:moveTo>
                    <a:pt x="1" y="1"/>
                  </a:moveTo>
                  <a:lnTo>
                    <a:pt x="1" y="2209"/>
                  </a:lnTo>
                  <a:lnTo>
                    <a:pt x="2209" y="220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01;p85"/>
            <p:cNvSpPr/>
            <p:nvPr/>
          </p:nvSpPr>
          <p:spPr>
            <a:xfrm>
              <a:off x="2669112" y="3666607"/>
              <a:ext cx="57963" cy="17441"/>
            </a:xfrm>
            <a:custGeom>
              <a:avLst/>
              <a:gdLst/>
              <a:ahLst/>
              <a:cxnLst/>
              <a:rect l="l" t="t" r="r" b="b"/>
              <a:pathLst>
                <a:path w="2210" h="665" extrusionOk="0">
                  <a:moveTo>
                    <a:pt x="1" y="1"/>
                  </a:moveTo>
                  <a:lnTo>
                    <a:pt x="1" y="665"/>
                  </a:lnTo>
                  <a:lnTo>
                    <a:pt x="2209" y="665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02;p85"/>
            <p:cNvSpPr/>
            <p:nvPr/>
          </p:nvSpPr>
          <p:spPr>
            <a:xfrm>
              <a:off x="2663316" y="3643396"/>
              <a:ext cx="63628" cy="23238"/>
            </a:xfrm>
            <a:custGeom>
              <a:avLst/>
              <a:gdLst/>
              <a:ahLst/>
              <a:cxnLst/>
              <a:rect l="l" t="t" r="r" b="b"/>
              <a:pathLst>
                <a:path w="2426" h="886" extrusionOk="0">
                  <a:moveTo>
                    <a:pt x="443" y="0"/>
                  </a:moveTo>
                  <a:cubicBezTo>
                    <a:pt x="198" y="0"/>
                    <a:pt x="0" y="198"/>
                    <a:pt x="0" y="443"/>
                  </a:cubicBezTo>
                  <a:cubicBezTo>
                    <a:pt x="0" y="688"/>
                    <a:pt x="198" y="886"/>
                    <a:pt x="443" y="886"/>
                  </a:cubicBezTo>
                  <a:lnTo>
                    <a:pt x="2425" y="886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03;p85"/>
            <p:cNvSpPr/>
            <p:nvPr/>
          </p:nvSpPr>
          <p:spPr>
            <a:xfrm>
              <a:off x="2721226" y="3463947"/>
              <a:ext cx="46344" cy="260623"/>
            </a:xfrm>
            <a:custGeom>
              <a:avLst/>
              <a:gdLst/>
              <a:ahLst/>
              <a:cxnLst/>
              <a:rect l="l" t="t" r="r" b="b"/>
              <a:pathLst>
                <a:path w="1767" h="9937" extrusionOk="0">
                  <a:moveTo>
                    <a:pt x="222" y="0"/>
                  </a:moveTo>
                  <a:lnTo>
                    <a:pt x="1" y="9936"/>
                  </a:lnTo>
                  <a:lnTo>
                    <a:pt x="1767" y="993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04;p85"/>
            <p:cNvSpPr/>
            <p:nvPr/>
          </p:nvSpPr>
          <p:spPr>
            <a:xfrm>
              <a:off x="2790782" y="3527549"/>
              <a:ext cx="34725" cy="92767"/>
            </a:xfrm>
            <a:custGeom>
              <a:avLst/>
              <a:gdLst/>
              <a:ahLst/>
              <a:cxnLst/>
              <a:rect l="l" t="t" r="r" b="b"/>
              <a:pathLst>
                <a:path w="1324" h="3537" extrusionOk="0">
                  <a:moveTo>
                    <a:pt x="221" y="0"/>
                  </a:moveTo>
                  <a:lnTo>
                    <a:pt x="0" y="3537"/>
                  </a:lnTo>
                  <a:lnTo>
                    <a:pt x="1323" y="353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05;p85"/>
            <p:cNvSpPr/>
            <p:nvPr/>
          </p:nvSpPr>
          <p:spPr>
            <a:xfrm>
              <a:off x="2726655" y="3463947"/>
              <a:ext cx="35486" cy="17310"/>
            </a:xfrm>
            <a:custGeom>
              <a:avLst/>
              <a:gdLst/>
              <a:ahLst/>
              <a:cxnLst/>
              <a:rect l="l" t="t" r="r" b="b"/>
              <a:pathLst>
                <a:path w="1353" h="660" extrusionOk="0">
                  <a:moveTo>
                    <a:pt x="15" y="0"/>
                  </a:moveTo>
                  <a:lnTo>
                    <a:pt x="1" y="659"/>
                  </a:lnTo>
                  <a:lnTo>
                    <a:pt x="1353" y="659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06;p85"/>
            <p:cNvSpPr/>
            <p:nvPr/>
          </p:nvSpPr>
          <p:spPr>
            <a:xfrm>
              <a:off x="2795450" y="3527549"/>
              <a:ext cx="25388" cy="17441"/>
            </a:xfrm>
            <a:custGeom>
              <a:avLst/>
              <a:gdLst/>
              <a:ahLst/>
              <a:cxnLst/>
              <a:rect l="l" t="t" r="r" b="b"/>
              <a:pathLst>
                <a:path w="968" h="665" extrusionOk="0">
                  <a:moveTo>
                    <a:pt x="43" y="0"/>
                  </a:moveTo>
                  <a:lnTo>
                    <a:pt x="0" y="664"/>
                  </a:lnTo>
                  <a:lnTo>
                    <a:pt x="967" y="66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07;p85"/>
            <p:cNvSpPr/>
            <p:nvPr/>
          </p:nvSpPr>
          <p:spPr>
            <a:xfrm>
              <a:off x="2848692" y="3527549"/>
              <a:ext cx="34725" cy="92767"/>
            </a:xfrm>
            <a:custGeom>
              <a:avLst/>
              <a:gdLst/>
              <a:ahLst/>
              <a:cxnLst/>
              <a:rect l="l" t="t" r="r" b="b"/>
              <a:pathLst>
                <a:path w="1324" h="3537" extrusionOk="0">
                  <a:moveTo>
                    <a:pt x="222" y="0"/>
                  </a:moveTo>
                  <a:lnTo>
                    <a:pt x="1" y="3537"/>
                  </a:lnTo>
                  <a:lnTo>
                    <a:pt x="1324" y="353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08;p85"/>
            <p:cNvSpPr/>
            <p:nvPr/>
          </p:nvSpPr>
          <p:spPr>
            <a:xfrm>
              <a:off x="2853361" y="3527549"/>
              <a:ext cx="25388" cy="17441"/>
            </a:xfrm>
            <a:custGeom>
              <a:avLst/>
              <a:gdLst/>
              <a:ahLst/>
              <a:cxnLst/>
              <a:rect l="l" t="t" r="r" b="b"/>
              <a:pathLst>
                <a:path w="968" h="665" extrusionOk="0">
                  <a:moveTo>
                    <a:pt x="44" y="0"/>
                  </a:moveTo>
                  <a:lnTo>
                    <a:pt x="1" y="664"/>
                  </a:lnTo>
                  <a:lnTo>
                    <a:pt x="968" y="66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09;p85"/>
            <p:cNvSpPr/>
            <p:nvPr/>
          </p:nvSpPr>
          <p:spPr>
            <a:xfrm>
              <a:off x="2906629" y="3527549"/>
              <a:ext cx="34725" cy="92767"/>
            </a:xfrm>
            <a:custGeom>
              <a:avLst/>
              <a:gdLst/>
              <a:ahLst/>
              <a:cxnLst/>
              <a:rect l="l" t="t" r="r" b="b"/>
              <a:pathLst>
                <a:path w="1324" h="3537" extrusionOk="0">
                  <a:moveTo>
                    <a:pt x="217" y="0"/>
                  </a:moveTo>
                  <a:lnTo>
                    <a:pt x="0" y="3537"/>
                  </a:lnTo>
                  <a:lnTo>
                    <a:pt x="1324" y="353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10;p85"/>
            <p:cNvSpPr/>
            <p:nvPr/>
          </p:nvSpPr>
          <p:spPr>
            <a:xfrm>
              <a:off x="2911297" y="3527549"/>
              <a:ext cx="25388" cy="17441"/>
            </a:xfrm>
            <a:custGeom>
              <a:avLst/>
              <a:gdLst/>
              <a:ahLst/>
              <a:cxnLst/>
              <a:rect l="l" t="t" r="r" b="b"/>
              <a:pathLst>
                <a:path w="968" h="665" extrusionOk="0">
                  <a:moveTo>
                    <a:pt x="39" y="0"/>
                  </a:moveTo>
                  <a:lnTo>
                    <a:pt x="0" y="664"/>
                  </a:lnTo>
                  <a:lnTo>
                    <a:pt x="968" y="66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11;p85"/>
            <p:cNvSpPr/>
            <p:nvPr/>
          </p:nvSpPr>
          <p:spPr>
            <a:xfrm>
              <a:off x="2744333" y="3643396"/>
              <a:ext cx="243339" cy="81174"/>
            </a:xfrm>
            <a:custGeom>
              <a:avLst/>
              <a:gdLst/>
              <a:ahLst/>
              <a:cxnLst/>
              <a:rect l="l" t="t" r="r" b="b"/>
              <a:pathLst>
                <a:path w="9278" h="3095" extrusionOk="0">
                  <a:moveTo>
                    <a:pt x="0" y="0"/>
                  </a:moveTo>
                  <a:lnTo>
                    <a:pt x="0" y="3094"/>
                  </a:lnTo>
                  <a:lnTo>
                    <a:pt x="9277" y="3094"/>
                  </a:lnTo>
                  <a:lnTo>
                    <a:pt x="9277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12;p85"/>
            <p:cNvSpPr/>
            <p:nvPr/>
          </p:nvSpPr>
          <p:spPr>
            <a:xfrm>
              <a:off x="2744333" y="3643396"/>
              <a:ext cx="243339" cy="17441"/>
            </a:xfrm>
            <a:custGeom>
              <a:avLst/>
              <a:gdLst/>
              <a:ahLst/>
              <a:cxnLst/>
              <a:rect l="l" t="t" r="r" b="b"/>
              <a:pathLst>
                <a:path w="927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9277" y="664"/>
                  </a:lnTo>
                  <a:lnTo>
                    <a:pt x="9277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13;p85"/>
            <p:cNvSpPr/>
            <p:nvPr/>
          </p:nvSpPr>
          <p:spPr>
            <a:xfrm>
              <a:off x="2738641" y="3620289"/>
              <a:ext cx="254826" cy="23133"/>
            </a:xfrm>
            <a:custGeom>
              <a:avLst/>
              <a:gdLst/>
              <a:ahLst/>
              <a:cxnLst/>
              <a:rect l="l" t="t" r="r" b="b"/>
              <a:pathLst>
                <a:path w="9716" h="882" extrusionOk="0">
                  <a:moveTo>
                    <a:pt x="439" y="1"/>
                  </a:moveTo>
                  <a:cubicBezTo>
                    <a:pt x="198" y="1"/>
                    <a:pt x="1" y="198"/>
                    <a:pt x="1" y="443"/>
                  </a:cubicBezTo>
                  <a:cubicBezTo>
                    <a:pt x="1" y="684"/>
                    <a:pt x="198" y="881"/>
                    <a:pt x="439" y="881"/>
                  </a:cubicBezTo>
                  <a:lnTo>
                    <a:pt x="9273" y="881"/>
                  </a:lnTo>
                  <a:cubicBezTo>
                    <a:pt x="9519" y="881"/>
                    <a:pt x="9716" y="684"/>
                    <a:pt x="9716" y="443"/>
                  </a:cubicBezTo>
                  <a:cubicBezTo>
                    <a:pt x="9716" y="198"/>
                    <a:pt x="9519" y="1"/>
                    <a:pt x="9273" y="1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14;p85"/>
            <p:cNvSpPr/>
            <p:nvPr/>
          </p:nvSpPr>
          <p:spPr>
            <a:xfrm>
              <a:off x="2736569" y="3365384"/>
              <a:ext cx="290601" cy="127492"/>
            </a:xfrm>
            <a:custGeom>
              <a:avLst/>
              <a:gdLst/>
              <a:ahLst/>
              <a:cxnLst/>
              <a:rect l="l" t="t" r="r" b="b"/>
              <a:pathLst>
                <a:path w="11080" h="4861" extrusionOk="0">
                  <a:moveTo>
                    <a:pt x="8029" y="0"/>
                  </a:moveTo>
                  <a:cubicBezTo>
                    <a:pt x="7399" y="0"/>
                    <a:pt x="6797" y="245"/>
                    <a:pt x="6345" y="683"/>
                  </a:cubicBezTo>
                  <a:cubicBezTo>
                    <a:pt x="6005" y="375"/>
                    <a:pt x="5580" y="223"/>
                    <a:pt x="5156" y="223"/>
                  </a:cubicBezTo>
                  <a:cubicBezTo>
                    <a:pt x="4661" y="223"/>
                    <a:pt x="4169" y="430"/>
                    <a:pt x="3819" y="837"/>
                  </a:cubicBezTo>
                  <a:cubicBezTo>
                    <a:pt x="3612" y="719"/>
                    <a:pt x="3389" y="665"/>
                    <a:pt x="3171" y="665"/>
                  </a:cubicBezTo>
                  <a:cubicBezTo>
                    <a:pt x="2596" y="665"/>
                    <a:pt x="2050" y="1044"/>
                    <a:pt x="1889" y="1650"/>
                  </a:cubicBezTo>
                  <a:cubicBezTo>
                    <a:pt x="1766" y="1580"/>
                    <a:pt x="1636" y="1548"/>
                    <a:pt x="1509" y="1548"/>
                  </a:cubicBezTo>
                  <a:cubicBezTo>
                    <a:pt x="1124" y="1548"/>
                    <a:pt x="770" y="1845"/>
                    <a:pt x="749" y="2276"/>
                  </a:cubicBezTo>
                  <a:cubicBezTo>
                    <a:pt x="674" y="2231"/>
                    <a:pt x="595" y="2211"/>
                    <a:pt x="520" y="2211"/>
                  </a:cubicBezTo>
                  <a:cubicBezTo>
                    <a:pt x="242" y="2211"/>
                    <a:pt x="1" y="2484"/>
                    <a:pt x="99" y="2791"/>
                  </a:cubicBezTo>
                  <a:cubicBezTo>
                    <a:pt x="166" y="2990"/>
                    <a:pt x="344" y="3093"/>
                    <a:pt x="522" y="3093"/>
                  </a:cubicBezTo>
                  <a:cubicBezTo>
                    <a:pt x="687" y="3093"/>
                    <a:pt x="852" y="3003"/>
                    <a:pt x="927" y="2820"/>
                  </a:cubicBezTo>
                  <a:cubicBezTo>
                    <a:pt x="1079" y="3003"/>
                    <a:pt x="1296" y="3093"/>
                    <a:pt x="1512" y="3093"/>
                  </a:cubicBezTo>
                  <a:cubicBezTo>
                    <a:pt x="1740" y="3093"/>
                    <a:pt x="1967" y="2993"/>
                    <a:pt x="2120" y="2796"/>
                  </a:cubicBezTo>
                  <a:cubicBezTo>
                    <a:pt x="2377" y="3133"/>
                    <a:pt x="2769" y="3313"/>
                    <a:pt x="3168" y="3313"/>
                  </a:cubicBezTo>
                  <a:cubicBezTo>
                    <a:pt x="3390" y="3313"/>
                    <a:pt x="3614" y="3257"/>
                    <a:pt x="3819" y="3142"/>
                  </a:cubicBezTo>
                  <a:cubicBezTo>
                    <a:pt x="4163" y="3541"/>
                    <a:pt x="4656" y="3755"/>
                    <a:pt x="5158" y="3755"/>
                  </a:cubicBezTo>
                  <a:cubicBezTo>
                    <a:pt x="5406" y="3755"/>
                    <a:pt x="5657" y="3703"/>
                    <a:pt x="5892" y="3594"/>
                  </a:cubicBezTo>
                  <a:cubicBezTo>
                    <a:pt x="6353" y="4435"/>
                    <a:pt x="7192" y="4860"/>
                    <a:pt x="8030" y="4860"/>
                  </a:cubicBezTo>
                  <a:cubicBezTo>
                    <a:pt x="8838" y="4860"/>
                    <a:pt x="9645" y="4467"/>
                    <a:pt x="10117" y="3671"/>
                  </a:cubicBezTo>
                  <a:cubicBezTo>
                    <a:pt x="11080" y="2050"/>
                    <a:pt x="9910" y="0"/>
                    <a:pt x="8029" y="0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15;p85"/>
            <p:cNvSpPr/>
            <p:nvPr/>
          </p:nvSpPr>
          <p:spPr>
            <a:xfrm>
              <a:off x="2735494" y="3383298"/>
              <a:ext cx="270983" cy="109683"/>
            </a:xfrm>
            <a:custGeom>
              <a:avLst/>
              <a:gdLst/>
              <a:ahLst/>
              <a:cxnLst/>
              <a:rect l="l" t="t" r="r" b="b"/>
              <a:pathLst>
                <a:path w="10332" h="4182" extrusionOk="0">
                  <a:moveTo>
                    <a:pt x="2994" y="0"/>
                  </a:moveTo>
                  <a:cubicBezTo>
                    <a:pt x="2479" y="87"/>
                    <a:pt x="2065" y="462"/>
                    <a:pt x="1930" y="967"/>
                  </a:cubicBezTo>
                  <a:cubicBezTo>
                    <a:pt x="1807" y="897"/>
                    <a:pt x="1677" y="865"/>
                    <a:pt x="1550" y="865"/>
                  </a:cubicBezTo>
                  <a:cubicBezTo>
                    <a:pt x="1165" y="865"/>
                    <a:pt x="811" y="1162"/>
                    <a:pt x="790" y="1593"/>
                  </a:cubicBezTo>
                  <a:cubicBezTo>
                    <a:pt x="722" y="1550"/>
                    <a:pt x="641" y="1526"/>
                    <a:pt x="564" y="1526"/>
                  </a:cubicBezTo>
                  <a:cubicBezTo>
                    <a:pt x="208" y="1526"/>
                    <a:pt x="1" y="1920"/>
                    <a:pt x="193" y="2214"/>
                  </a:cubicBezTo>
                  <a:cubicBezTo>
                    <a:pt x="282" y="2346"/>
                    <a:pt x="422" y="2410"/>
                    <a:pt x="562" y="2410"/>
                  </a:cubicBezTo>
                  <a:cubicBezTo>
                    <a:pt x="731" y="2410"/>
                    <a:pt x="899" y="2316"/>
                    <a:pt x="973" y="2137"/>
                  </a:cubicBezTo>
                  <a:cubicBezTo>
                    <a:pt x="1126" y="2320"/>
                    <a:pt x="1342" y="2412"/>
                    <a:pt x="1558" y="2412"/>
                  </a:cubicBezTo>
                  <a:cubicBezTo>
                    <a:pt x="1783" y="2412"/>
                    <a:pt x="2009" y="2312"/>
                    <a:pt x="2161" y="2113"/>
                  </a:cubicBezTo>
                  <a:cubicBezTo>
                    <a:pt x="2421" y="2450"/>
                    <a:pt x="2814" y="2632"/>
                    <a:pt x="3214" y="2632"/>
                  </a:cubicBezTo>
                  <a:cubicBezTo>
                    <a:pt x="3436" y="2632"/>
                    <a:pt x="3660" y="2576"/>
                    <a:pt x="3864" y="2459"/>
                  </a:cubicBezTo>
                  <a:cubicBezTo>
                    <a:pt x="4209" y="2858"/>
                    <a:pt x="4702" y="3074"/>
                    <a:pt x="5204" y="3074"/>
                  </a:cubicBezTo>
                  <a:cubicBezTo>
                    <a:pt x="5452" y="3074"/>
                    <a:pt x="5702" y="3021"/>
                    <a:pt x="5938" y="2911"/>
                  </a:cubicBezTo>
                  <a:cubicBezTo>
                    <a:pt x="6362" y="3695"/>
                    <a:pt x="7183" y="4181"/>
                    <a:pt x="8070" y="4181"/>
                  </a:cubicBezTo>
                  <a:cubicBezTo>
                    <a:pt x="8120" y="4181"/>
                    <a:pt x="8169" y="4180"/>
                    <a:pt x="8219" y="4177"/>
                  </a:cubicBezTo>
                  <a:cubicBezTo>
                    <a:pt x="9157" y="4119"/>
                    <a:pt x="9980" y="3523"/>
                    <a:pt x="10331" y="2647"/>
                  </a:cubicBezTo>
                  <a:lnTo>
                    <a:pt x="10331" y="2647"/>
                  </a:lnTo>
                  <a:cubicBezTo>
                    <a:pt x="9922" y="2926"/>
                    <a:pt x="9441" y="3075"/>
                    <a:pt x="8950" y="3075"/>
                  </a:cubicBezTo>
                  <a:cubicBezTo>
                    <a:pt x="8089" y="3070"/>
                    <a:pt x="7290" y="2613"/>
                    <a:pt x="6857" y="1872"/>
                  </a:cubicBezTo>
                  <a:cubicBezTo>
                    <a:pt x="6840" y="1844"/>
                    <a:pt x="6812" y="1826"/>
                    <a:pt x="6783" y="1826"/>
                  </a:cubicBezTo>
                  <a:cubicBezTo>
                    <a:pt x="6772" y="1826"/>
                    <a:pt x="6762" y="1828"/>
                    <a:pt x="6751" y="1834"/>
                  </a:cubicBezTo>
                  <a:cubicBezTo>
                    <a:pt x="6532" y="1923"/>
                    <a:pt x="6305" y="1966"/>
                    <a:pt x="6081" y="1966"/>
                  </a:cubicBezTo>
                  <a:cubicBezTo>
                    <a:pt x="5459" y="1966"/>
                    <a:pt x="4865" y="1638"/>
                    <a:pt x="4543" y="1069"/>
                  </a:cubicBezTo>
                  <a:cubicBezTo>
                    <a:pt x="4528" y="1039"/>
                    <a:pt x="4499" y="1020"/>
                    <a:pt x="4468" y="1020"/>
                  </a:cubicBezTo>
                  <a:cubicBezTo>
                    <a:pt x="4459" y="1020"/>
                    <a:pt x="4451" y="1022"/>
                    <a:pt x="4442" y="1025"/>
                  </a:cubicBezTo>
                  <a:cubicBezTo>
                    <a:pt x="4326" y="1064"/>
                    <a:pt x="4211" y="1083"/>
                    <a:pt x="4095" y="1083"/>
                  </a:cubicBezTo>
                  <a:cubicBezTo>
                    <a:pt x="3494" y="1083"/>
                    <a:pt x="3003" y="602"/>
                    <a:pt x="2994" y="0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16;p85"/>
            <p:cNvSpPr/>
            <p:nvPr/>
          </p:nvSpPr>
          <p:spPr>
            <a:xfrm>
              <a:off x="2645009" y="3458492"/>
              <a:ext cx="373453" cy="271507"/>
            </a:xfrm>
            <a:custGeom>
              <a:avLst/>
              <a:gdLst/>
              <a:ahLst/>
              <a:cxnLst/>
              <a:rect l="l" t="t" r="r" b="b"/>
              <a:pathLst>
                <a:path w="14239" h="10352" extrusionOk="0">
                  <a:moveTo>
                    <a:pt x="6468" y="2840"/>
                  </a:moveTo>
                  <a:lnTo>
                    <a:pt x="6660" y="5963"/>
                  </a:lnTo>
                  <a:lnTo>
                    <a:pt x="5775" y="5963"/>
                  </a:lnTo>
                  <a:lnTo>
                    <a:pt x="5972" y="2840"/>
                  </a:lnTo>
                  <a:close/>
                  <a:moveTo>
                    <a:pt x="8676" y="2840"/>
                  </a:moveTo>
                  <a:lnTo>
                    <a:pt x="8869" y="5963"/>
                  </a:lnTo>
                  <a:lnTo>
                    <a:pt x="7983" y="5963"/>
                  </a:lnTo>
                  <a:lnTo>
                    <a:pt x="8181" y="2840"/>
                  </a:lnTo>
                  <a:close/>
                  <a:moveTo>
                    <a:pt x="10885" y="2840"/>
                  </a:moveTo>
                  <a:lnTo>
                    <a:pt x="11077" y="5963"/>
                  </a:lnTo>
                  <a:lnTo>
                    <a:pt x="10192" y="5963"/>
                  </a:lnTo>
                  <a:lnTo>
                    <a:pt x="10389" y="2840"/>
                  </a:lnTo>
                  <a:close/>
                  <a:moveTo>
                    <a:pt x="2763" y="7257"/>
                  </a:moveTo>
                  <a:lnTo>
                    <a:pt x="2753" y="7729"/>
                  </a:lnTo>
                  <a:lnTo>
                    <a:pt x="2022" y="7729"/>
                  </a:lnTo>
                  <a:cubicBezTo>
                    <a:pt x="1762" y="7743"/>
                    <a:pt x="1762" y="8128"/>
                    <a:pt x="2022" y="8143"/>
                  </a:cubicBezTo>
                  <a:lnTo>
                    <a:pt x="2743" y="8143"/>
                  </a:lnTo>
                  <a:lnTo>
                    <a:pt x="2705" y="9937"/>
                  </a:lnTo>
                  <a:lnTo>
                    <a:pt x="1127" y="9937"/>
                  </a:lnTo>
                  <a:lnTo>
                    <a:pt x="1127" y="8143"/>
                  </a:lnTo>
                  <a:lnTo>
                    <a:pt x="1141" y="8143"/>
                  </a:lnTo>
                  <a:cubicBezTo>
                    <a:pt x="1146" y="8143"/>
                    <a:pt x="1150" y="8143"/>
                    <a:pt x="1155" y="8143"/>
                  </a:cubicBezTo>
                  <a:cubicBezTo>
                    <a:pt x="1425" y="8143"/>
                    <a:pt x="1425" y="7728"/>
                    <a:pt x="1155" y="7728"/>
                  </a:cubicBezTo>
                  <a:cubicBezTo>
                    <a:pt x="1150" y="7728"/>
                    <a:pt x="1146" y="7729"/>
                    <a:pt x="1141" y="7729"/>
                  </a:cubicBezTo>
                  <a:cubicBezTo>
                    <a:pt x="823" y="7729"/>
                    <a:pt x="823" y="7257"/>
                    <a:pt x="1141" y="7257"/>
                  </a:cubicBezTo>
                  <a:close/>
                  <a:moveTo>
                    <a:pt x="4249" y="410"/>
                  </a:moveTo>
                  <a:lnTo>
                    <a:pt x="4374" y="5963"/>
                  </a:lnTo>
                  <a:lnTo>
                    <a:pt x="4014" y="5963"/>
                  </a:lnTo>
                  <a:cubicBezTo>
                    <a:pt x="3412" y="5963"/>
                    <a:pt x="3133" y="6704"/>
                    <a:pt x="3585" y="7098"/>
                  </a:cubicBezTo>
                  <a:lnTo>
                    <a:pt x="3585" y="9937"/>
                  </a:lnTo>
                  <a:lnTo>
                    <a:pt x="3119" y="9937"/>
                  </a:lnTo>
                  <a:lnTo>
                    <a:pt x="3330" y="410"/>
                  </a:lnTo>
                  <a:close/>
                  <a:moveTo>
                    <a:pt x="12843" y="6372"/>
                  </a:moveTo>
                  <a:cubicBezTo>
                    <a:pt x="12973" y="6372"/>
                    <a:pt x="13079" y="6478"/>
                    <a:pt x="13079" y="6608"/>
                  </a:cubicBezTo>
                  <a:lnTo>
                    <a:pt x="13079" y="6612"/>
                  </a:lnTo>
                  <a:cubicBezTo>
                    <a:pt x="13079" y="6738"/>
                    <a:pt x="12973" y="6843"/>
                    <a:pt x="12843" y="6843"/>
                  </a:cubicBezTo>
                  <a:lnTo>
                    <a:pt x="12400" y="6843"/>
                  </a:lnTo>
                  <a:cubicBezTo>
                    <a:pt x="12141" y="6858"/>
                    <a:pt x="12141" y="7243"/>
                    <a:pt x="12400" y="7257"/>
                  </a:cubicBezTo>
                  <a:lnTo>
                    <a:pt x="12862" y="7257"/>
                  </a:lnTo>
                  <a:lnTo>
                    <a:pt x="12862" y="9937"/>
                  </a:lnTo>
                  <a:lnTo>
                    <a:pt x="3994" y="9937"/>
                  </a:lnTo>
                  <a:lnTo>
                    <a:pt x="3994" y="7257"/>
                  </a:lnTo>
                  <a:lnTo>
                    <a:pt x="11520" y="7257"/>
                  </a:lnTo>
                  <a:cubicBezTo>
                    <a:pt x="11524" y="7257"/>
                    <a:pt x="11529" y="7258"/>
                    <a:pt x="11533" y="7258"/>
                  </a:cubicBezTo>
                  <a:cubicBezTo>
                    <a:pt x="11803" y="7258"/>
                    <a:pt x="11804" y="6843"/>
                    <a:pt x="11538" y="6843"/>
                  </a:cubicBezTo>
                  <a:cubicBezTo>
                    <a:pt x="11532" y="6843"/>
                    <a:pt x="11526" y="6843"/>
                    <a:pt x="11520" y="6843"/>
                  </a:cubicBezTo>
                  <a:lnTo>
                    <a:pt x="4009" y="6843"/>
                  </a:lnTo>
                  <a:cubicBezTo>
                    <a:pt x="3696" y="6843"/>
                    <a:pt x="3696" y="6372"/>
                    <a:pt x="4009" y="6372"/>
                  </a:cubicBezTo>
                  <a:close/>
                  <a:moveTo>
                    <a:pt x="3124" y="1"/>
                  </a:moveTo>
                  <a:cubicBezTo>
                    <a:pt x="3013" y="1"/>
                    <a:pt x="2926" y="91"/>
                    <a:pt x="2926" y="203"/>
                  </a:cubicBezTo>
                  <a:lnTo>
                    <a:pt x="2777" y="6843"/>
                  </a:lnTo>
                  <a:lnTo>
                    <a:pt x="1146" y="6843"/>
                  </a:lnTo>
                  <a:cubicBezTo>
                    <a:pt x="544" y="6843"/>
                    <a:pt x="265" y="7584"/>
                    <a:pt x="718" y="7979"/>
                  </a:cubicBezTo>
                  <a:lnTo>
                    <a:pt x="718" y="9937"/>
                  </a:lnTo>
                  <a:lnTo>
                    <a:pt x="260" y="9937"/>
                  </a:lnTo>
                  <a:cubicBezTo>
                    <a:pt x="1" y="9952"/>
                    <a:pt x="1" y="10337"/>
                    <a:pt x="260" y="10351"/>
                  </a:cubicBezTo>
                  <a:lnTo>
                    <a:pt x="13950" y="10351"/>
                  </a:lnTo>
                  <a:cubicBezTo>
                    <a:pt x="13954" y="10351"/>
                    <a:pt x="13959" y="10351"/>
                    <a:pt x="13964" y="10351"/>
                  </a:cubicBezTo>
                  <a:cubicBezTo>
                    <a:pt x="14237" y="10351"/>
                    <a:pt x="14239" y="9937"/>
                    <a:pt x="13968" y="9937"/>
                  </a:cubicBezTo>
                  <a:cubicBezTo>
                    <a:pt x="13962" y="9937"/>
                    <a:pt x="13956" y="9937"/>
                    <a:pt x="13950" y="9937"/>
                  </a:cubicBezTo>
                  <a:lnTo>
                    <a:pt x="13271" y="9937"/>
                  </a:lnTo>
                  <a:lnTo>
                    <a:pt x="13271" y="7098"/>
                  </a:lnTo>
                  <a:cubicBezTo>
                    <a:pt x="13724" y="6704"/>
                    <a:pt x="13440" y="5963"/>
                    <a:pt x="12843" y="5963"/>
                  </a:cubicBezTo>
                  <a:lnTo>
                    <a:pt x="11491" y="5963"/>
                  </a:lnTo>
                  <a:lnTo>
                    <a:pt x="11284" y="2624"/>
                  </a:lnTo>
                  <a:cubicBezTo>
                    <a:pt x="11275" y="2513"/>
                    <a:pt x="11188" y="2426"/>
                    <a:pt x="11077" y="2426"/>
                  </a:cubicBezTo>
                  <a:lnTo>
                    <a:pt x="10192" y="2426"/>
                  </a:lnTo>
                  <a:cubicBezTo>
                    <a:pt x="10086" y="2426"/>
                    <a:pt x="9995" y="2513"/>
                    <a:pt x="9985" y="2624"/>
                  </a:cubicBezTo>
                  <a:lnTo>
                    <a:pt x="9778" y="5963"/>
                  </a:lnTo>
                  <a:lnTo>
                    <a:pt x="9282" y="5963"/>
                  </a:lnTo>
                  <a:lnTo>
                    <a:pt x="9076" y="2624"/>
                  </a:lnTo>
                  <a:cubicBezTo>
                    <a:pt x="9066" y="2513"/>
                    <a:pt x="8979" y="2426"/>
                    <a:pt x="8869" y="2426"/>
                  </a:cubicBezTo>
                  <a:lnTo>
                    <a:pt x="7988" y="2426"/>
                  </a:lnTo>
                  <a:cubicBezTo>
                    <a:pt x="7877" y="2426"/>
                    <a:pt x="7791" y="2513"/>
                    <a:pt x="7781" y="2624"/>
                  </a:cubicBezTo>
                  <a:lnTo>
                    <a:pt x="7574" y="5963"/>
                  </a:lnTo>
                  <a:lnTo>
                    <a:pt x="7079" y="5963"/>
                  </a:lnTo>
                  <a:lnTo>
                    <a:pt x="6867" y="2624"/>
                  </a:lnTo>
                  <a:cubicBezTo>
                    <a:pt x="6862" y="2513"/>
                    <a:pt x="6771" y="2426"/>
                    <a:pt x="6665" y="2426"/>
                  </a:cubicBezTo>
                  <a:lnTo>
                    <a:pt x="5779" y="2426"/>
                  </a:lnTo>
                  <a:cubicBezTo>
                    <a:pt x="5669" y="2426"/>
                    <a:pt x="5582" y="2513"/>
                    <a:pt x="5573" y="2624"/>
                  </a:cubicBezTo>
                  <a:lnTo>
                    <a:pt x="5366" y="5963"/>
                  </a:lnTo>
                  <a:lnTo>
                    <a:pt x="4788" y="5963"/>
                  </a:lnTo>
                  <a:lnTo>
                    <a:pt x="4658" y="203"/>
                  </a:lnTo>
                  <a:cubicBezTo>
                    <a:pt x="4658" y="91"/>
                    <a:pt x="4571" y="1"/>
                    <a:pt x="4465" y="1"/>
                  </a:cubicBezTo>
                  <a:cubicBezTo>
                    <a:pt x="4462" y="1"/>
                    <a:pt x="4459" y="1"/>
                    <a:pt x="4456" y="1"/>
                  </a:cubicBezTo>
                  <a:lnTo>
                    <a:pt x="3133" y="1"/>
                  </a:lnTo>
                  <a:cubicBezTo>
                    <a:pt x="3130" y="1"/>
                    <a:pt x="3127" y="1"/>
                    <a:pt x="31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17;p85"/>
            <p:cNvSpPr/>
            <p:nvPr/>
          </p:nvSpPr>
          <p:spPr>
            <a:xfrm>
              <a:off x="2733239" y="3360008"/>
              <a:ext cx="286745" cy="138376"/>
            </a:xfrm>
            <a:custGeom>
              <a:avLst/>
              <a:gdLst/>
              <a:ahLst/>
              <a:cxnLst/>
              <a:rect l="l" t="t" r="r" b="b"/>
              <a:pathLst>
                <a:path w="10933" h="5276" extrusionOk="0">
                  <a:moveTo>
                    <a:pt x="8160" y="0"/>
                  </a:moveTo>
                  <a:cubicBezTo>
                    <a:pt x="7555" y="0"/>
                    <a:pt x="6953" y="209"/>
                    <a:pt x="6467" y="614"/>
                  </a:cubicBezTo>
                  <a:cubicBezTo>
                    <a:pt x="6115" y="349"/>
                    <a:pt x="5698" y="218"/>
                    <a:pt x="5284" y="218"/>
                  </a:cubicBezTo>
                  <a:cubicBezTo>
                    <a:pt x="4782" y="218"/>
                    <a:pt x="4282" y="410"/>
                    <a:pt x="3902" y="787"/>
                  </a:cubicBezTo>
                  <a:cubicBezTo>
                    <a:pt x="3704" y="701"/>
                    <a:pt x="3497" y="660"/>
                    <a:pt x="3294" y="660"/>
                  </a:cubicBezTo>
                  <a:cubicBezTo>
                    <a:pt x="2706" y="660"/>
                    <a:pt x="2146" y="1004"/>
                    <a:pt x="1896" y="1576"/>
                  </a:cubicBezTo>
                  <a:cubicBezTo>
                    <a:pt x="1814" y="1552"/>
                    <a:pt x="1727" y="1543"/>
                    <a:pt x="1641" y="1543"/>
                  </a:cubicBezTo>
                  <a:cubicBezTo>
                    <a:pt x="1222" y="1543"/>
                    <a:pt x="852" y="1812"/>
                    <a:pt x="717" y="2212"/>
                  </a:cubicBezTo>
                  <a:cubicBezTo>
                    <a:pt x="693" y="2207"/>
                    <a:pt x="669" y="2207"/>
                    <a:pt x="645" y="2207"/>
                  </a:cubicBezTo>
                  <a:cubicBezTo>
                    <a:pt x="289" y="2207"/>
                    <a:pt x="0" y="2495"/>
                    <a:pt x="0" y="2856"/>
                  </a:cubicBezTo>
                  <a:cubicBezTo>
                    <a:pt x="0" y="2967"/>
                    <a:pt x="91" y="3063"/>
                    <a:pt x="207" y="3063"/>
                  </a:cubicBezTo>
                  <a:cubicBezTo>
                    <a:pt x="318" y="3063"/>
                    <a:pt x="414" y="2972"/>
                    <a:pt x="414" y="2856"/>
                  </a:cubicBezTo>
                  <a:cubicBezTo>
                    <a:pt x="414" y="2726"/>
                    <a:pt x="515" y="2621"/>
                    <a:pt x="645" y="2621"/>
                  </a:cubicBezTo>
                  <a:cubicBezTo>
                    <a:pt x="688" y="2621"/>
                    <a:pt x="731" y="2630"/>
                    <a:pt x="765" y="2654"/>
                  </a:cubicBezTo>
                  <a:cubicBezTo>
                    <a:pt x="800" y="2675"/>
                    <a:pt x="837" y="2685"/>
                    <a:pt x="872" y="2685"/>
                  </a:cubicBezTo>
                  <a:cubicBezTo>
                    <a:pt x="976" y="2685"/>
                    <a:pt x="1071" y="2605"/>
                    <a:pt x="1078" y="2491"/>
                  </a:cubicBezTo>
                  <a:cubicBezTo>
                    <a:pt x="1097" y="2192"/>
                    <a:pt x="1342" y="1961"/>
                    <a:pt x="1641" y="1957"/>
                  </a:cubicBezTo>
                  <a:cubicBezTo>
                    <a:pt x="1737" y="1957"/>
                    <a:pt x="1833" y="1985"/>
                    <a:pt x="1915" y="2034"/>
                  </a:cubicBezTo>
                  <a:cubicBezTo>
                    <a:pt x="1948" y="2052"/>
                    <a:pt x="1983" y="2061"/>
                    <a:pt x="2018" y="2061"/>
                  </a:cubicBezTo>
                  <a:cubicBezTo>
                    <a:pt x="2107" y="2061"/>
                    <a:pt x="2190" y="2001"/>
                    <a:pt x="2218" y="1904"/>
                  </a:cubicBezTo>
                  <a:cubicBezTo>
                    <a:pt x="2350" y="1392"/>
                    <a:pt x="2810" y="1074"/>
                    <a:pt x="3295" y="1074"/>
                  </a:cubicBezTo>
                  <a:cubicBezTo>
                    <a:pt x="3480" y="1074"/>
                    <a:pt x="3669" y="1121"/>
                    <a:pt x="3845" y="1220"/>
                  </a:cubicBezTo>
                  <a:cubicBezTo>
                    <a:pt x="3876" y="1238"/>
                    <a:pt x="3911" y="1247"/>
                    <a:pt x="3945" y="1247"/>
                  </a:cubicBezTo>
                  <a:cubicBezTo>
                    <a:pt x="4004" y="1247"/>
                    <a:pt x="4062" y="1221"/>
                    <a:pt x="4104" y="1172"/>
                  </a:cubicBezTo>
                  <a:cubicBezTo>
                    <a:pt x="4413" y="815"/>
                    <a:pt x="4847" y="633"/>
                    <a:pt x="5282" y="633"/>
                  </a:cubicBezTo>
                  <a:cubicBezTo>
                    <a:pt x="5655" y="633"/>
                    <a:pt x="6030" y="767"/>
                    <a:pt x="6327" y="1037"/>
                  </a:cubicBezTo>
                  <a:cubicBezTo>
                    <a:pt x="6367" y="1075"/>
                    <a:pt x="6417" y="1093"/>
                    <a:pt x="6466" y="1093"/>
                  </a:cubicBezTo>
                  <a:cubicBezTo>
                    <a:pt x="6519" y="1093"/>
                    <a:pt x="6572" y="1072"/>
                    <a:pt x="6611" y="1033"/>
                  </a:cubicBezTo>
                  <a:cubicBezTo>
                    <a:pt x="7036" y="626"/>
                    <a:pt x="7591" y="413"/>
                    <a:pt x="8153" y="413"/>
                  </a:cubicBezTo>
                  <a:cubicBezTo>
                    <a:pt x="8501" y="413"/>
                    <a:pt x="8852" y="495"/>
                    <a:pt x="9176" y="662"/>
                  </a:cubicBezTo>
                  <a:cubicBezTo>
                    <a:pt x="10023" y="1105"/>
                    <a:pt x="10490" y="2034"/>
                    <a:pt x="10345" y="2977"/>
                  </a:cubicBezTo>
                  <a:cubicBezTo>
                    <a:pt x="10201" y="3915"/>
                    <a:pt x="9470" y="4661"/>
                    <a:pt x="8531" y="4824"/>
                  </a:cubicBezTo>
                  <a:cubicBezTo>
                    <a:pt x="8403" y="4847"/>
                    <a:pt x="8275" y="4857"/>
                    <a:pt x="8149" y="4857"/>
                  </a:cubicBezTo>
                  <a:cubicBezTo>
                    <a:pt x="7346" y="4857"/>
                    <a:pt x="6593" y="4421"/>
                    <a:pt x="6202" y="3698"/>
                  </a:cubicBezTo>
                  <a:cubicBezTo>
                    <a:pt x="6164" y="3629"/>
                    <a:pt x="6090" y="3589"/>
                    <a:pt x="6016" y="3589"/>
                  </a:cubicBezTo>
                  <a:cubicBezTo>
                    <a:pt x="5988" y="3589"/>
                    <a:pt x="5959" y="3595"/>
                    <a:pt x="5933" y="3607"/>
                  </a:cubicBezTo>
                  <a:cubicBezTo>
                    <a:pt x="5723" y="3705"/>
                    <a:pt x="5501" y="3752"/>
                    <a:pt x="5280" y="3752"/>
                  </a:cubicBezTo>
                  <a:cubicBezTo>
                    <a:pt x="4839" y="3752"/>
                    <a:pt x="4406" y="3562"/>
                    <a:pt x="4104" y="3212"/>
                  </a:cubicBezTo>
                  <a:cubicBezTo>
                    <a:pt x="4062" y="3164"/>
                    <a:pt x="4004" y="3138"/>
                    <a:pt x="3945" y="3138"/>
                  </a:cubicBezTo>
                  <a:cubicBezTo>
                    <a:pt x="3911" y="3138"/>
                    <a:pt x="3876" y="3147"/>
                    <a:pt x="3845" y="3164"/>
                  </a:cubicBezTo>
                  <a:cubicBezTo>
                    <a:pt x="3671" y="3262"/>
                    <a:pt x="3482" y="3309"/>
                    <a:pt x="3295" y="3309"/>
                  </a:cubicBezTo>
                  <a:cubicBezTo>
                    <a:pt x="2958" y="3309"/>
                    <a:pt x="2627" y="3156"/>
                    <a:pt x="2411" y="2871"/>
                  </a:cubicBezTo>
                  <a:cubicBezTo>
                    <a:pt x="2367" y="2823"/>
                    <a:pt x="2310" y="2794"/>
                    <a:pt x="2247" y="2794"/>
                  </a:cubicBezTo>
                  <a:cubicBezTo>
                    <a:pt x="2180" y="2794"/>
                    <a:pt x="2122" y="2823"/>
                    <a:pt x="2083" y="2871"/>
                  </a:cubicBezTo>
                  <a:cubicBezTo>
                    <a:pt x="1978" y="3010"/>
                    <a:pt x="1814" y="3092"/>
                    <a:pt x="1641" y="3092"/>
                  </a:cubicBezTo>
                  <a:cubicBezTo>
                    <a:pt x="1381" y="3107"/>
                    <a:pt x="1381" y="3491"/>
                    <a:pt x="1641" y="3506"/>
                  </a:cubicBezTo>
                  <a:cubicBezTo>
                    <a:pt x="1857" y="3506"/>
                    <a:pt x="2064" y="3434"/>
                    <a:pt x="2237" y="3299"/>
                  </a:cubicBezTo>
                  <a:cubicBezTo>
                    <a:pt x="2526" y="3578"/>
                    <a:pt x="2905" y="3724"/>
                    <a:pt x="3291" y="3724"/>
                  </a:cubicBezTo>
                  <a:cubicBezTo>
                    <a:pt x="3497" y="3724"/>
                    <a:pt x="3705" y="3683"/>
                    <a:pt x="3902" y="3597"/>
                  </a:cubicBezTo>
                  <a:cubicBezTo>
                    <a:pt x="4273" y="3963"/>
                    <a:pt x="4768" y="4165"/>
                    <a:pt x="5283" y="4165"/>
                  </a:cubicBezTo>
                  <a:cubicBezTo>
                    <a:pt x="5505" y="4165"/>
                    <a:pt x="5726" y="4127"/>
                    <a:pt x="5938" y="4054"/>
                  </a:cubicBezTo>
                  <a:cubicBezTo>
                    <a:pt x="6426" y="4823"/>
                    <a:pt x="7271" y="5275"/>
                    <a:pt x="8159" y="5275"/>
                  </a:cubicBezTo>
                  <a:cubicBezTo>
                    <a:pt x="8338" y="5275"/>
                    <a:pt x="8519" y="5257"/>
                    <a:pt x="8700" y="5219"/>
                  </a:cubicBezTo>
                  <a:cubicBezTo>
                    <a:pt x="9777" y="4993"/>
                    <a:pt x="10600" y="4122"/>
                    <a:pt x="10764" y="3039"/>
                  </a:cubicBezTo>
                  <a:cubicBezTo>
                    <a:pt x="10932" y="1952"/>
                    <a:pt x="10413" y="879"/>
                    <a:pt x="9455" y="340"/>
                  </a:cubicBezTo>
                  <a:cubicBezTo>
                    <a:pt x="9050" y="112"/>
                    <a:pt x="8604" y="0"/>
                    <a:pt x="81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18;p85"/>
            <p:cNvSpPr/>
            <p:nvPr/>
          </p:nvSpPr>
          <p:spPr>
            <a:xfrm>
              <a:off x="2779294" y="3661178"/>
              <a:ext cx="11304" cy="22739"/>
            </a:xfrm>
            <a:custGeom>
              <a:avLst/>
              <a:gdLst/>
              <a:ahLst/>
              <a:cxnLst/>
              <a:rect l="l" t="t" r="r" b="b"/>
              <a:pathLst>
                <a:path w="431" h="867" extrusionOk="0">
                  <a:moveTo>
                    <a:pt x="217" y="1"/>
                  </a:moveTo>
                  <a:cubicBezTo>
                    <a:pt x="101" y="1"/>
                    <a:pt x="10" y="92"/>
                    <a:pt x="10" y="208"/>
                  </a:cubicBezTo>
                  <a:lnTo>
                    <a:pt x="10" y="650"/>
                  </a:lnTo>
                  <a:cubicBezTo>
                    <a:pt x="0" y="795"/>
                    <a:pt x="107" y="867"/>
                    <a:pt x="215" y="867"/>
                  </a:cubicBezTo>
                  <a:cubicBezTo>
                    <a:pt x="323" y="867"/>
                    <a:pt x="431" y="795"/>
                    <a:pt x="424" y="650"/>
                  </a:cubicBezTo>
                  <a:lnTo>
                    <a:pt x="424" y="208"/>
                  </a:lnTo>
                  <a:cubicBezTo>
                    <a:pt x="424" y="92"/>
                    <a:pt x="327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19;p85"/>
            <p:cNvSpPr/>
            <p:nvPr/>
          </p:nvSpPr>
          <p:spPr>
            <a:xfrm>
              <a:off x="2802637" y="3661178"/>
              <a:ext cx="10884" cy="22188"/>
            </a:xfrm>
            <a:custGeom>
              <a:avLst/>
              <a:gdLst/>
              <a:ahLst/>
              <a:cxnLst/>
              <a:rect l="l" t="t" r="r" b="b"/>
              <a:pathLst>
                <a:path w="415" h="846" extrusionOk="0">
                  <a:moveTo>
                    <a:pt x="207" y="1"/>
                  </a:moveTo>
                  <a:cubicBezTo>
                    <a:pt x="97" y="1"/>
                    <a:pt x="0" y="92"/>
                    <a:pt x="0" y="208"/>
                  </a:cubicBezTo>
                  <a:lnTo>
                    <a:pt x="0" y="650"/>
                  </a:lnTo>
                  <a:cubicBezTo>
                    <a:pt x="8" y="780"/>
                    <a:pt x="108" y="845"/>
                    <a:pt x="207" y="845"/>
                  </a:cubicBezTo>
                  <a:cubicBezTo>
                    <a:pt x="307" y="845"/>
                    <a:pt x="407" y="780"/>
                    <a:pt x="414" y="650"/>
                  </a:cubicBezTo>
                  <a:lnTo>
                    <a:pt x="414" y="208"/>
                  </a:lnTo>
                  <a:cubicBezTo>
                    <a:pt x="414" y="92"/>
                    <a:pt x="323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20;p85"/>
            <p:cNvSpPr/>
            <p:nvPr/>
          </p:nvSpPr>
          <p:spPr>
            <a:xfrm>
              <a:off x="2825848" y="3661178"/>
              <a:ext cx="10884" cy="22188"/>
            </a:xfrm>
            <a:custGeom>
              <a:avLst/>
              <a:gdLst/>
              <a:ahLst/>
              <a:cxnLst/>
              <a:rect l="l" t="t" r="r" b="b"/>
              <a:pathLst>
                <a:path w="415" h="846" extrusionOk="0">
                  <a:moveTo>
                    <a:pt x="208" y="1"/>
                  </a:moveTo>
                  <a:cubicBezTo>
                    <a:pt x="92" y="1"/>
                    <a:pt x="1" y="92"/>
                    <a:pt x="1" y="208"/>
                  </a:cubicBezTo>
                  <a:lnTo>
                    <a:pt x="1" y="650"/>
                  </a:lnTo>
                  <a:cubicBezTo>
                    <a:pt x="8" y="780"/>
                    <a:pt x="108" y="845"/>
                    <a:pt x="208" y="845"/>
                  </a:cubicBezTo>
                  <a:cubicBezTo>
                    <a:pt x="308" y="845"/>
                    <a:pt x="407" y="780"/>
                    <a:pt x="415" y="650"/>
                  </a:cubicBezTo>
                  <a:lnTo>
                    <a:pt x="415" y="208"/>
                  </a:lnTo>
                  <a:cubicBezTo>
                    <a:pt x="415" y="92"/>
                    <a:pt x="323" y="1"/>
                    <a:pt x="2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21;p85"/>
            <p:cNvSpPr/>
            <p:nvPr/>
          </p:nvSpPr>
          <p:spPr>
            <a:xfrm>
              <a:off x="2848876" y="3661178"/>
              <a:ext cx="11278" cy="22739"/>
            </a:xfrm>
            <a:custGeom>
              <a:avLst/>
              <a:gdLst/>
              <a:ahLst/>
              <a:cxnLst/>
              <a:rect l="l" t="t" r="r" b="b"/>
              <a:pathLst>
                <a:path w="430" h="867" extrusionOk="0">
                  <a:moveTo>
                    <a:pt x="215" y="1"/>
                  </a:moveTo>
                  <a:cubicBezTo>
                    <a:pt x="100" y="1"/>
                    <a:pt x="8" y="92"/>
                    <a:pt x="8" y="208"/>
                  </a:cubicBezTo>
                  <a:lnTo>
                    <a:pt x="8" y="650"/>
                  </a:lnTo>
                  <a:cubicBezTo>
                    <a:pt x="1" y="795"/>
                    <a:pt x="108" y="867"/>
                    <a:pt x="215" y="867"/>
                  </a:cubicBezTo>
                  <a:cubicBezTo>
                    <a:pt x="322" y="867"/>
                    <a:pt x="429" y="795"/>
                    <a:pt x="422" y="650"/>
                  </a:cubicBezTo>
                  <a:lnTo>
                    <a:pt x="422" y="208"/>
                  </a:lnTo>
                  <a:cubicBezTo>
                    <a:pt x="422" y="92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22;p85"/>
            <p:cNvSpPr/>
            <p:nvPr/>
          </p:nvSpPr>
          <p:spPr>
            <a:xfrm>
              <a:off x="2871982" y="3661178"/>
              <a:ext cx="11252" cy="22739"/>
            </a:xfrm>
            <a:custGeom>
              <a:avLst/>
              <a:gdLst/>
              <a:ahLst/>
              <a:cxnLst/>
              <a:rect l="l" t="t" r="r" b="b"/>
              <a:pathLst>
                <a:path w="429" h="867" extrusionOk="0">
                  <a:moveTo>
                    <a:pt x="215" y="1"/>
                  </a:moveTo>
                  <a:cubicBezTo>
                    <a:pt x="99" y="1"/>
                    <a:pt x="8" y="92"/>
                    <a:pt x="8" y="208"/>
                  </a:cubicBezTo>
                  <a:lnTo>
                    <a:pt x="8" y="650"/>
                  </a:lnTo>
                  <a:cubicBezTo>
                    <a:pt x="1" y="795"/>
                    <a:pt x="108" y="867"/>
                    <a:pt x="215" y="867"/>
                  </a:cubicBezTo>
                  <a:cubicBezTo>
                    <a:pt x="322" y="867"/>
                    <a:pt x="429" y="795"/>
                    <a:pt x="422" y="650"/>
                  </a:cubicBezTo>
                  <a:lnTo>
                    <a:pt x="422" y="208"/>
                  </a:lnTo>
                  <a:cubicBezTo>
                    <a:pt x="422" y="92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23;p85"/>
            <p:cNvSpPr/>
            <p:nvPr/>
          </p:nvSpPr>
          <p:spPr>
            <a:xfrm>
              <a:off x="2895141" y="3661178"/>
              <a:ext cx="11252" cy="22739"/>
            </a:xfrm>
            <a:custGeom>
              <a:avLst/>
              <a:gdLst/>
              <a:ahLst/>
              <a:cxnLst/>
              <a:rect l="l" t="t" r="r" b="b"/>
              <a:pathLst>
                <a:path w="429" h="867" extrusionOk="0">
                  <a:moveTo>
                    <a:pt x="217" y="1"/>
                  </a:moveTo>
                  <a:cubicBezTo>
                    <a:pt x="102" y="1"/>
                    <a:pt x="10" y="92"/>
                    <a:pt x="10" y="208"/>
                  </a:cubicBezTo>
                  <a:lnTo>
                    <a:pt x="10" y="650"/>
                  </a:lnTo>
                  <a:cubicBezTo>
                    <a:pt x="0" y="795"/>
                    <a:pt x="108" y="867"/>
                    <a:pt x="215" y="867"/>
                  </a:cubicBezTo>
                  <a:cubicBezTo>
                    <a:pt x="322" y="867"/>
                    <a:pt x="429" y="795"/>
                    <a:pt x="419" y="650"/>
                  </a:cubicBezTo>
                  <a:lnTo>
                    <a:pt x="419" y="208"/>
                  </a:lnTo>
                  <a:cubicBezTo>
                    <a:pt x="424" y="92"/>
                    <a:pt x="328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24;p85"/>
            <p:cNvSpPr/>
            <p:nvPr/>
          </p:nvSpPr>
          <p:spPr>
            <a:xfrm>
              <a:off x="2918300" y="3661178"/>
              <a:ext cx="11252" cy="22739"/>
            </a:xfrm>
            <a:custGeom>
              <a:avLst/>
              <a:gdLst/>
              <a:ahLst/>
              <a:cxnLst/>
              <a:rect l="l" t="t" r="r" b="b"/>
              <a:pathLst>
                <a:path w="429" h="867" extrusionOk="0">
                  <a:moveTo>
                    <a:pt x="215" y="1"/>
                  </a:moveTo>
                  <a:cubicBezTo>
                    <a:pt x="99" y="1"/>
                    <a:pt x="8" y="92"/>
                    <a:pt x="8" y="208"/>
                  </a:cubicBezTo>
                  <a:lnTo>
                    <a:pt x="8" y="650"/>
                  </a:lnTo>
                  <a:cubicBezTo>
                    <a:pt x="0" y="795"/>
                    <a:pt x="107" y="867"/>
                    <a:pt x="215" y="867"/>
                  </a:cubicBezTo>
                  <a:cubicBezTo>
                    <a:pt x="322" y="867"/>
                    <a:pt x="429" y="795"/>
                    <a:pt x="421" y="650"/>
                  </a:cubicBezTo>
                  <a:lnTo>
                    <a:pt x="421" y="208"/>
                  </a:lnTo>
                  <a:cubicBezTo>
                    <a:pt x="421" y="92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25;p85"/>
            <p:cNvSpPr/>
            <p:nvPr/>
          </p:nvSpPr>
          <p:spPr>
            <a:xfrm>
              <a:off x="2941459" y="3661178"/>
              <a:ext cx="11330" cy="22739"/>
            </a:xfrm>
            <a:custGeom>
              <a:avLst/>
              <a:gdLst/>
              <a:ahLst/>
              <a:cxnLst/>
              <a:rect l="l" t="t" r="r" b="b"/>
              <a:pathLst>
                <a:path w="432" h="867" extrusionOk="0">
                  <a:moveTo>
                    <a:pt x="217" y="1"/>
                  </a:moveTo>
                  <a:cubicBezTo>
                    <a:pt x="101" y="1"/>
                    <a:pt x="10" y="92"/>
                    <a:pt x="10" y="208"/>
                  </a:cubicBezTo>
                  <a:lnTo>
                    <a:pt x="10" y="650"/>
                  </a:lnTo>
                  <a:cubicBezTo>
                    <a:pt x="0" y="795"/>
                    <a:pt x="107" y="867"/>
                    <a:pt x="215" y="867"/>
                  </a:cubicBezTo>
                  <a:cubicBezTo>
                    <a:pt x="323" y="867"/>
                    <a:pt x="431" y="795"/>
                    <a:pt x="424" y="650"/>
                  </a:cubicBezTo>
                  <a:lnTo>
                    <a:pt x="424" y="208"/>
                  </a:lnTo>
                  <a:cubicBezTo>
                    <a:pt x="424" y="92"/>
                    <a:pt x="328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0407;p85"/>
          <p:cNvGrpSpPr/>
          <p:nvPr/>
        </p:nvGrpSpPr>
        <p:grpSpPr>
          <a:xfrm>
            <a:off x="4005197" y="2357595"/>
            <a:ext cx="449041" cy="351108"/>
            <a:chOff x="2612199" y="3824733"/>
            <a:chExt cx="449041" cy="351108"/>
          </a:xfrm>
        </p:grpSpPr>
        <p:sp>
          <p:nvSpPr>
            <p:cNvPr id="245" name="Google Shape;10408;p85"/>
            <p:cNvSpPr/>
            <p:nvPr/>
          </p:nvSpPr>
          <p:spPr>
            <a:xfrm>
              <a:off x="2689176" y="3839000"/>
              <a:ext cx="357927" cy="21848"/>
            </a:xfrm>
            <a:custGeom>
              <a:avLst/>
              <a:gdLst/>
              <a:ahLst/>
              <a:cxnLst/>
              <a:rect l="l" t="t" r="r" b="b"/>
              <a:pathLst>
                <a:path w="13647" h="833" extrusionOk="0">
                  <a:moveTo>
                    <a:pt x="1" y="0"/>
                  </a:moveTo>
                  <a:lnTo>
                    <a:pt x="1" y="833"/>
                  </a:lnTo>
                  <a:lnTo>
                    <a:pt x="13647" y="833"/>
                  </a:lnTo>
                  <a:lnTo>
                    <a:pt x="13647" y="0"/>
                  </a:ln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409;p85"/>
            <p:cNvSpPr/>
            <p:nvPr/>
          </p:nvSpPr>
          <p:spPr>
            <a:xfrm>
              <a:off x="2792172" y="4086352"/>
              <a:ext cx="254800" cy="21480"/>
            </a:xfrm>
            <a:custGeom>
              <a:avLst/>
              <a:gdLst/>
              <a:ahLst/>
              <a:cxnLst/>
              <a:rect l="l" t="t" r="r" b="b"/>
              <a:pathLst>
                <a:path w="9715" h="819" extrusionOk="0">
                  <a:moveTo>
                    <a:pt x="9696" y="0"/>
                  </a:moveTo>
                  <a:cubicBezTo>
                    <a:pt x="9657" y="44"/>
                    <a:pt x="9604" y="73"/>
                    <a:pt x="9542" y="77"/>
                  </a:cubicBezTo>
                  <a:lnTo>
                    <a:pt x="72" y="77"/>
                  </a:lnTo>
                  <a:lnTo>
                    <a:pt x="72" y="539"/>
                  </a:lnTo>
                  <a:cubicBezTo>
                    <a:pt x="72" y="640"/>
                    <a:pt x="48" y="732"/>
                    <a:pt x="0" y="818"/>
                  </a:cubicBezTo>
                  <a:lnTo>
                    <a:pt x="9715" y="818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410;p85"/>
            <p:cNvSpPr/>
            <p:nvPr/>
          </p:nvSpPr>
          <p:spPr>
            <a:xfrm>
              <a:off x="2821311" y="3978583"/>
              <a:ext cx="28431" cy="66644"/>
            </a:xfrm>
            <a:custGeom>
              <a:avLst/>
              <a:gdLst/>
              <a:ahLst/>
              <a:cxnLst/>
              <a:rect l="l" t="t" r="r" b="b"/>
              <a:pathLst>
                <a:path w="1084" h="2541" extrusionOk="0">
                  <a:moveTo>
                    <a:pt x="1" y="0"/>
                  </a:moveTo>
                  <a:lnTo>
                    <a:pt x="1" y="2541"/>
                  </a:lnTo>
                  <a:lnTo>
                    <a:pt x="1083" y="2541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411;p85"/>
            <p:cNvSpPr/>
            <p:nvPr/>
          </p:nvSpPr>
          <p:spPr>
            <a:xfrm>
              <a:off x="2872166" y="3946402"/>
              <a:ext cx="28562" cy="96439"/>
            </a:xfrm>
            <a:custGeom>
              <a:avLst/>
              <a:gdLst/>
              <a:ahLst/>
              <a:cxnLst/>
              <a:rect l="l" t="t" r="r" b="b"/>
              <a:pathLst>
                <a:path w="1089" h="3677" extrusionOk="0">
                  <a:moveTo>
                    <a:pt x="1" y="0"/>
                  </a:moveTo>
                  <a:lnTo>
                    <a:pt x="1" y="3676"/>
                  </a:lnTo>
                  <a:lnTo>
                    <a:pt x="1088" y="3676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412;p85"/>
            <p:cNvSpPr/>
            <p:nvPr/>
          </p:nvSpPr>
          <p:spPr>
            <a:xfrm>
              <a:off x="2923152" y="3964315"/>
              <a:ext cx="27041" cy="78525"/>
            </a:xfrm>
            <a:custGeom>
              <a:avLst/>
              <a:gdLst/>
              <a:ahLst/>
              <a:cxnLst/>
              <a:rect l="l" t="t" r="r" b="b"/>
              <a:pathLst>
                <a:path w="1031" h="2994" extrusionOk="0">
                  <a:moveTo>
                    <a:pt x="1" y="1"/>
                  </a:moveTo>
                  <a:lnTo>
                    <a:pt x="1" y="2993"/>
                  </a:lnTo>
                  <a:lnTo>
                    <a:pt x="1030" y="299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413;p85"/>
            <p:cNvSpPr/>
            <p:nvPr/>
          </p:nvSpPr>
          <p:spPr>
            <a:xfrm>
              <a:off x="2974138" y="3905749"/>
              <a:ext cx="28431" cy="137091"/>
            </a:xfrm>
            <a:custGeom>
              <a:avLst/>
              <a:gdLst/>
              <a:ahLst/>
              <a:cxnLst/>
              <a:rect l="l" t="t" r="r" b="b"/>
              <a:pathLst>
                <a:path w="1084" h="5227" extrusionOk="0">
                  <a:moveTo>
                    <a:pt x="1" y="1"/>
                  </a:moveTo>
                  <a:lnTo>
                    <a:pt x="1" y="5226"/>
                  </a:lnTo>
                  <a:lnTo>
                    <a:pt x="1083" y="522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DE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414;p85"/>
            <p:cNvSpPr/>
            <p:nvPr/>
          </p:nvSpPr>
          <p:spPr>
            <a:xfrm>
              <a:off x="2700926" y="3867510"/>
              <a:ext cx="334453" cy="208902"/>
            </a:xfrm>
            <a:custGeom>
              <a:avLst/>
              <a:gdLst/>
              <a:ahLst/>
              <a:cxnLst/>
              <a:rect l="l" t="t" r="r" b="b"/>
              <a:pathLst>
                <a:path w="12752" h="7965" extrusionOk="0">
                  <a:moveTo>
                    <a:pt x="2565" y="1598"/>
                  </a:moveTo>
                  <a:cubicBezTo>
                    <a:pt x="2926" y="1598"/>
                    <a:pt x="2926" y="2137"/>
                    <a:pt x="2565" y="2137"/>
                  </a:cubicBezTo>
                  <a:lnTo>
                    <a:pt x="1126" y="2137"/>
                  </a:lnTo>
                  <a:cubicBezTo>
                    <a:pt x="765" y="2137"/>
                    <a:pt x="765" y="1598"/>
                    <a:pt x="1126" y="1598"/>
                  </a:cubicBezTo>
                  <a:close/>
                  <a:moveTo>
                    <a:pt x="3349" y="2450"/>
                  </a:moveTo>
                  <a:cubicBezTo>
                    <a:pt x="3710" y="2450"/>
                    <a:pt x="3710" y="2994"/>
                    <a:pt x="3349" y="2994"/>
                  </a:cubicBezTo>
                  <a:lnTo>
                    <a:pt x="1126" y="2994"/>
                  </a:lnTo>
                  <a:cubicBezTo>
                    <a:pt x="765" y="2994"/>
                    <a:pt x="765" y="2450"/>
                    <a:pt x="1126" y="2450"/>
                  </a:cubicBezTo>
                  <a:close/>
                  <a:moveTo>
                    <a:pt x="3349" y="3302"/>
                  </a:moveTo>
                  <a:cubicBezTo>
                    <a:pt x="3710" y="3302"/>
                    <a:pt x="3710" y="3845"/>
                    <a:pt x="3349" y="3845"/>
                  </a:cubicBezTo>
                  <a:lnTo>
                    <a:pt x="1126" y="3845"/>
                  </a:lnTo>
                  <a:cubicBezTo>
                    <a:pt x="765" y="3845"/>
                    <a:pt x="765" y="3302"/>
                    <a:pt x="1126" y="3302"/>
                  </a:cubicBezTo>
                  <a:close/>
                  <a:moveTo>
                    <a:pt x="3349" y="4158"/>
                  </a:moveTo>
                  <a:cubicBezTo>
                    <a:pt x="3710" y="4158"/>
                    <a:pt x="3710" y="4697"/>
                    <a:pt x="3349" y="4697"/>
                  </a:cubicBezTo>
                  <a:lnTo>
                    <a:pt x="1126" y="4697"/>
                  </a:lnTo>
                  <a:cubicBezTo>
                    <a:pt x="765" y="4697"/>
                    <a:pt x="765" y="4158"/>
                    <a:pt x="1126" y="4158"/>
                  </a:cubicBezTo>
                  <a:close/>
                  <a:moveTo>
                    <a:pt x="7617" y="2469"/>
                  </a:moveTo>
                  <a:cubicBezTo>
                    <a:pt x="7766" y="2469"/>
                    <a:pt x="7887" y="2590"/>
                    <a:pt x="7887" y="2739"/>
                  </a:cubicBezTo>
                  <a:lnTo>
                    <a:pt x="7887" y="6954"/>
                  </a:lnTo>
                  <a:cubicBezTo>
                    <a:pt x="7887" y="7100"/>
                    <a:pt x="7771" y="7223"/>
                    <a:pt x="7626" y="7223"/>
                  </a:cubicBezTo>
                  <a:cubicBezTo>
                    <a:pt x="7623" y="7223"/>
                    <a:pt x="7620" y="7223"/>
                    <a:pt x="7617" y="7223"/>
                  </a:cubicBezTo>
                  <a:lnTo>
                    <a:pt x="6530" y="7223"/>
                  </a:lnTo>
                  <a:cubicBezTo>
                    <a:pt x="6527" y="7223"/>
                    <a:pt x="6524" y="7223"/>
                    <a:pt x="6521" y="7223"/>
                  </a:cubicBezTo>
                  <a:cubicBezTo>
                    <a:pt x="6376" y="7223"/>
                    <a:pt x="6260" y="7100"/>
                    <a:pt x="6260" y="6954"/>
                  </a:cubicBezTo>
                  <a:lnTo>
                    <a:pt x="6260" y="2739"/>
                  </a:lnTo>
                  <a:cubicBezTo>
                    <a:pt x="6260" y="2590"/>
                    <a:pt x="6381" y="2469"/>
                    <a:pt x="6530" y="2469"/>
                  </a:cubicBezTo>
                  <a:close/>
                  <a:moveTo>
                    <a:pt x="5678" y="3783"/>
                  </a:moveTo>
                  <a:cubicBezTo>
                    <a:pt x="5827" y="3783"/>
                    <a:pt x="5948" y="3903"/>
                    <a:pt x="5948" y="4057"/>
                  </a:cubicBezTo>
                  <a:lnTo>
                    <a:pt x="5948" y="6954"/>
                  </a:lnTo>
                  <a:cubicBezTo>
                    <a:pt x="5948" y="7103"/>
                    <a:pt x="5827" y="7228"/>
                    <a:pt x="5678" y="7228"/>
                  </a:cubicBezTo>
                  <a:lnTo>
                    <a:pt x="4591" y="7228"/>
                  </a:lnTo>
                  <a:cubicBezTo>
                    <a:pt x="4441" y="7228"/>
                    <a:pt x="4321" y="7103"/>
                    <a:pt x="4321" y="6954"/>
                  </a:cubicBezTo>
                  <a:lnTo>
                    <a:pt x="4321" y="4057"/>
                  </a:lnTo>
                  <a:lnTo>
                    <a:pt x="4316" y="4057"/>
                  </a:lnTo>
                  <a:cubicBezTo>
                    <a:pt x="4316" y="3903"/>
                    <a:pt x="4437" y="3783"/>
                    <a:pt x="4586" y="3783"/>
                  </a:cubicBezTo>
                  <a:close/>
                  <a:moveTo>
                    <a:pt x="9556" y="3153"/>
                  </a:moveTo>
                  <a:cubicBezTo>
                    <a:pt x="9705" y="3153"/>
                    <a:pt x="9831" y="3273"/>
                    <a:pt x="9831" y="3422"/>
                  </a:cubicBezTo>
                  <a:lnTo>
                    <a:pt x="9831" y="6954"/>
                  </a:lnTo>
                  <a:cubicBezTo>
                    <a:pt x="9831" y="7103"/>
                    <a:pt x="9705" y="7228"/>
                    <a:pt x="9556" y="7228"/>
                  </a:cubicBezTo>
                  <a:lnTo>
                    <a:pt x="8474" y="7228"/>
                  </a:lnTo>
                  <a:cubicBezTo>
                    <a:pt x="8325" y="7228"/>
                    <a:pt x="8199" y="7103"/>
                    <a:pt x="8204" y="6954"/>
                  </a:cubicBezTo>
                  <a:lnTo>
                    <a:pt x="8204" y="3422"/>
                  </a:lnTo>
                  <a:cubicBezTo>
                    <a:pt x="8199" y="3273"/>
                    <a:pt x="8325" y="3153"/>
                    <a:pt x="8474" y="3153"/>
                  </a:cubicBezTo>
                  <a:close/>
                  <a:moveTo>
                    <a:pt x="11500" y="915"/>
                  </a:moveTo>
                  <a:cubicBezTo>
                    <a:pt x="11649" y="915"/>
                    <a:pt x="11770" y="1035"/>
                    <a:pt x="11770" y="1189"/>
                  </a:cubicBezTo>
                  <a:lnTo>
                    <a:pt x="11770" y="6954"/>
                  </a:lnTo>
                  <a:cubicBezTo>
                    <a:pt x="11770" y="7103"/>
                    <a:pt x="11649" y="7228"/>
                    <a:pt x="11500" y="7228"/>
                  </a:cubicBezTo>
                  <a:lnTo>
                    <a:pt x="10418" y="7228"/>
                  </a:lnTo>
                  <a:cubicBezTo>
                    <a:pt x="10264" y="7228"/>
                    <a:pt x="10143" y="7103"/>
                    <a:pt x="10143" y="6954"/>
                  </a:cubicBezTo>
                  <a:lnTo>
                    <a:pt x="10143" y="1189"/>
                  </a:lnTo>
                  <a:cubicBezTo>
                    <a:pt x="10143" y="1035"/>
                    <a:pt x="10264" y="915"/>
                    <a:pt x="10413" y="915"/>
                  </a:cubicBezTo>
                  <a:close/>
                  <a:moveTo>
                    <a:pt x="0" y="1"/>
                  </a:moveTo>
                  <a:lnTo>
                    <a:pt x="0" y="4822"/>
                  </a:lnTo>
                  <a:lnTo>
                    <a:pt x="664" y="4822"/>
                  </a:lnTo>
                  <a:cubicBezTo>
                    <a:pt x="667" y="4822"/>
                    <a:pt x="670" y="4822"/>
                    <a:pt x="673" y="4822"/>
                  </a:cubicBezTo>
                  <a:cubicBezTo>
                    <a:pt x="823" y="4822"/>
                    <a:pt x="938" y="4945"/>
                    <a:pt x="938" y="5092"/>
                  </a:cubicBezTo>
                  <a:lnTo>
                    <a:pt x="938" y="5534"/>
                  </a:lnTo>
                  <a:cubicBezTo>
                    <a:pt x="1107" y="5587"/>
                    <a:pt x="1270" y="5655"/>
                    <a:pt x="1429" y="5736"/>
                  </a:cubicBezTo>
                  <a:lnTo>
                    <a:pt x="1742" y="5424"/>
                  </a:lnTo>
                  <a:cubicBezTo>
                    <a:pt x="1795" y="5371"/>
                    <a:pt x="1864" y="5344"/>
                    <a:pt x="1932" y="5344"/>
                  </a:cubicBezTo>
                  <a:cubicBezTo>
                    <a:pt x="2001" y="5344"/>
                    <a:pt x="2069" y="5371"/>
                    <a:pt x="2122" y="5424"/>
                  </a:cubicBezTo>
                  <a:lnTo>
                    <a:pt x="2945" y="6247"/>
                  </a:lnTo>
                  <a:cubicBezTo>
                    <a:pt x="3051" y="6352"/>
                    <a:pt x="3051" y="6526"/>
                    <a:pt x="2945" y="6631"/>
                  </a:cubicBezTo>
                  <a:lnTo>
                    <a:pt x="2632" y="6944"/>
                  </a:lnTo>
                  <a:cubicBezTo>
                    <a:pt x="2714" y="7098"/>
                    <a:pt x="2786" y="7267"/>
                    <a:pt x="2839" y="7435"/>
                  </a:cubicBezTo>
                  <a:lnTo>
                    <a:pt x="3282" y="7435"/>
                  </a:lnTo>
                  <a:cubicBezTo>
                    <a:pt x="3431" y="7435"/>
                    <a:pt x="3551" y="7555"/>
                    <a:pt x="3551" y="7704"/>
                  </a:cubicBezTo>
                  <a:lnTo>
                    <a:pt x="3551" y="7964"/>
                  </a:lnTo>
                  <a:lnTo>
                    <a:pt x="12751" y="7964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415;p85"/>
            <p:cNvSpPr/>
            <p:nvPr/>
          </p:nvSpPr>
          <p:spPr>
            <a:xfrm>
              <a:off x="2700926" y="3860822"/>
              <a:ext cx="334453" cy="133183"/>
            </a:xfrm>
            <a:custGeom>
              <a:avLst/>
              <a:gdLst/>
              <a:ahLst/>
              <a:cxnLst/>
              <a:rect l="l" t="t" r="r" b="b"/>
              <a:pathLst>
                <a:path w="12752" h="5078" extrusionOk="0">
                  <a:moveTo>
                    <a:pt x="0" y="1"/>
                  </a:moveTo>
                  <a:lnTo>
                    <a:pt x="0" y="5077"/>
                  </a:lnTo>
                  <a:lnTo>
                    <a:pt x="395" y="5077"/>
                  </a:lnTo>
                  <a:lnTo>
                    <a:pt x="395" y="617"/>
                  </a:lnTo>
                  <a:lnTo>
                    <a:pt x="12751" y="617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416;p85"/>
            <p:cNvSpPr/>
            <p:nvPr/>
          </p:nvSpPr>
          <p:spPr>
            <a:xfrm>
              <a:off x="2792172" y="4091912"/>
              <a:ext cx="13271" cy="13009"/>
            </a:xfrm>
            <a:custGeom>
              <a:avLst/>
              <a:gdLst/>
              <a:ahLst/>
              <a:cxnLst/>
              <a:rect l="l" t="t" r="r" b="b"/>
              <a:pathLst>
                <a:path w="506" h="496" extrusionOk="0">
                  <a:moveTo>
                    <a:pt x="72" y="0"/>
                  </a:moveTo>
                  <a:lnTo>
                    <a:pt x="72" y="313"/>
                  </a:lnTo>
                  <a:cubicBezTo>
                    <a:pt x="72" y="380"/>
                    <a:pt x="43" y="448"/>
                    <a:pt x="0" y="496"/>
                  </a:cubicBezTo>
                  <a:lnTo>
                    <a:pt x="428" y="496"/>
                  </a:lnTo>
                  <a:cubicBezTo>
                    <a:pt x="476" y="448"/>
                    <a:pt x="505" y="380"/>
                    <a:pt x="505" y="313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417;p85"/>
            <p:cNvSpPr/>
            <p:nvPr/>
          </p:nvSpPr>
          <p:spPr>
            <a:xfrm>
              <a:off x="2626466" y="4008115"/>
              <a:ext cx="153352" cy="153483"/>
            </a:xfrm>
            <a:custGeom>
              <a:avLst/>
              <a:gdLst/>
              <a:ahLst/>
              <a:cxnLst/>
              <a:rect l="l" t="t" r="r" b="b"/>
              <a:pathLst>
                <a:path w="5847" h="5852" extrusionOk="0">
                  <a:moveTo>
                    <a:pt x="2955" y="1232"/>
                  </a:moveTo>
                  <a:cubicBezTo>
                    <a:pt x="3888" y="1232"/>
                    <a:pt x="4648" y="1992"/>
                    <a:pt x="4644" y="2926"/>
                  </a:cubicBezTo>
                  <a:cubicBezTo>
                    <a:pt x="4644" y="2959"/>
                    <a:pt x="4644" y="2993"/>
                    <a:pt x="4644" y="3022"/>
                  </a:cubicBezTo>
                  <a:lnTo>
                    <a:pt x="4644" y="3051"/>
                  </a:lnTo>
                  <a:cubicBezTo>
                    <a:pt x="4644" y="3075"/>
                    <a:pt x="4639" y="3099"/>
                    <a:pt x="4634" y="3118"/>
                  </a:cubicBezTo>
                  <a:cubicBezTo>
                    <a:pt x="4634" y="3133"/>
                    <a:pt x="4634" y="3142"/>
                    <a:pt x="4634" y="3152"/>
                  </a:cubicBezTo>
                  <a:cubicBezTo>
                    <a:pt x="4629" y="3176"/>
                    <a:pt x="4624" y="3195"/>
                    <a:pt x="4620" y="3219"/>
                  </a:cubicBezTo>
                  <a:cubicBezTo>
                    <a:pt x="4620" y="3229"/>
                    <a:pt x="4620" y="3238"/>
                    <a:pt x="4615" y="3248"/>
                  </a:cubicBezTo>
                  <a:cubicBezTo>
                    <a:pt x="4610" y="3272"/>
                    <a:pt x="4605" y="3296"/>
                    <a:pt x="4600" y="3325"/>
                  </a:cubicBezTo>
                  <a:lnTo>
                    <a:pt x="4595" y="3340"/>
                  </a:lnTo>
                  <a:cubicBezTo>
                    <a:pt x="4586" y="3373"/>
                    <a:pt x="4581" y="3402"/>
                    <a:pt x="4571" y="3431"/>
                  </a:cubicBezTo>
                  <a:cubicBezTo>
                    <a:pt x="4571" y="3441"/>
                    <a:pt x="4562" y="3450"/>
                    <a:pt x="4562" y="3460"/>
                  </a:cubicBezTo>
                  <a:cubicBezTo>
                    <a:pt x="4552" y="3479"/>
                    <a:pt x="4547" y="3498"/>
                    <a:pt x="4538" y="3522"/>
                  </a:cubicBezTo>
                  <a:cubicBezTo>
                    <a:pt x="4533" y="3542"/>
                    <a:pt x="4499" y="3546"/>
                    <a:pt x="4494" y="3561"/>
                  </a:cubicBezTo>
                  <a:cubicBezTo>
                    <a:pt x="4490" y="3575"/>
                    <a:pt x="4480" y="3590"/>
                    <a:pt x="4475" y="3604"/>
                  </a:cubicBezTo>
                  <a:cubicBezTo>
                    <a:pt x="4470" y="3619"/>
                    <a:pt x="4461" y="3633"/>
                    <a:pt x="4456" y="3652"/>
                  </a:cubicBezTo>
                  <a:lnTo>
                    <a:pt x="4442" y="3681"/>
                  </a:lnTo>
                  <a:cubicBezTo>
                    <a:pt x="4336" y="3893"/>
                    <a:pt x="4186" y="4081"/>
                    <a:pt x="4004" y="4230"/>
                  </a:cubicBezTo>
                  <a:cubicBezTo>
                    <a:pt x="3960" y="4263"/>
                    <a:pt x="3917" y="4297"/>
                    <a:pt x="3874" y="4331"/>
                  </a:cubicBezTo>
                  <a:cubicBezTo>
                    <a:pt x="3854" y="4340"/>
                    <a:pt x="3835" y="4355"/>
                    <a:pt x="3811" y="4369"/>
                  </a:cubicBezTo>
                  <a:lnTo>
                    <a:pt x="3792" y="4379"/>
                  </a:lnTo>
                  <a:lnTo>
                    <a:pt x="3744" y="4403"/>
                  </a:lnTo>
                  <a:lnTo>
                    <a:pt x="3725" y="4417"/>
                  </a:lnTo>
                  <a:lnTo>
                    <a:pt x="3662" y="4446"/>
                  </a:lnTo>
                  <a:lnTo>
                    <a:pt x="3657" y="4446"/>
                  </a:lnTo>
                  <a:cubicBezTo>
                    <a:pt x="3638" y="4461"/>
                    <a:pt x="3614" y="4470"/>
                    <a:pt x="3595" y="4480"/>
                  </a:cubicBezTo>
                  <a:lnTo>
                    <a:pt x="3575" y="4485"/>
                  </a:lnTo>
                  <a:lnTo>
                    <a:pt x="3522" y="4509"/>
                  </a:lnTo>
                  <a:lnTo>
                    <a:pt x="3498" y="4514"/>
                  </a:lnTo>
                  <a:lnTo>
                    <a:pt x="3431" y="4538"/>
                  </a:lnTo>
                  <a:lnTo>
                    <a:pt x="3426" y="4538"/>
                  </a:lnTo>
                  <a:cubicBezTo>
                    <a:pt x="3407" y="4547"/>
                    <a:pt x="3383" y="4552"/>
                    <a:pt x="3359" y="4557"/>
                  </a:cubicBezTo>
                  <a:lnTo>
                    <a:pt x="3335" y="4557"/>
                  </a:lnTo>
                  <a:lnTo>
                    <a:pt x="3282" y="4571"/>
                  </a:lnTo>
                  <a:lnTo>
                    <a:pt x="3258" y="4571"/>
                  </a:lnTo>
                  <a:cubicBezTo>
                    <a:pt x="3234" y="4576"/>
                    <a:pt x="3210" y="4581"/>
                    <a:pt x="3186" y="4586"/>
                  </a:cubicBezTo>
                  <a:cubicBezTo>
                    <a:pt x="3162" y="4591"/>
                    <a:pt x="3133" y="4591"/>
                    <a:pt x="3109" y="4595"/>
                  </a:cubicBezTo>
                  <a:lnTo>
                    <a:pt x="3094" y="4595"/>
                  </a:lnTo>
                  <a:lnTo>
                    <a:pt x="3032" y="4600"/>
                  </a:lnTo>
                  <a:lnTo>
                    <a:pt x="2834" y="4600"/>
                  </a:lnTo>
                  <a:lnTo>
                    <a:pt x="2777" y="4595"/>
                  </a:lnTo>
                  <a:lnTo>
                    <a:pt x="2757" y="4595"/>
                  </a:lnTo>
                  <a:cubicBezTo>
                    <a:pt x="2733" y="4591"/>
                    <a:pt x="2709" y="4591"/>
                    <a:pt x="2680" y="4586"/>
                  </a:cubicBezTo>
                  <a:lnTo>
                    <a:pt x="2676" y="4586"/>
                  </a:lnTo>
                  <a:lnTo>
                    <a:pt x="2637" y="4576"/>
                  </a:lnTo>
                  <a:lnTo>
                    <a:pt x="2608" y="4571"/>
                  </a:lnTo>
                  <a:lnTo>
                    <a:pt x="2594" y="4571"/>
                  </a:lnTo>
                  <a:cubicBezTo>
                    <a:pt x="2541" y="4562"/>
                    <a:pt x="2488" y="4547"/>
                    <a:pt x="2440" y="4533"/>
                  </a:cubicBezTo>
                  <a:lnTo>
                    <a:pt x="2430" y="4533"/>
                  </a:lnTo>
                  <a:lnTo>
                    <a:pt x="2368" y="4514"/>
                  </a:lnTo>
                  <a:lnTo>
                    <a:pt x="2358" y="4509"/>
                  </a:lnTo>
                  <a:cubicBezTo>
                    <a:pt x="2310" y="4490"/>
                    <a:pt x="2257" y="4470"/>
                    <a:pt x="2209" y="4446"/>
                  </a:cubicBezTo>
                  <a:lnTo>
                    <a:pt x="2204" y="4446"/>
                  </a:lnTo>
                  <a:lnTo>
                    <a:pt x="2170" y="4427"/>
                  </a:lnTo>
                  <a:lnTo>
                    <a:pt x="2146" y="4417"/>
                  </a:lnTo>
                  <a:lnTo>
                    <a:pt x="2122" y="4408"/>
                  </a:lnTo>
                  <a:lnTo>
                    <a:pt x="2084" y="4379"/>
                  </a:lnTo>
                  <a:lnTo>
                    <a:pt x="2079" y="4379"/>
                  </a:lnTo>
                  <a:lnTo>
                    <a:pt x="2060" y="4369"/>
                  </a:lnTo>
                  <a:cubicBezTo>
                    <a:pt x="2036" y="4355"/>
                    <a:pt x="2016" y="4345"/>
                    <a:pt x="1997" y="4331"/>
                  </a:cubicBezTo>
                  <a:lnTo>
                    <a:pt x="1992" y="4326"/>
                  </a:lnTo>
                  <a:cubicBezTo>
                    <a:pt x="1728" y="4143"/>
                    <a:pt x="1516" y="3893"/>
                    <a:pt x="1391" y="3599"/>
                  </a:cubicBezTo>
                  <a:cubicBezTo>
                    <a:pt x="1391" y="3595"/>
                    <a:pt x="1386" y="3590"/>
                    <a:pt x="1381" y="3585"/>
                  </a:cubicBezTo>
                  <a:cubicBezTo>
                    <a:pt x="1381" y="3580"/>
                    <a:pt x="1376" y="3561"/>
                    <a:pt x="1372" y="3551"/>
                  </a:cubicBezTo>
                  <a:lnTo>
                    <a:pt x="1362" y="3527"/>
                  </a:lnTo>
                  <a:cubicBezTo>
                    <a:pt x="1348" y="3498"/>
                    <a:pt x="1338" y="3469"/>
                    <a:pt x="1333" y="3445"/>
                  </a:cubicBezTo>
                  <a:lnTo>
                    <a:pt x="1333" y="3436"/>
                  </a:lnTo>
                  <a:cubicBezTo>
                    <a:pt x="1309" y="3373"/>
                    <a:pt x="1295" y="3306"/>
                    <a:pt x="1280" y="3243"/>
                  </a:cubicBezTo>
                  <a:lnTo>
                    <a:pt x="1280" y="3229"/>
                  </a:lnTo>
                  <a:cubicBezTo>
                    <a:pt x="1275" y="3200"/>
                    <a:pt x="1275" y="3176"/>
                    <a:pt x="1271" y="3147"/>
                  </a:cubicBezTo>
                  <a:cubicBezTo>
                    <a:pt x="1271" y="3137"/>
                    <a:pt x="1271" y="3133"/>
                    <a:pt x="1266" y="3123"/>
                  </a:cubicBezTo>
                  <a:cubicBezTo>
                    <a:pt x="1266" y="3099"/>
                    <a:pt x="1261" y="3075"/>
                    <a:pt x="1261" y="3051"/>
                  </a:cubicBezTo>
                  <a:lnTo>
                    <a:pt x="1261" y="3022"/>
                  </a:lnTo>
                  <a:lnTo>
                    <a:pt x="1261" y="2931"/>
                  </a:lnTo>
                  <a:lnTo>
                    <a:pt x="1261" y="2926"/>
                  </a:lnTo>
                  <a:cubicBezTo>
                    <a:pt x="1261" y="1992"/>
                    <a:pt x="2016" y="1232"/>
                    <a:pt x="2955" y="1232"/>
                  </a:cubicBezTo>
                  <a:close/>
                  <a:moveTo>
                    <a:pt x="2613" y="0"/>
                  </a:moveTo>
                  <a:lnTo>
                    <a:pt x="2613" y="380"/>
                  </a:lnTo>
                  <a:cubicBezTo>
                    <a:pt x="2613" y="505"/>
                    <a:pt x="2526" y="616"/>
                    <a:pt x="2401" y="645"/>
                  </a:cubicBezTo>
                  <a:cubicBezTo>
                    <a:pt x="2146" y="703"/>
                    <a:pt x="1901" y="804"/>
                    <a:pt x="1680" y="943"/>
                  </a:cubicBezTo>
                  <a:cubicBezTo>
                    <a:pt x="1635" y="971"/>
                    <a:pt x="1585" y="985"/>
                    <a:pt x="1536" y="985"/>
                  </a:cubicBezTo>
                  <a:cubicBezTo>
                    <a:pt x="1467" y="985"/>
                    <a:pt x="1398" y="958"/>
                    <a:pt x="1348" y="905"/>
                  </a:cubicBezTo>
                  <a:lnTo>
                    <a:pt x="1078" y="640"/>
                  </a:lnTo>
                  <a:lnTo>
                    <a:pt x="635" y="1078"/>
                  </a:lnTo>
                  <a:lnTo>
                    <a:pt x="905" y="1347"/>
                  </a:lnTo>
                  <a:cubicBezTo>
                    <a:pt x="996" y="1434"/>
                    <a:pt x="1011" y="1574"/>
                    <a:pt x="943" y="1684"/>
                  </a:cubicBezTo>
                  <a:cubicBezTo>
                    <a:pt x="804" y="1906"/>
                    <a:pt x="703" y="2146"/>
                    <a:pt x="645" y="2406"/>
                  </a:cubicBezTo>
                  <a:cubicBezTo>
                    <a:pt x="616" y="2526"/>
                    <a:pt x="506" y="2613"/>
                    <a:pt x="380" y="2613"/>
                  </a:cubicBezTo>
                  <a:lnTo>
                    <a:pt x="0" y="2613"/>
                  </a:lnTo>
                  <a:lnTo>
                    <a:pt x="0" y="3238"/>
                  </a:lnTo>
                  <a:lnTo>
                    <a:pt x="380" y="3238"/>
                  </a:lnTo>
                  <a:cubicBezTo>
                    <a:pt x="506" y="3238"/>
                    <a:pt x="616" y="3325"/>
                    <a:pt x="645" y="3445"/>
                  </a:cubicBezTo>
                  <a:cubicBezTo>
                    <a:pt x="703" y="3705"/>
                    <a:pt x="804" y="3946"/>
                    <a:pt x="943" y="4167"/>
                  </a:cubicBezTo>
                  <a:cubicBezTo>
                    <a:pt x="1011" y="4278"/>
                    <a:pt x="996" y="4413"/>
                    <a:pt x="905" y="4504"/>
                  </a:cubicBezTo>
                  <a:lnTo>
                    <a:pt x="635" y="4773"/>
                  </a:lnTo>
                  <a:lnTo>
                    <a:pt x="1078" y="5211"/>
                  </a:lnTo>
                  <a:lnTo>
                    <a:pt x="1348" y="4942"/>
                  </a:lnTo>
                  <a:cubicBezTo>
                    <a:pt x="1398" y="4892"/>
                    <a:pt x="1465" y="4866"/>
                    <a:pt x="1534" y="4866"/>
                  </a:cubicBezTo>
                  <a:cubicBezTo>
                    <a:pt x="1584" y="4866"/>
                    <a:pt x="1635" y="4880"/>
                    <a:pt x="1680" y="4908"/>
                  </a:cubicBezTo>
                  <a:cubicBezTo>
                    <a:pt x="1901" y="5048"/>
                    <a:pt x="2146" y="5149"/>
                    <a:pt x="2401" y="5206"/>
                  </a:cubicBezTo>
                  <a:cubicBezTo>
                    <a:pt x="2526" y="5235"/>
                    <a:pt x="2613" y="5346"/>
                    <a:pt x="2613" y="5471"/>
                  </a:cubicBezTo>
                  <a:lnTo>
                    <a:pt x="2613" y="5851"/>
                  </a:lnTo>
                  <a:lnTo>
                    <a:pt x="3234" y="5851"/>
                  </a:lnTo>
                  <a:lnTo>
                    <a:pt x="3234" y="5471"/>
                  </a:lnTo>
                  <a:cubicBezTo>
                    <a:pt x="3234" y="5346"/>
                    <a:pt x="3325" y="5235"/>
                    <a:pt x="3445" y="5206"/>
                  </a:cubicBezTo>
                  <a:cubicBezTo>
                    <a:pt x="3700" y="5149"/>
                    <a:pt x="3946" y="5048"/>
                    <a:pt x="4167" y="4908"/>
                  </a:cubicBezTo>
                  <a:cubicBezTo>
                    <a:pt x="4212" y="4880"/>
                    <a:pt x="4263" y="4866"/>
                    <a:pt x="4313" y="4866"/>
                  </a:cubicBezTo>
                  <a:cubicBezTo>
                    <a:pt x="4382" y="4866"/>
                    <a:pt x="4451" y="4892"/>
                    <a:pt x="4504" y="4942"/>
                  </a:cubicBezTo>
                  <a:lnTo>
                    <a:pt x="4774" y="5211"/>
                  </a:lnTo>
                  <a:lnTo>
                    <a:pt x="5211" y="4773"/>
                  </a:lnTo>
                  <a:lnTo>
                    <a:pt x="4942" y="4504"/>
                  </a:lnTo>
                  <a:cubicBezTo>
                    <a:pt x="4855" y="4413"/>
                    <a:pt x="4836" y="4278"/>
                    <a:pt x="4903" y="4167"/>
                  </a:cubicBezTo>
                  <a:cubicBezTo>
                    <a:pt x="5043" y="3946"/>
                    <a:pt x="5149" y="3705"/>
                    <a:pt x="5207" y="3445"/>
                  </a:cubicBezTo>
                  <a:cubicBezTo>
                    <a:pt x="5235" y="3325"/>
                    <a:pt x="5341" y="3238"/>
                    <a:pt x="5466" y="3238"/>
                  </a:cubicBezTo>
                  <a:lnTo>
                    <a:pt x="5847" y="3238"/>
                  </a:lnTo>
                  <a:lnTo>
                    <a:pt x="5847" y="2613"/>
                  </a:lnTo>
                  <a:lnTo>
                    <a:pt x="5466" y="2613"/>
                  </a:lnTo>
                  <a:cubicBezTo>
                    <a:pt x="5341" y="2613"/>
                    <a:pt x="5235" y="2526"/>
                    <a:pt x="5207" y="2406"/>
                  </a:cubicBezTo>
                  <a:cubicBezTo>
                    <a:pt x="5149" y="2146"/>
                    <a:pt x="5043" y="1906"/>
                    <a:pt x="4903" y="1684"/>
                  </a:cubicBezTo>
                  <a:cubicBezTo>
                    <a:pt x="4836" y="1574"/>
                    <a:pt x="4855" y="1434"/>
                    <a:pt x="4942" y="1347"/>
                  </a:cubicBezTo>
                  <a:lnTo>
                    <a:pt x="5211" y="1078"/>
                  </a:lnTo>
                  <a:lnTo>
                    <a:pt x="4774" y="640"/>
                  </a:lnTo>
                  <a:lnTo>
                    <a:pt x="4504" y="905"/>
                  </a:lnTo>
                  <a:cubicBezTo>
                    <a:pt x="4451" y="958"/>
                    <a:pt x="4381" y="985"/>
                    <a:pt x="4311" y="985"/>
                  </a:cubicBezTo>
                  <a:cubicBezTo>
                    <a:pt x="4261" y="985"/>
                    <a:pt x="4211" y="971"/>
                    <a:pt x="4167" y="943"/>
                  </a:cubicBezTo>
                  <a:cubicBezTo>
                    <a:pt x="3946" y="804"/>
                    <a:pt x="3700" y="703"/>
                    <a:pt x="3445" y="645"/>
                  </a:cubicBezTo>
                  <a:cubicBezTo>
                    <a:pt x="3325" y="616"/>
                    <a:pt x="3234" y="505"/>
                    <a:pt x="3234" y="380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418;p85"/>
            <p:cNvSpPr/>
            <p:nvPr/>
          </p:nvSpPr>
          <p:spPr>
            <a:xfrm>
              <a:off x="2612199" y="3824733"/>
              <a:ext cx="449041" cy="351108"/>
            </a:xfrm>
            <a:custGeom>
              <a:avLst/>
              <a:gdLst/>
              <a:ahLst/>
              <a:cxnLst/>
              <a:rect l="l" t="t" r="r" b="b"/>
              <a:pathLst>
                <a:path w="17121" h="13387" extrusionOk="0">
                  <a:moveTo>
                    <a:pt x="16577" y="544"/>
                  </a:moveTo>
                  <a:lnTo>
                    <a:pt x="16577" y="1088"/>
                  </a:lnTo>
                  <a:lnTo>
                    <a:pt x="14595" y="1088"/>
                  </a:lnTo>
                  <a:cubicBezTo>
                    <a:pt x="14234" y="1088"/>
                    <a:pt x="14234" y="1632"/>
                    <a:pt x="14595" y="1632"/>
                  </a:cubicBezTo>
                  <a:lnTo>
                    <a:pt x="16129" y="1632"/>
                  </a:lnTo>
                  <a:lnTo>
                    <a:pt x="16129" y="9595"/>
                  </a:lnTo>
                  <a:lnTo>
                    <a:pt x="6929" y="9595"/>
                  </a:lnTo>
                  <a:lnTo>
                    <a:pt x="6929" y="9335"/>
                  </a:lnTo>
                  <a:cubicBezTo>
                    <a:pt x="6929" y="9186"/>
                    <a:pt x="6809" y="9066"/>
                    <a:pt x="6660" y="9066"/>
                  </a:cubicBezTo>
                  <a:lnTo>
                    <a:pt x="6217" y="9066"/>
                  </a:lnTo>
                  <a:cubicBezTo>
                    <a:pt x="6164" y="8898"/>
                    <a:pt x="6097" y="8729"/>
                    <a:pt x="6010" y="8575"/>
                  </a:cubicBezTo>
                  <a:lnTo>
                    <a:pt x="6328" y="8262"/>
                  </a:lnTo>
                  <a:cubicBezTo>
                    <a:pt x="6429" y="8157"/>
                    <a:pt x="6429" y="7983"/>
                    <a:pt x="6328" y="7878"/>
                  </a:cubicBezTo>
                  <a:lnTo>
                    <a:pt x="5510" y="7055"/>
                  </a:lnTo>
                  <a:cubicBezTo>
                    <a:pt x="5457" y="7002"/>
                    <a:pt x="5387" y="6975"/>
                    <a:pt x="5318" y="6975"/>
                  </a:cubicBezTo>
                  <a:cubicBezTo>
                    <a:pt x="5249" y="6975"/>
                    <a:pt x="5180" y="7002"/>
                    <a:pt x="5130" y="7055"/>
                  </a:cubicBezTo>
                  <a:lnTo>
                    <a:pt x="4812" y="7367"/>
                  </a:lnTo>
                  <a:cubicBezTo>
                    <a:pt x="4658" y="7286"/>
                    <a:pt x="4495" y="7218"/>
                    <a:pt x="4321" y="7165"/>
                  </a:cubicBezTo>
                  <a:lnTo>
                    <a:pt x="4321" y="6723"/>
                  </a:lnTo>
                  <a:cubicBezTo>
                    <a:pt x="4321" y="6574"/>
                    <a:pt x="4201" y="6453"/>
                    <a:pt x="4052" y="6453"/>
                  </a:cubicBezTo>
                  <a:lnTo>
                    <a:pt x="3383" y="6453"/>
                  </a:lnTo>
                  <a:lnTo>
                    <a:pt x="3383" y="1632"/>
                  </a:lnTo>
                  <a:lnTo>
                    <a:pt x="13661" y="1632"/>
                  </a:lnTo>
                  <a:cubicBezTo>
                    <a:pt x="14022" y="1632"/>
                    <a:pt x="14022" y="1088"/>
                    <a:pt x="13661" y="1088"/>
                  </a:cubicBezTo>
                  <a:lnTo>
                    <a:pt x="2936" y="1088"/>
                  </a:lnTo>
                  <a:lnTo>
                    <a:pt x="2936" y="544"/>
                  </a:lnTo>
                  <a:close/>
                  <a:moveTo>
                    <a:pt x="16582" y="10139"/>
                  </a:moveTo>
                  <a:lnTo>
                    <a:pt x="16582" y="10683"/>
                  </a:lnTo>
                  <a:lnTo>
                    <a:pt x="6862" y="10683"/>
                  </a:lnTo>
                  <a:cubicBezTo>
                    <a:pt x="6905" y="10635"/>
                    <a:pt x="6934" y="10567"/>
                    <a:pt x="6934" y="10500"/>
                  </a:cubicBezTo>
                  <a:lnTo>
                    <a:pt x="6934" y="10187"/>
                  </a:lnTo>
                  <a:lnTo>
                    <a:pt x="16404" y="10187"/>
                  </a:lnTo>
                  <a:cubicBezTo>
                    <a:pt x="16462" y="10187"/>
                    <a:pt x="16514" y="10173"/>
                    <a:pt x="16563" y="10139"/>
                  </a:cubicBezTo>
                  <a:close/>
                  <a:moveTo>
                    <a:pt x="3783" y="6992"/>
                  </a:moveTo>
                  <a:lnTo>
                    <a:pt x="3783" y="7372"/>
                  </a:lnTo>
                  <a:cubicBezTo>
                    <a:pt x="3783" y="7497"/>
                    <a:pt x="3869" y="7608"/>
                    <a:pt x="3989" y="7637"/>
                  </a:cubicBezTo>
                  <a:cubicBezTo>
                    <a:pt x="4244" y="7695"/>
                    <a:pt x="4490" y="7796"/>
                    <a:pt x="4711" y="7940"/>
                  </a:cubicBezTo>
                  <a:cubicBezTo>
                    <a:pt x="4755" y="7966"/>
                    <a:pt x="4804" y="7979"/>
                    <a:pt x="4853" y="7979"/>
                  </a:cubicBezTo>
                  <a:cubicBezTo>
                    <a:pt x="4924" y="7979"/>
                    <a:pt x="4994" y="7953"/>
                    <a:pt x="5048" y="7902"/>
                  </a:cubicBezTo>
                  <a:lnTo>
                    <a:pt x="5318" y="7632"/>
                  </a:lnTo>
                  <a:lnTo>
                    <a:pt x="5755" y="8070"/>
                  </a:lnTo>
                  <a:lnTo>
                    <a:pt x="5486" y="8339"/>
                  </a:lnTo>
                  <a:cubicBezTo>
                    <a:pt x="5399" y="8431"/>
                    <a:pt x="5380" y="8570"/>
                    <a:pt x="5447" y="8676"/>
                  </a:cubicBezTo>
                  <a:cubicBezTo>
                    <a:pt x="5592" y="8898"/>
                    <a:pt x="5693" y="9143"/>
                    <a:pt x="5751" y="9398"/>
                  </a:cubicBezTo>
                  <a:cubicBezTo>
                    <a:pt x="5779" y="9518"/>
                    <a:pt x="5885" y="9610"/>
                    <a:pt x="6015" y="9610"/>
                  </a:cubicBezTo>
                  <a:lnTo>
                    <a:pt x="6395" y="9610"/>
                  </a:lnTo>
                  <a:lnTo>
                    <a:pt x="6395" y="10230"/>
                  </a:lnTo>
                  <a:lnTo>
                    <a:pt x="6015" y="10230"/>
                  </a:lnTo>
                  <a:cubicBezTo>
                    <a:pt x="5885" y="10230"/>
                    <a:pt x="5779" y="10317"/>
                    <a:pt x="5751" y="10442"/>
                  </a:cubicBezTo>
                  <a:cubicBezTo>
                    <a:pt x="5693" y="10697"/>
                    <a:pt x="5592" y="10943"/>
                    <a:pt x="5447" y="11164"/>
                  </a:cubicBezTo>
                  <a:cubicBezTo>
                    <a:pt x="5380" y="11270"/>
                    <a:pt x="5399" y="11409"/>
                    <a:pt x="5486" y="11496"/>
                  </a:cubicBezTo>
                  <a:lnTo>
                    <a:pt x="5755" y="11765"/>
                  </a:lnTo>
                  <a:lnTo>
                    <a:pt x="5318" y="12208"/>
                  </a:lnTo>
                  <a:lnTo>
                    <a:pt x="5048" y="11939"/>
                  </a:lnTo>
                  <a:cubicBezTo>
                    <a:pt x="4995" y="11885"/>
                    <a:pt x="4925" y="11858"/>
                    <a:pt x="4855" y="11858"/>
                  </a:cubicBezTo>
                  <a:cubicBezTo>
                    <a:pt x="4805" y="11858"/>
                    <a:pt x="4755" y="11872"/>
                    <a:pt x="4711" y="11900"/>
                  </a:cubicBezTo>
                  <a:cubicBezTo>
                    <a:pt x="4490" y="12040"/>
                    <a:pt x="4244" y="12141"/>
                    <a:pt x="3989" y="12198"/>
                  </a:cubicBezTo>
                  <a:cubicBezTo>
                    <a:pt x="3869" y="12227"/>
                    <a:pt x="3778" y="12338"/>
                    <a:pt x="3783" y="12463"/>
                  </a:cubicBezTo>
                  <a:lnTo>
                    <a:pt x="3783" y="12843"/>
                  </a:lnTo>
                  <a:lnTo>
                    <a:pt x="3157" y="12843"/>
                  </a:lnTo>
                  <a:lnTo>
                    <a:pt x="3157" y="12463"/>
                  </a:lnTo>
                  <a:cubicBezTo>
                    <a:pt x="3157" y="12338"/>
                    <a:pt x="3070" y="12227"/>
                    <a:pt x="2945" y="12198"/>
                  </a:cubicBezTo>
                  <a:cubicBezTo>
                    <a:pt x="2690" y="12141"/>
                    <a:pt x="2445" y="12040"/>
                    <a:pt x="2224" y="11900"/>
                  </a:cubicBezTo>
                  <a:cubicBezTo>
                    <a:pt x="2179" y="11872"/>
                    <a:pt x="2129" y="11858"/>
                    <a:pt x="2080" y="11858"/>
                  </a:cubicBezTo>
                  <a:cubicBezTo>
                    <a:pt x="2011" y="11858"/>
                    <a:pt x="1942" y="11885"/>
                    <a:pt x="1892" y="11939"/>
                  </a:cubicBezTo>
                  <a:lnTo>
                    <a:pt x="1622" y="12208"/>
                  </a:lnTo>
                  <a:lnTo>
                    <a:pt x="1179" y="11765"/>
                  </a:lnTo>
                  <a:lnTo>
                    <a:pt x="1449" y="11496"/>
                  </a:lnTo>
                  <a:cubicBezTo>
                    <a:pt x="1540" y="11409"/>
                    <a:pt x="1555" y="11270"/>
                    <a:pt x="1487" y="11164"/>
                  </a:cubicBezTo>
                  <a:cubicBezTo>
                    <a:pt x="1348" y="10943"/>
                    <a:pt x="1247" y="10697"/>
                    <a:pt x="1189" y="10442"/>
                  </a:cubicBezTo>
                  <a:cubicBezTo>
                    <a:pt x="1160" y="10317"/>
                    <a:pt x="1050" y="10230"/>
                    <a:pt x="924" y="10230"/>
                  </a:cubicBezTo>
                  <a:lnTo>
                    <a:pt x="544" y="10230"/>
                  </a:lnTo>
                  <a:lnTo>
                    <a:pt x="544" y="9610"/>
                  </a:lnTo>
                  <a:lnTo>
                    <a:pt x="924" y="9610"/>
                  </a:lnTo>
                  <a:cubicBezTo>
                    <a:pt x="1050" y="9610"/>
                    <a:pt x="1160" y="9518"/>
                    <a:pt x="1189" y="9398"/>
                  </a:cubicBezTo>
                  <a:cubicBezTo>
                    <a:pt x="1247" y="9143"/>
                    <a:pt x="1348" y="8898"/>
                    <a:pt x="1487" y="8676"/>
                  </a:cubicBezTo>
                  <a:cubicBezTo>
                    <a:pt x="1555" y="8570"/>
                    <a:pt x="1540" y="8431"/>
                    <a:pt x="1449" y="8339"/>
                  </a:cubicBezTo>
                  <a:lnTo>
                    <a:pt x="1179" y="8070"/>
                  </a:lnTo>
                  <a:lnTo>
                    <a:pt x="1622" y="7632"/>
                  </a:lnTo>
                  <a:lnTo>
                    <a:pt x="1892" y="7902"/>
                  </a:lnTo>
                  <a:cubicBezTo>
                    <a:pt x="1943" y="7953"/>
                    <a:pt x="2012" y="7979"/>
                    <a:pt x="2082" y="7979"/>
                  </a:cubicBezTo>
                  <a:cubicBezTo>
                    <a:pt x="2131" y="7979"/>
                    <a:pt x="2180" y="7966"/>
                    <a:pt x="2224" y="7940"/>
                  </a:cubicBezTo>
                  <a:cubicBezTo>
                    <a:pt x="2445" y="7796"/>
                    <a:pt x="2690" y="7695"/>
                    <a:pt x="2945" y="7637"/>
                  </a:cubicBezTo>
                  <a:cubicBezTo>
                    <a:pt x="3070" y="7608"/>
                    <a:pt x="3157" y="7497"/>
                    <a:pt x="3157" y="7372"/>
                  </a:cubicBezTo>
                  <a:lnTo>
                    <a:pt x="3157" y="6992"/>
                  </a:lnTo>
                  <a:close/>
                  <a:moveTo>
                    <a:pt x="2666" y="1"/>
                  </a:moveTo>
                  <a:cubicBezTo>
                    <a:pt x="2517" y="1"/>
                    <a:pt x="2397" y="121"/>
                    <a:pt x="2397" y="275"/>
                  </a:cubicBezTo>
                  <a:lnTo>
                    <a:pt x="2397" y="1358"/>
                  </a:lnTo>
                  <a:cubicBezTo>
                    <a:pt x="2397" y="1507"/>
                    <a:pt x="2517" y="1632"/>
                    <a:pt x="2666" y="1632"/>
                  </a:cubicBezTo>
                  <a:lnTo>
                    <a:pt x="2839" y="1632"/>
                  </a:lnTo>
                  <a:lnTo>
                    <a:pt x="2839" y="6453"/>
                  </a:lnTo>
                  <a:cubicBezTo>
                    <a:pt x="2710" y="6477"/>
                    <a:pt x="2618" y="6588"/>
                    <a:pt x="2618" y="6723"/>
                  </a:cubicBezTo>
                  <a:lnTo>
                    <a:pt x="2618" y="7165"/>
                  </a:lnTo>
                  <a:cubicBezTo>
                    <a:pt x="2445" y="7218"/>
                    <a:pt x="2281" y="7286"/>
                    <a:pt x="2127" y="7367"/>
                  </a:cubicBezTo>
                  <a:lnTo>
                    <a:pt x="1810" y="7055"/>
                  </a:lnTo>
                  <a:cubicBezTo>
                    <a:pt x="1757" y="7002"/>
                    <a:pt x="1688" y="6975"/>
                    <a:pt x="1620" y="6975"/>
                  </a:cubicBezTo>
                  <a:cubicBezTo>
                    <a:pt x="1551" y="6975"/>
                    <a:pt x="1483" y="7002"/>
                    <a:pt x="1430" y="7055"/>
                  </a:cubicBezTo>
                  <a:lnTo>
                    <a:pt x="607" y="7878"/>
                  </a:lnTo>
                  <a:cubicBezTo>
                    <a:pt x="501" y="7983"/>
                    <a:pt x="501" y="8157"/>
                    <a:pt x="607" y="8262"/>
                  </a:cubicBezTo>
                  <a:lnTo>
                    <a:pt x="920" y="8575"/>
                  </a:lnTo>
                  <a:cubicBezTo>
                    <a:pt x="838" y="8729"/>
                    <a:pt x="770" y="8898"/>
                    <a:pt x="717" y="9066"/>
                  </a:cubicBezTo>
                  <a:lnTo>
                    <a:pt x="275" y="9066"/>
                  </a:lnTo>
                  <a:cubicBezTo>
                    <a:pt x="126" y="9066"/>
                    <a:pt x="1" y="9186"/>
                    <a:pt x="5" y="9335"/>
                  </a:cubicBezTo>
                  <a:lnTo>
                    <a:pt x="5" y="10500"/>
                  </a:lnTo>
                  <a:cubicBezTo>
                    <a:pt x="1" y="10649"/>
                    <a:pt x="126" y="10769"/>
                    <a:pt x="275" y="10769"/>
                  </a:cubicBezTo>
                  <a:lnTo>
                    <a:pt x="717" y="10769"/>
                  </a:lnTo>
                  <a:cubicBezTo>
                    <a:pt x="770" y="10938"/>
                    <a:pt x="838" y="11106"/>
                    <a:pt x="920" y="11260"/>
                  </a:cubicBezTo>
                  <a:lnTo>
                    <a:pt x="607" y="11578"/>
                  </a:lnTo>
                  <a:cubicBezTo>
                    <a:pt x="501" y="11679"/>
                    <a:pt x="501" y="11852"/>
                    <a:pt x="607" y="11958"/>
                  </a:cubicBezTo>
                  <a:lnTo>
                    <a:pt x="1430" y="12781"/>
                  </a:lnTo>
                  <a:cubicBezTo>
                    <a:pt x="1483" y="12834"/>
                    <a:pt x="1551" y="12860"/>
                    <a:pt x="1620" y="12860"/>
                  </a:cubicBezTo>
                  <a:cubicBezTo>
                    <a:pt x="1688" y="12860"/>
                    <a:pt x="1757" y="12834"/>
                    <a:pt x="1810" y="12781"/>
                  </a:cubicBezTo>
                  <a:lnTo>
                    <a:pt x="2123" y="12468"/>
                  </a:lnTo>
                  <a:cubicBezTo>
                    <a:pt x="2281" y="12550"/>
                    <a:pt x="2445" y="12617"/>
                    <a:pt x="2618" y="12670"/>
                  </a:cubicBezTo>
                  <a:lnTo>
                    <a:pt x="2618" y="13113"/>
                  </a:lnTo>
                  <a:cubicBezTo>
                    <a:pt x="2613" y="13262"/>
                    <a:pt x="2738" y="13387"/>
                    <a:pt x="2888" y="13387"/>
                  </a:cubicBezTo>
                  <a:lnTo>
                    <a:pt x="4047" y="13387"/>
                  </a:lnTo>
                  <a:cubicBezTo>
                    <a:pt x="4196" y="13387"/>
                    <a:pt x="4317" y="13262"/>
                    <a:pt x="4317" y="13113"/>
                  </a:cubicBezTo>
                  <a:lnTo>
                    <a:pt x="4317" y="12670"/>
                  </a:lnTo>
                  <a:cubicBezTo>
                    <a:pt x="4490" y="12617"/>
                    <a:pt x="4653" y="12550"/>
                    <a:pt x="4812" y="12468"/>
                  </a:cubicBezTo>
                  <a:lnTo>
                    <a:pt x="5125" y="12781"/>
                  </a:lnTo>
                  <a:cubicBezTo>
                    <a:pt x="5178" y="12834"/>
                    <a:pt x="5247" y="12860"/>
                    <a:pt x="5315" y="12860"/>
                  </a:cubicBezTo>
                  <a:cubicBezTo>
                    <a:pt x="5384" y="12860"/>
                    <a:pt x="5452" y="12834"/>
                    <a:pt x="5505" y="12781"/>
                  </a:cubicBezTo>
                  <a:lnTo>
                    <a:pt x="6328" y="11958"/>
                  </a:lnTo>
                  <a:cubicBezTo>
                    <a:pt x="6434" y="11852"/>
                    <a:pt x="6434" y="11679"/>
                    <a:pt x="6328" y="11573"/>
                  </a:cubicBezTo>
                  <a:lnTo>
                    <a:pt x="6015" y="11260"/>
                  </a:lnTo>
                  <a:cubicBezTo>
                    <a:pt x="6020" y="11251"/>
                    <a:pt x="6025" y="11236"/>
                    <a:pt x="6034" y="11227"/>
                  </a:cubicBezTo>
                  <a:lnTo>
                    <a:pt x="16846" y="11227"/>
                  </a:lnTo>
                  <a:cubicBezTo>
                    <a:pt x="16996" y="11227"/>
                    <a:pt x="17116" y="11101"/>
                    <a:pt x="17116" y="10952"/>
                  </a:cubicBezTo>
                  <a:lnTo>
                    <a:pt x="17116" y="9865"/>
                  </a:lnTo>
                  <a:cubicBezTo>
                    <a:pt x="17116" y="9716"/>
                    <a:pt x="16996" y="9595"/>
                    <a:pt x="16846" y="9595"/>
                  </a:cubicBezTo>
                  <a:lnTo>
                    <a:pt x="16673" y="9595"/>
                  </a:lnTo>
                  <a:lnTo>
                    <a:pt x="16673" y="1632"/>
                  </a:lnTo>
                  <a:lnTo>
                    <a:pt x="16851" y="1632"/>
                  </a:lnTo>
                  <a:cubicBezTo>
                    <a:pt x="17000" y="1632"/>
                    <a:pt x="17121" y="1507"/>
                    <a:pt x="17121" y="1358"/>
                  </a:cubicBezTo>
                  <a:lnTo>
                    <a:pt x="17121" y="275"/>
                  </a:lnTo>
                  <a:cubicBezTo>
                    <a:pt x="17121" y="121"/>
                    <a:pt x="17000" y="1"/>
                    <a:pt x="168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419;p85"/>
            <p:cNvSpPr/>
            <p:nvPr/>
          </p:nvSpPr>
          <p:spPr>
            <a:xfrm>
              <a:off x="2814255" y="3966702"/>
              <a:ext cx="42672" cy="90406"/>
            </a:xfrm>
            <a:custGeom>
              <a:avLst/>
              <a:gdLst/>
              <a:ahLst/>
              <a:cxnLst/>
              <a:rect l="l" t="t" r="r" b="b"/>
              <a:pathLst>
                <a:path w="1627" h="3447" extrusionOk="0">
                  <a:moveTo>
                    <a:pt x="1083" y="545"/>
                  </a:moveTo>
                  <a:lnTo>
                    <a:pt x="1083" y="2902"/>
                  </a:lnTo>
                  <a:lnTo>
                    <a:pt x="539" y="2902"/>
                  </a:lnTo>
                  <a:lnTo>
                    <a:pt x="539" y="545"/>
                  </a:lnTo>
                  <a:close/>
                  <a:moveTo>
                    <a:pt x="270" y="1"/>
                  </a:moveTo>
                  <a:cubicBezTo>
                    <a:pt x="120" y="1"/>
                    <a:pt x="0" y="121"/>
                    <a:pt x="0" y="275"/>
                  </a:cubicBezTo>
                  <a:lnTo>
                    <a:pt x="0" y="3172"/>
                  </a:lnTo>
                  <a:cubicBezTo>
                    <a:pt x="0" y="3321"/>
                    <a:pt x="120" y="3446"/>
                    <a:pt x="270" y="3446"/>
                  </a:cubicBezTo>
                  <a:lnTo>
                    <a:pt x="1357" y="3446"/>
                  </a:lnTo>
                  <a:cubicBezTo>
                    <a:pt x="1506" y="3446"/>
                    <a:pt x="1627" y="3321"/>
                    <a:pt x="1627" y="3172"/>
                  </a:cubicBezTo>
                  <a:lnTo>
                    <a:pt x="1627" y="275"/>
                  </a:lnTo>
                  <a:cubicBezTo>
                    <a:pt x="1627" y="121"/>
                    <a:pt x="1506" y="1"/>
                    <a:pt x="13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420;p85"/>
            <p:cNvSpPr/>
            <p:nvPr/>
          </p:nvSpPr>
          <p:spPr>
            <a:xfrm>
              <a:off x="2865110" y="3932265"/>
              <a:ext cx="42672" cy="124843"/>
            </a:xfrm>
            <a:custGeom>
              <a:avLst/>
              <a:gdLst/>
              <a:ahLst/>
              <a:cxnLst/>
              <a:rect l="l" t="t" r="r" b="b"/>
              <a:pathLst>
                <a:path w="1627" h="4760" extrusionOk="0">
                  <a:moveTo>
                    <a:pt x="1088" y="539"/>
                  </a:moveTo>
                  <a:lnTo>
                    <a:pt x="1088" y="4215"/>
                  </a:lnTo>
                  <a:lnTo>
                    <a:pt x="539" y="4215"/>
                  </a:lnTo>
                  <a:lnTo>
                    <a:pt x="539" y="539"/>
                  </a:lnTo>
                  <a:close/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lnTo>
                    <a:pt x="0" y="4485"/>
                  </a:lnTo>
                  <a:cubicBezTo>
                    <a:pt x="0" y="4634"/>
                    <a:pt x="121" y="4759"/>
                    <a:pt x="270" y="4759"/>
                  </a:cubicBezTo>
                  <a:lnTo>
                    <a:pt x="1357" y="4759"/>
                  </a:lnTo>
                  <a:cubicBezTo>
                    <a:pt x="1506" y="4759"/>
                    <a:pt x="1627" y="4634"/>
                    <a:pt x="1627" y="4485"/>
                  </a:cubicBezTo>
                  <a:lnTo>
                    <a:pt x="1627" y="270"/>
                  </a:lnTo>
                  <a:cubicBezTo>
                    <a:pt x="1627" y="121"/>
                    <a:pt x="1506" y="0"/>
                    <a:pt x="13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421;p85"/>
            <p:cNvSpPr/>
            <p:nvPr/>
          </p:nvSpPr>
          <p:spPr>
            <a:xfrm>
              <a:off x="2916097" y="3950179"/>
              <a:ext cx="42672" cy="106930"/>
            </a:xfrm>
            <a:custGeom>
              <a:avLst/>
              <a:gdLst/>
              <a:ahLst/>
              <a:cxnLst/>
              <a:rect l="l" t="t" r="r" b="b"/>
              <a:pathLst>
                <a:path w="1627" h="4077" extrusionOk="0">
                  <a:moveTo>
                    <a:pt x="1088" y="544"/>
                  </a:moveTo>
                  <a:lnTo>
                    <a:pt x="1088" y="3532"/>
                  </a:lnTo>
                  <a:lnTo>
                    <a:pt x="539" y="3532"/>
                  </a:lnTo>
                  <a:lnTo>
                    <a:pt x="539" y="544"/>
                  </a:lnTo>
                  <a:close/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3802"/>
                  </a:lnTo>
                  <a:cubicBezTo>
                    <a:pt x="0" y="3951"/>
                    <a:pt x="121" y="4076"/>
                    <a:pt x="270" y="4076"/>
                  </a:cubicBezTo>
                  <a:lnTo>
                    <a:pt x="1357" y="4076"/>
                  </a:lnTo>
                  <a:cubicBezTo>
                    <a:pt x="1506" y="4076"/>
                    <a:pt x="1627" y="3951"/>
                    <a:pt x="1627" y="3802"/>
                  </a:cubicBezTo>
                  <a:lnTo>
                    <a:pt x="1627" y="270"/>
                  </a:lnTo>
                  <a:cubicBezTo>
                    <a:pt x="1627" y="121"/>
                    <a:pt x="1506" y="1"/>
                    <a:pt x="13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422;p85"/>
            <p:cNvSpPr/>
            <p:nvPr/>
          </p:nvSpPr>
          <p:spPr>
            <a:xfrm>
              <a:off x="2966952" y="3891508"/>
              <a:ext cx="42672" cy="165600"/>
            </a:xfrm>
            <a:custGeom>
              <a:avLst/>
              <a:gdLst/>
              <a:ahLst/>
              <a:cxnLst/>
              <a:rect l="l" t="t" r="r" b="b"/>
              <a:pathLst>
                <a:path w="1627" h="6314" extrusionOk="0">
                  <a:moveTo>
                    <a:pt x="1088" y="544"/>
                  </a:moveTo>
                  <a:lnTo>
                    <a:pt x="1088" y="5769"/>
                  </a:lnTo>
                  <a:lnTo>
                    <a:pt x="544" y="5769"/>
                  </a:lnTo>
                  <a:lnTo>
                    <a:pt x="544" y="544"/>
                  </a:lnTo>
                  <a:close/>
                  <a:moveTo>
                    <a:pt x="275" y="0"/>
                  </a:moveTo>
                  <a:cubicBezTo>
                    <a:pt x="121" y="0"/>
                    <a:pt x="0" y="120"/>
                    <a:pt x="0" y="274"/>
                  </a:cubicBezTo>
                  <a:lnTo>
                    <a:pt x="0" y="6039"/>
                  </a:lnTo>
                  <a:cubicBezTo>
                    <a:pt x="0" y="6188"/>
                    <a:pt x="121" y="6313"/>
                    <a:pt x="275" y="6313"/>
                  </a:cubicBezTo>
                  <a:lnTo>
                    <a:pt x="1357" y="6313"/>
                  </a:lnTo>
                  <a:cubicBezTo>
                    <a:pt x="1506" y="6313"/>
                    <a:pt x="1627" y="6188"/>
                    <a:pt x="1627" y="6039"/>
                  </a:cubicBezTo>
                  <a:lnTo>
                    <a:pt x="1627" y="274"/>
                  </a:lnTo>
                  <a:cubicBezTo>
                    <a:pt x="1627" y="120"/>
                    <a:pt x="1506" y="0"/>
                    <a:pt x="13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423;p85"/>
            <p:cNvSpPr/>
            <p:nvPr/>
          </p:nvSpPr>
          <p:spPr>
            <a:xfrm>
              <a:off x="2720990" y="3909421"/>
              <a:ext cx="56678" cy="14163"/>
            </a:xfrm>
            <a:custGeom>
              <a:avLst/>
              <a:gdLst/>
              <a:ahLst/>
              <a:cxnLst/>
              <a:rect l="l" t="t" r="r" b="b"/>
              <a:pathLst>
                <a:path w="2161" h="540" extrusionOk="0">
                  <a:moveTo>
                    <a:pt x="361" y="0"/>
                  </a:moveTo>
                  <a:cubicBezTo>
                    <a:pt x="0" y="0"/>
                    <a:pt x="0" y="539"/>
                    <a:pt x="361" y="539"/>
                  </a:cubicBezTo>
                  <a:lnTo>
                    <a:pt x="1800" y="539"/>
                  </a:lnTo>
                  <a:cubicBezTo>
                    <a:pt x="2161" y="539"/>
                    <a:pt x="2161" y="0"/>
                    <a:pt x="18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424;p85"/>
            <p:cNvSpPr/>
            <p:nvPr/>
          </p:nvSpPr>
          <p:spPr>
            <a:xfrm>
              <a:off x="2720990" y="3931767"/>
              <a:ext cx="77371" cy="14268"/>
            </a:xfrm>
            <a:custGeom>
              <a:avLst/>
              <a:gdLst/>
              <a:ahLst/>
              <a:cxnLst/>
              <a:rect l="l" t="t" r="r" b="b"/>
              <a:pathLst>
                <a:path w="2950" h="544" extrusionOk="0">
                  <a:moveTo>
                    <a:pt x="361" y="0"/>
                  </a:moveTo>
                  <a:cubicBezTo>
                    <a:pt x="0" y="0"/>
                    <a:pt x="0" y="544"/>
                    <a:pt x="361" y="544"/>
                  </a:cubicBezTo>
                  <a:lnTo>
                    <a:pt x="2589" y="544"/>
                  </a:lnTo>
                  <a:cubicBezTo>
                    <a:pt x="2950" y="544"/>
                    <a:pt x="2950" y="0"/>
                    <a:pt x="2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425;p85"/>
            <p:cNvSpPr/>
            <p:nvPr/>
          </p:nvSpPr>
          <p:spPr>
            <a:xfrm>
              <a:off x="2720990" y="3954087"/>
              <a:ext cx="77371" cy="14294"/>
            </a:xfrm>
            <a:custGeom>
              <a:avLst/>
              <a:gdLst/>
              <a:ahLst/>
              <a:cxnLst/>
              <a:rect l="l" t="t" r="r" b="b"/>
              <a:pathLst>
                <a:path w="2950" h="545" extrusionOk="0">
                  <a:moveTo>
                    <a:pt x="361" y="1"/>
                  </a:moveTo>
                  <a:cubicBezTo>
                    <a:pt x="0" y="1"/>
                    <a:pt x="0" y="544"/>
                    <a:pt x="361" y="544"/>
                  </a:cubicBezTo>
                  <a:lnTo>
                    <a:pt x="2589" y="544"/>
                  </a:lnTo>
                  <a:cubicBezTo>
                    <a:pt x="2950" y="544"/>
                    <a:pt x="2950" y="1"/>
                    <a:pt x="2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426;p85"/>
            <p:cNvSpPr/>
            <p:nvPr/>
          </p:nvSpPr>
          <p:spPr>
            <a:xfrm>
              <a:off x="2720990" y="3976564"/>
              <a:ext cx="77371" cy="14163"/>
            </a:xfrm>
            <a:custGeom>
              <a:avLst/>
              <a:gdLst/>
              <a:ahLst/>
              <a:cxnLst/>
              <a:rect l="l" t="t" r="r" b="b"/>
              <a:pathLst>
                <a:path w="2950" h="540" extrusionOk="0">
                  <a:moveTo>
                    <a:pt x="361" y="0"/>
                  </a:moveTo>
                  <a:cubicBezTo>
                    <a:pt x="0" y="0"/>
                    <a:pt x="0" y="539"/>
                    <a:pt x="361" y="539"/>
                  </a:cubicBezTo>
                  <a:lnTo>
                    <a:pt x="2589" y="539"/>
                  </a:lnTo>
                  <a:cubicBezTo>
                    <a:pt x="2950" y="539"/>
                    <a:pt x="2950" y="0"/>
                    <a:pt x="2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427;p85"/>
            <p:cNvSpPr/>
            <p:nvPr/>
          </p:nvSpPr>
          <p:spPr>
            <a:xfrm>
              <a:off x="2644957" y="4040533"/>
              <a:ext cx="105199" cy="88754"/>
            </a:xfrm>
            <a:custGeom>
              <a:avLst/>
              <a:gdLst/>
              <a:ahLst/>
              <a:cxnLst/>
              <a:rect l="l" t="t" r="r" b="b"/>
              <a:pathLst>
                <a:path w="4011" h="3384" extrusionOk="0">
                  <a:moveTo>
                    <a:pt x="2197" y="0"/>
                  </a:moveTo>
                  <a:cubicBezTo>
                    <a:pt x="850" y="0"/>
                    <a:pt x="1" y="1578"/>
                    <a:pt x="859" y="2719"/>
                  </a:cubicBezTo>
                  <a:cubicBezTo>
                    <a:pt x="919" y="2797"/>
                    <a:pt x="995" y="2829"/>
                    <a:pt x="1068" y="2829"/>
                  </a:cubicBezTo>
                  <a:cubicBezTo>
                    <a:pt x="1266" y="2829"/>
                    <a:pt x="1450" y="2599"/>
                    <a:pt x="1292" y="2392"/>
                  </a:cubicBezTo>
                  <a:cubicBezTo>
                    <a:pt x="709" y="1616"/>
                    <a:pt x="1289" y="542"/>
                    <a:pt x="2202" y="542"/>
                  </a:cubicBezTo>
                  <a:cubicBezTo>
                    <a:pt x="2268" y="542"/>
                    <a:pt x="2335" y="547"/>
                    <a:pt x="2404" y="559"/>
                  </a:cubicBezTo>
                  <a:cubicBezTo>
                    <a:pt x="3429" y="732"/>
                    <a:pt x="3722" y="2070"/>
                    <a:pt x="2856" y="2652"/>
                  </a:cubicBezTo>
                  <a:lnTo>
                    <a:pt x="2817" y="2681"/>
                  </a:lnTo>
                  <a:lnTo>
                    <a:pt x="2803" y="2686"/>
                  </a:lnTo>
                  <a:lnTo>
                    <a:pt x="2769" y="2705"/>
                  </a:lnTo>
                  <a:lnTo>
                    <a:pt x="2760" y="2715"/>
                  </a:lnTo>
                  <a:lnTo>
                    <a:pt x="2712" y="2734"/>
                  </a:lnTo>
                  <a:lnTo>
                    <a:pt x="2668" y="2753"/>
                  </a:lnTo>
                  <a:lnTo>
                    <a:pt x="2654" y="2763"/>
                  </a:lnTo>
                  <a:lnTo>
                    <a:pt x="2620" y="2777"/>
                  </a:lnTo>
                  <a:lnTo>
                    <a:pt x="2606" y="2782"/>
                  </a:lnTo>
                  <a:lnTo>
                    <a:pt x="2558" y="2796"/>
                  </a:lnTo>
                  <a:lnTo>
                    <a:pt x="2510" y="2811"/>
                  </a:lnTo>
                  <a:lnTo>
                    <a:pt x="2495" y="2816"/>
                  </a:lnTo>
                  <a:lnTo>
                    <a:pt x="2461" y="2820"/>
                  </a:lnTo>
                  <a:lnTo>
                    <a:pt x="2442" y="2825"/>
                  </a:lnTo>
                  <a:lnTo>
                    <a:pt x="2399" y="2835"/>
                  </a:lnTo>
                  <a:lnTo>
                    <a:pt x="2394" y="2835"/>
                  </a:lnTo>
                  <a:lnTo>
                    <a:pt x="2341" y="2840"/>
                  </a:lnTo>
                  <a:lnTo>
                    <a:pt x="2091" y="2840"/>
                  </a:lnTo>
                  <a:lnTo>
                    <a:pt x="2043" y="2835"/>
                  </a:lnTo>
                  <a:lnTo>
                    <a:pt x="2038" y="2835"/>
                  </a:lnTo>
                  <a:lnTo>
                    <a:pt x="1990" y="2825"/>
                  </a:lnTo>
                  <a:lnTo>
                    <a:pt x="1975" y="2825"/>
                  </a:lnTo>
                  <a:lnTo>
                    <a:pt x="1937" y="2816"/>
                  </a:lnTo>
                  <a:lnTo>
                    <a:pt x="1922" y="2811"/>
                  </a:lnTo>
                  <a:lnTo>
                    <a:pt x="1874" y="2796"/>
                  </a:lnTo>
                  <a:lnTo>
                    <a:pt x="1831" y="2782"/>
                  </a:lnTo>
                  <a:lnTo>
                    <a:pt x="1817" y="2777"/>
                  </a:lnTo>
                  <a:cubicBezTo>
                    <a:pt x="1786" y="2765"/>
                    <a:pt x="1753" y="2760"/>
                    <a:pt x="1722" y="2760"/>
                  </a:cubicBezTo>
                  <a:cubicBezTo>
                    <a:pt x="1612" y="2760"/>
                    <a:pt x="1508" y="2828"/>
                    <a:pt x="1470" y="2936"/>
                  </a:cubicBezTo>
                  <a:cubicBezTo>
                    <a:pt x="1417" y="3075"/>
                    <a:pt x="1489" y="3229"/>
                    <a:pt x="1629" y="3282"/>
                  </a:cubicBezTo>
                  <a:lnTo>
                    <a:pt x="1643" y="3292"/>
                  </a:lnTo>
                  <a:cubicBezTo>
                    <a:pt x="1667" y="3297"/>
                    <a:pt x="1692" y="3306"/>
                    <a:pt x="1716" y="3316"/>
                  </a:cubicBezTo>
                  <a:lnTo>
                    <a:pt x="1788" y="3335"/>
                  </a:lnTo>
                  <a:lnTo>
                    <a:pt x="1812" y="3340"/>
                  </a:lnTo>
                  <a:lnTo>
                    <a:pt x="1865" y="3355"/>
                  </a:lnTo>
                  <a:lnTo>
                    <a:pt x="1889" y="3359"/>
                  </a:lnTo>
                  <a:cubicBezTo>
                    <a:pt x="1908" y="3359"/>
                    <a:pt x="1932" y="3364"/>
                    <a:pt x="1956" y="3369"/>
                  </a:cubicBezTo>
                  <a:lnTo>
                    <a:pt x="1966" y="3369"/>
                  </a:lnTo>
                  <a:cubicBezTo>
                    <a:pt x="1990" y="3374"/>
                    <a:pt x="2014" y="3379"/>
                    <a:pt x="2038" y="3379"/>
                  </a:cubicBezTo>
                  <a:lnTo>
                    <a:pt x="2062" y="3379"/>
                  </a:lnTo>
                  <a:lnTo>
                    <a:pt x="2120" y="3383"/>
                  </a:lnTo>
                  <a:lnTo>
                    <a:pt x="2312" y="3383"/>
                  </a:lnTo>
                  <a:lnTo>
                    <a:pt x="2370" y="3379"/>
                  </a:lnTo>
                  <a:lnTo>
                    <a:pt x="2394" y="3379"/>
                  </a:lnTo>
                  <a:cubicBezTo>
                    <a:pt x="2418" y="3374"/>
                    <a:pt x="2442" y="3369"/>
                    <a:pt x="2471" y="3369"/>
                  </a:cubicBezTo>
                  <a:cubicBezTo>
                    <a:pt x="2495" y="3364"/>
                    <a:pt x="2519" y="3359"/>
                    <a:pt x="2543" y="3355"/>
                  </a:cubicBezTo>
                  <a:lnTo>
                    <a:pt x="2567" y="3350"/>
                  </a:lnTo>
                  <a:lnTo>
                    <a:pt x="2620" y="3335"/>
                  </a:lnTo>
                  <a:lnTo>
                    <a:pt x="2639" y="3331"/>
                  </a:lnTo>
                  <a:lnTo>
                    <a:pt x="2712" y="3311"/>
                  </a:lnTo>
                  <a:lnTo>
                    <a:pt x="2716" y="3311"/>
                  </a:lnTo>
                  <a:lnTo>
                    <a:pt x="2784" y="3287"/>
                  </a:lnTo>
                  <a:lnTo>
                    <a:pt x="2808" y="3278"/>
                  </a:lnTo>
                  <a:lnTo>
                    <a:pt x="2856" y="3258"/>
                  </a:lnTo>
                  <a:lnTo>
                    <a:pt x="2875" y="3249"/>
                  </a:lnTo>
                  <a:lnTo>
                    <a:pt x="2943" y="3220"/>
                  </a:lnTo>
                  <a:lnTo>
                    <a:pt x="2947" y="3220"/>
                  </a:lnTo>
                  <a:lnTo>
                    <a:pt x="3010" y="3186"/>
                  </a:lnTo>
                  <a:lnTo>
                    <a:pt x="3029" y="3177"/>
                  </a:lnTo>
                  <a:lnTo>
                    <a:pt x="3077" y="3152"/>
                  </a:lnTo>
                  <a:lnTo>
                    <a:pt x="3097" y="3138"/>
                  </a:lnTo>
                  <a:cubicBezTo>
                    <a:pt x="3116" y="3128"/>
                    <a:pt x="3135" y="3114"/>
                    <a:pt x="3154" y="3100"/>
                  </a:cubicBezTo>
                  <a:cubicBezTo>
                    <a:pt x="3732" y="2715"/>
                    <a:pt x="4011" y="2017"/>
                    <a:pt x="3866" y="1338"/>
                  </a:cubicBezTo>
                  <a:cubicBezTo>
                    <a:pt x="3717" y="660"/>
                    <a:pt x="3174" y="140"/>
                    <a:pt x="2490" y="25"/>
                  </a:cubicBezTo>
                  <a:cubicBezTo>
                    <a:pt x="2390" y="8"/>
                    <a:pt x="2292" y="0"/>
                    <a:pt x="21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9226;p84"/>
          <p:cNvGrpSpPr/>
          <p:nvPr/>
        </p:nvGrpSpPr>
        <p:grpSpPr>
          <a:xfrm>
            <a:off x="2797065" y="2379507"/>
            <a:ext cx="375081" cy="368169"/>
            <a:chOff x="7957893" y="2454479"/>
            <a:chExt cx="375081" cy="368169"/>
          </a:xfrm>
        </p:grpSpPr>
        <p:sp>
          <p:nvSpPr>
            <p:cNvPr id="235" name="Google Shape;9227;p84"/>
            <p:cNvSpPr/>
            <p:nvPr/>
          </p:nvSpPr>
          <p:spPr>
            <a:xfrm>
              <a:off x="8023159" y="2461521"/>
              <a:ext cx="40291" cy="46941"/>
            </a:xfrm>
            <a:custGeom>
              <a:avLst/>
              <a:gdLst/>
              <a:ahLst/>
              <a:cxnLst/>
              <a:rect l="l" t="t" r="r" b="b"/>
              <a:pathLst>
                <a:path w="1539" h="1793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lnTo>
                    <a:pt x="1" y="1413"/>
                  </a:lnTo>
                  <a:cubicBezTo>
                    <a:pt x="1" y="1625"/>
                    <a:pt x="169" y="1793"/>
                    <a:pt x="376" y="1793"/>
                  </a:cubicBezTo>
                  <a:lnTo>
                    <a:pt x="640" y="1793"/>
                  </a:lnTo>
                  <a:cubicBezTo>
                    <a:pt x="1139" y="1793"/>
                    <a:pt x="1538" y="1389"/>
                    <a:pt x="1538" y="894"/>
                  </a:cubicBezTo>
                  <a:cubicBezTo>
                    <a:pt x="1538" y="400"/>
                    <a:pt x="1139" y="1"/>
                    <a:pt x="64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28;p84"/>
            <p:cNvSpPr/>
            <p:nvPr/>
          </p:nvSpPr>
          <p:spPr>
            <a:xfrm>
              <a:off x="8023159" y="2461390"/>
              <a:ext cx="22934" cy="46941"/>
            </a:xfrm>
            <a:custGeom>
              <a:avLst/>
              <a:gdLst/>
              <a:ahLst/>
              <a:cxnLst/>
              <a:rect l="l" t="t" r="r" b="b"/>
              <a:pathLst>
                <a:path w="876" h="1793" extrusionOk="0">
                  <a:moveTo>
                    <a:pt x="380" y="1"/>
                  </a:moveTo>
                  <a:cubicBezTo>
                    <a:pt x="174" y="1"/>
                    <a:pt x="6" y="169"/>
                    <a:pt x="1" y="376"/>
                  </a:cubicBezTo>
                  <a:lnTo>
                    <a:pt x="1" y="1418"/>
                  </a:lnTo>
                  <a:cubicBezTo>
                    <a:pt x="6" y="1625"/>
                    <a:pt x="174" y="1793"/>
                    <a:pt x="380" y="1793"/>
                  </a:cubicBezTo>
                  <a:lnTo>
                    <a:pt x="645" y="1793"/>
                  </a:lnTo>
                  <a:cubicBezTo>
                    <a:pt x="721" y="1793"/>
                    <a:pt x="798" y="1783"/>
                    <a:pt x="875" y="1764"/>
                  </a:cubicBezTo>
                  <a:cubicBezTo>
                    <a:pt x="736" y="1706"/>
                    <a:pt x="645" y="1567"/>
                    <a:pt x="645" y="1418"/>
                  </a:cubicBezTo>
                  <a:lnTo>
                    <a:pt x="645" y="376"/>
                  </a:lnTo>
                  <a:cubicBezTo>
                    <a:pt x="645" y="227"/>
                    <a:pt x="736" y="87"/>
                    <a:pt x="875" y="30"/>
                  </a:cubicBezTo>
                  <a:cubicBezTo>
                    <a:pt x="798" y="11"/>
                    <a:pt x="721" y="1"/>
                    <a:pt x="645" y="1"/>
                  </a:cubicBezTo>
                  <a:close/>
                </a:path>
              </a:pathLst>
            </a:custGeom>
            <a:solidFill>
              <a:srgbClr val="5A6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229;p84"/>
            <p:cNvSpPr/>
            <p:nvPr/>
          </p:nvSpPr>
          <p:spPr>
            <a:xfrm>
              <a:off x="8109710" y="2461521"/>
              <a:ext cx="40265" cy="46941"/>
            </a:xfrm>
            <a:custGeom>
              <a:avLst/>
              <a:gdLst/>
              <a:ahLst/>
              <a:cxnLst/>
              <a:rect l="l" t="t" r="r" b="b"/>
              <a:pathLst>
                <a:path w="1538" h="1793" extrusionOk="0">
                  <a:moveTo>
                    <a:pt x="898" y="1"/>
                  </a:moveTo>
                  <a:cubicBezTo>
                    <a:pt x="399" y="1"/>
                    <a:pt x="0" y="400"/>
                    <a:pt x="0" y="894"/>
                  </a:cubicBezTo>
                  <a:cubicBezTo>
                    <a:pt x="0" y="1389"/>
                    <a:pt x="399" y="1793"/>
                    <a:pt x="898" y="1793"/>
                  </a:cubicBezTo>
                  <a:lnTo>
                    <a:pt x="1163" y="1793"/>
                  </a:lnTo>
                  <a:cubicBezTo>
                    <a:pt x="1369" y="1793"/>
                    <a:pt x="1537" y="1625"/>
                    <a:pt x="1537" y="1413"/>
                  </a:cubicBezTo>
                  <a:lnTo>
                    <a:pt x="1537" y="375"/>
                  </a:lnTo>
                  <a:cubicBezTo>
                    <a:pt x="1537" y="169"/>
                    <a:pt x="1369" y="1"/>
                    <a:pt x="116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230;p84"/>
            <p:cNvSpPr/>
            <p:nvPr/>
          </p:nvSpPr>
          <p:spPr>
            <a:xfrm>
              <a:off x="8127068" y="2461390"/>
              <a:ext cx="23143" cy="47333"/>
            </a:xfrm>
            <a:custGeom>
              <a:avLst/>
              <a:gdLst/>
              <a:ahLst/>
              <a:cxnLst/>
              <a:rect l="l" t="t" r="r" b="b"/>
              <a:pathLst>
                <a:path w="884" h="1808" extrusionOk="0">
                  <a:moveTo>
                    <a:pt x="240" y="1"/>
                  </a:moveTo>
                  <a:cubicBezTo>
                    <a:pt x="159" y="1"/>
                    <a:pt x="77" y="11"/>
                    <a:pt x="0" y="35"/>
                  </a:cubicBezTo>
                  <a:cubicBezTo>
                    <a:pt x="135" y="97"/>
                    <a:pt x="226" y="232"/>
                    <a:pt x="226" y="385"/>
                  </a:cubicBezTo>
                  <a:lnTo>
                    <a:pt x="226" y="1423"/>
                  </a:lnTo>
                  <a:cubicBezTo>
                    <a:pt x="221" y="1572"/>
                    <a:pt x="135" y="1711"/>
                    <a:pt x="0" y="1774"/>
                  </a:cubicBezTo>
                  <a:cubicBezTo>
                    <a:pt x="77" y="1798"/>
                    <a:pt x="159" y="1807"/>
                    <a:pt x="240" y="1807"/>
                  </a:cubicBezTo>
                  <a:lnTo>
                    <a:pt x="504" y="1807"/>
                  </a:lnTo>
                  <a:cubicBezTo>
                    <a:pt x="711" y="1807"/>
                    <a:pt x="879" y="1639"/>
                    <a:pt x="879" y="1428"/>
                  </a:cubicBezTo>
                  <a:lnTo>
                    <a:pt x="879" y="390"/>
                  </a:lnTo>
                  <a:cubicBezTo>
                    <a:pt x="884" y="174"/>
                    <a:pt x="716" y="1"/>
                    <a:pt x="504" y="1"/>
                  </a:cubicBezTo>
                  <a:close/>
                </a:path>
              </a:pathLst>
            </a:custGeom>
            <a:solidFill>
              <a:srgbClr val="5A6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231;p84"/>
            <p:cNvSpPr/>
            <p:nvPr/>
          </p:nvSpPr>
          <p:spPr>
            <a:xfrm>
              <a:off x="8217232" y="2615355"/>
              <a:ext cx="103149" cy="103018"/>
            </a:xfrm>
            <a:custGeom>
              <a:avLst/>
              <a:gdLst/>
              <a:ahLst/>
              <a:cxnLst/>
              <a:rect l="l" t="t" r="r" b="b"/>
              <a:pathLst>
                <a:path w="3940" h="3935" extrusionOk="0">
                  <a:moveTo>
                    <a:pt x="1973" y="0"/>
                  </a:moveTo>
                  <a:cubicBezTo>
                    <a:pt x="1839" y="0"/>
                    <a:pt x="1706" y="14"/>
                    <a:pt x="1576" y="43"/>
                  </a:cubicBezTo>
                  <a:cubicBezTo>
                    <a:pt x="803" y="216"/>
                    <a:pt x="1" y="966"/>
                    <a:pt x="5" y="1970"/>
                  </a:cubicBezTo>
                  <a:cubicBezTo>
                    <a:pt x="10" y="3003"/>
                    <a:pt x="865" y="3935"/>
                    <a:pt x="1975" y="3935"/>
                  </a:cubicBezTo>
                  <a:cubicBezTo>
                    <a:pt x="3080" y="3935"/>
                    <a:pt x="3940" y="3003"/>
                    <a:pt x="3940" y="1970"/>
                  </a:cubicBezTo>
                  <a:cubicBezTo>
                    <a:pt x="3940" y="1076"/>
                    <a:pt x="3291" y="264"/>
                    <a:pt x="2369" y="43"/>
                  </a:cubicBezTo>
                  <a:cubicBezTo>
                    <a:pt x="2239" y="14"/>
                    <a:pt x="2106" y="0"/>
                    <a:pt x="1973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32;p84"/>
            <p:cNvSpPr/>
            <p:nvPr/>
          </p:nvSpPr>
          <p:spPr>
            <a:xfrm>
              <a:off x="8254721" y="2615250"/>
              <a:ext cx="68068" cy="102992"/>
            </a:xfrm>
            <a:custGeom>
              <a:avLst/>
              <a:gdLst/>
              <a:ahLst/>
              <a:cxnLst/>
              <a:rect l="l" t="t" r="r" b="b"/>
              <a:pathLst>
                <a:path w="2600" h="3934" extrusionOk="0">
                  <a:moveTo>
                    <a:pt x="538" y="0"/>
                  </a:moveTo>
                  <a:cubicBezTo>
                    <a:pt x="406" y="0"/>
                    <a:pt x="274" y="16"/>
                    <a:pt x="144" y="47"/>
                  </a:cubicBezTo>
                  <a:cubicBezTo>
                    <a:pt x="91" y="57"/>
                    <a:pt x="48" y="67"/>
                    <a:pt x="0" y="81"/>
                  </a:cubicBezTo>
                  <a:cubicBezTo>
                    <a:pt x="846" y="316"/>
                    <a:pt x="1432" y="1090"/>
                    <a:pt x="1432" y="1969"/>
                  </a:cubicBezTo>
                  <a:cubicBezTo>
                    <a:pt x="1432" y="2848"/>
                    <a:pt x="846" y="3622"/>
                    <a:pt x="0" y="3857"/>
                  </a:cubicBezTo>
                  <a:cubicBezTo>
                    <a:pt x="178" y="3910"/>
                    <a:pt x="356" y="3934"/>
                    <a:pt x="538" y="3934"/>
                  </a:cubicBezTo>
                  <a:cubicBezTo>
                    <a:pt x="541" y="3934"/>
                    <a:pt x="545" y="3934"/>
                    <a:pt x="548" y="3934"/>
                  </a:cubicBezTo>
                  <a:cubicBezTo>
                    <a:pt x="1552" y="3934"/>
                    <a:pt x="2398" y="3172"/>
                    <a:pt x="2498" y="2166"/>
                  </a:cubicBezTo>
                  <a:cubicBezTo>
                    <a:pt x="2599" y="1162"/>
                    <a:pt x="1922" y="244"/>
                    <a:pt x="932" y="47"/>
                  </a:cubicBezTo>
                  <a:cubicBezTo>
                    <a:pt x="802" y="16"/>
                    <a:pt x="670" y="0"/>
                    <a:pt x="538" y="0"/>
                  </a:cubicBezTo>
                  <a:close/>
                </a:path>
              </a:pathLst>
            </a:custGeom>
            <a:solidFill>
              <a:srgbClr val="B2C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233;p84"/>
            <p:cNvSpPr/>
            <p:nvPr/>
          </p:nvSpPr>
          <p:spPr>
            <a:xfrm>
              <a:off x="8245401" y="2649415"/>
              <a:ext cx="40893" cy="34950"/>
            </a:xfrm>
            <a:custGeom>
              <a:avLst/>
              <a:gdLst/>
              <a:ahLst/>
              <a:cxnLst/>
              <a:rect l="l" t="t" r="r" b="b"/>
              <a:pathLst>
                <a:path w="1562" h="1335" extrusionOk="0">
                  <a:moveTo>
                    <a:pt x="894" y="1"/>
                  </a:moveTo>
                  <a:cubicBezTo>
                    <a:pt x="299" y="1"/>
                    <a:pt x="1" y="717"/>
                    <a:pt x="419" y="1140"/>
                  </a:cubicBezTo>
                  <a:cubicBezTo>
                    <a:pt x="555" y="1274"/>
                    <a:pt x="722" y="1335"/>
                    <a:pt x="887" y="1335"/>
                  </a:cubicBezTo>
                  <a:cubicBezTo>
                    <a:pt x="1231" y="1335"/>
                    <a:pt x="1562" y="1069"/>
                    <a:pt x="1562" y="669"/>
                  </a:cubicBezTo>
                  <a:cubicBezTo>
                    <a:pt x="1562" y="299"/>
                    <a:pt x="1264" y="1"/>
                    <a:pt x="894" y="1"/>
                  </a:cubicBezTo>
                  <a:close/>
                </a:path>
              </a:pathLst>
            </a:custGeom>
            <a:solidFill>
              <a:srgbClr val="87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234;p84"/>
            <p:cNvSpPr/>
            <p:nvPr/>
          </p:nvSpPr>
          <p:spPr>
            <a:xfrm>
              <a:off x="7965328" y="2545559"/>
              <a:ext cx="241877" cy="183496"/>
            </a:xfrm>
            <a:custGeom>
              <a:avLst/>
              <a:gdLst/>
              <a:ahLst/>
              <a:cxnLst/>
              <a:rect l="l" t="t" r="r" b="b"/>
              <a:pathLst>
                <a:path w="9239" h="7009" extrusionOk="0">
                  <a:moveTo>
                    <a:pt x="590" y="0"/>
                  </a:moveTo>
                  <a:cubicBezTo>
                    <a:pt x="566" y="0"/>
                    <a:pt x="543" y="2"/>
                    <a:pt x="519" y="5"/>
                  </a:cubicBezTo>
                  <a:cubicBezTo>
                    <a:pt x="216" y="38"/>
                    <a:pt x="0" y="312"/>
                    <a:pt x="34" y="615"/>
                  </a:cubicBezTo>
                  <a:lnTo>
                    <a:pt x="293" y="2719"/>
                  </a:lnTo>
                  <a:cubicBezTo>
                    <a:pt x="485" y="4247"/>
                    <a:pt x="1782" y="5390"/>
                    <a:pt x="3324" y="5395"/>
                  </a:cubicBezTo>
                  <a:lnTo>
                    <a:pt x="4064" y="5395"/>
                  </a:lnTo>
                  <a:lnTo>
                    <a:pt x="4064" y="6456"/>
                  </a:lnTo>
                  <a:cubicBezTo>
                    <a:pt x="4064" y="6764"/>
                    <a:pt x="4314" y="7009"/>
                    <a:pt x="4622" y="7009"/>
                  </a:cubicBezTo>
                  <a:cubicBezTo>
                    <a:pt x="4929" y="7009"/>
                    <a:pt x="5179" y="6764"/>
                    <a:pt x="5179" y="6456"/>
                  </a:cubicBezTo>
                  <a:lnTo>
                    <a:pt x="5179" y="5395"/>
                  </a:lnTo>
                  <a:lnTo>
                    <a:pt x="5914" y="5395"/>
                  </a:lnTo>
                  <a:cubicBezTo>
                    <a:pt x="7456" y="5390"/>
                    <a:pt x="8753" y="4247"/>
                    <a:pt x="8945" y="2719"/>
                  </a:cubicBezTo>
                  <a:lnTo>
                    <a:pt x="9205" y="615"/>
                  </a:lnTo>
                  <a:cubicBezTo>
                    <a:pt x="9238" y="312"/>
                    <a:pt x="9022" y="38"/>
                    <a:pt x="8719" y="5"/>
                  </a:cubicBezTo>
                  <a:cubicBezTo>
                    <a:pt x="8696" y="2"/>
                    <a:pt x="8672" y="0"/>
                    <a:pt x="8648" y="0"/>
                  </a:cubicBezTo>
                  <a:cubicBezTo>
                    <a:pt x="8375" y="0"/>
                    <a:pt x="8139" y="201"/>
                    <a:pt x="8100" y="480"/>
                  </a:cubicBezTo>
                  <a:lnTo>
                    <a:pt x="7840" y="2584"/>
                  </a:lnTo>
                  <a:cubicBezTo>
                    <a:pt x="7715" y="3555"/>
                    <a:pt x="6894" y="4280"/>
                    <a:pt x="5919" y="4285"/>
                  </a:cubicBezTo>
                  <a:lnTo>
                    <a:pt x="3320" y="4285"/>
                  </a:lnTo>
                  <a:cubicBezTo>
                    <a:pt x="2344" y="4280"/>
                    <a:pt x="1523" y="3555"/>
                    <a:pt x="1398" y="2584"/>
                  </a:cubicBezTo>
                  <a:lnTo>
                    <a:pt x="1139" y="480"/>
                  </a:lnTo>
                  <a:cubicBezTo>
                    <a:pt x="1099" y="201"/>
                    <a:pt x="863" y="0"/>
                    <a:pt x="590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235;p84"/>
            <p:cNvSpPr/>
            <p:nvPr/>
          </p:nvSpPr>
          <p:spPr>
            <a:xfrm>
              <a:off x="8246658" y="2644022"/>
              <a:ext cx="53983" cy="46234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885" y="414"/>
                  </a:moveTo>
                  <a:cubicBezTo>
                    <a:pt x="1144" y="414"/>
                    <a:pt x="1351" y="625"/>
                    <a:pt x="1351" y="884"/>
                  </a:cubicBezTo>
                  <a:cubicBezTo>
                    <a:pt x="1351" y="1167"/>
                    <a:pt x="1120" y="1353"/>
                    <a:pt x="880" y="1353"/>
                  </a:cubicBezTo>
                  <a:cubicBezTo>
                    <a:pt x="765" y="1353"/>
                    <a:pt x="648" y="1311"/>
                    <a:pt x="553" y="1216"/>
                  </a:cubicBezTo>
                  <a:cubicBezTo>
                    <a:pt x="255" y="918"/>
                    <a:pt x="467" y="414"/>
                    <a:pt x="885" y="414"/>
                  </a:cubicBezTo>
                  <a:close/>
                  <a:moveTo>
                    <a:pt x="885" y="0"/>
                  </a:moveTo>
                  <a:cubicBezTo>
                    <a:pt x="395" y="0"/>
                    <a:pt x="1" y="394"/>
                    <a:pt x="1" y="884"/>
                  </a:cubicBezTo>
                  <a:cubicBezTo>
                    <a:pt x="1" y="1414"/>
                    <a:pt x="435" y="1765"/>
                    <a:pt x="888" y="1765"/>
                  </a:cubicBezTo>
                  <a:cubicBezTo>
                    <a:pt x="1105" y="1765"/>
                    <a:pt x="1325" y="1685"/>
                    <a:pt x="1504" y="1504"/>
                  </a:cubicBezTo>
                  <a:cubicBezTo>
                    <a:pt x="2062" y="952"/>
                    <a:pt x="1668" y="0"/>
                    <a:pt x="88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236;p84"/>
            <p:cNvSpPr/>
            <p:nvPr/>
          </p:nvSpPr>
          <p:spPr>
            <a:xfrm>
              <a:off x="7957893" y="2454479"/>
              <a:ext cx="375081" cy="368169"/>
            </a:xfrm>
            <a:custGeom>
              <a:avLst/>
              <a:gdLst/>
              <a:ahLst/>
              <a:cxnLst/>
              <a:rect l="l" t="t" r="r" b="b"/>
              <a:pathLst>
                <a:path w="14327" h="14063" extrusionOk="0">
                  <a:moveTo>
                    <a:pt x="3104" y="409"/>
                  </a:moveTo>
                  <a:cubicBezTo>
                    <a:pt x="3484" y="409"/>
                    <a:pt x="3796" y="721"/>
                    <a:pt x="3796" y="1101"/>
                  </a:cubicBezTo>
                  <a:lnTo>
                    <a:pt x="3796" y="1120"/>
                  </a:lnTo>
                  <a:cubicBezTo>
                    <a:pt x="3796" y="1500"/>
                    <a:pt x="3484" y="1812"/>
                    <a:pt x="3104" y="1812"/>
                  </a:cubicBezTo>
                  <a:lnTo>
                    <a:pt x="2821" y="1812"/>
                  </a:lnTo>
                  <a:cubicBezTo>
                    <a:pt x="2724" y="1812"/>
                    <a:pt x="2648" y="1735"/>
                    <a:pt x="2648" y="1639"/>
                  </a:cubicBezTo>
                  <a:lnTo>
                    <a:pt x="2648" y="582"/>
                  </a:lnTo>
                  <a:cubicBezTo>
                    <a:pt x="2652" y="486"/>
                    <a:pt x="2729" y="409"/>
                    <a:pt x="2821" y="409"/>
                  </a:cubicBezTo>
                  <a:close/>
                  <a:moveTo>
                    <a:pt x="6962" y="409"/>
                  </a:moveTo>
                  <a:cubicBezTo>
                    <a:pt x="7058" y="409"/>
                    <a:pt x="7135" y="486"/>
                    <a:pt x="7135" y="582"/>
                  </a:cubicBezTo>
                  <a:lnTo>
                    <a:pt x="7135" y="1639"/>
                  </a:lnTo>
                  <a:cubicBezTo>
                    <a:pt x="7135" y="1735"/>
                    <a:pt x="7058" y="1812"/>
                    <a:pt x="6962" y="1812"/>
                  </a:cubicBezTo>
                  <a:lnTo>
                    <a:pt x="6678" y="1812"/>
                  </a:lnTo>
                  <a:cubicBezTo>
                    <a:pt x="6299" y="1812"/>
                    <a:pt x="5986" y="1500"/>
                    <a:pt x="5986" y="1120"/>
                  </a:cubicBezTo>
                  <a:lnTo>
                    <a:pt x="5986" y="1101"/>
                  </a:lnTo>
                  <a:cubicBezTo>
                    <a:pt x="5986" y="721"/>
                    <a:pt x="6299" y="409"/>
                    <a:pt x="6678" y="409"/>
                  </a:cubicBezTo>
                  <a:close/>
                  <a:moveTo>
                    <a:pt x="2821" y="1"/>
                  </a:moveTo>
                  <a:cubicBezTo>
                    <a:pt x="2499" y="1"/>
                    <a:pt x="2234" y="260"/>
                    <a:pt x="2234" y="582"/>
                  </a:cubicBezTo>
                  <a:lnTo>
                    <a:pt x="2234" y="904"/>
                  </a:lnTo>
                  <a:lnTo>
                    <a:pt x="1768" y="904"/>
                  </a:lnTo>
                  <a:cubicBezTo>
                    <a:pt x="1086" y="904"/>
                    <a:pt x="534" y="1461"/>
                    <a:pt x="534" y="2143"/>
                  </a:cubicBezTo>
                  <a:lnTo>
                    <a:pt x="534" y="3282"/>
                  </a:lnTo>
                  <a:cubicBezTo>
                    <a:pt x="202" y="3412"/>
                    <a:pt x="1" y="3748"/>
                    <a:pt x="44" y="4099"/>
                  </a:cubicBezTo>
                  <a:lnTo>
                    <a:pt x="308" y="6217"/>
                  </a:lnTo>
                  <a:cubicBezTo>
                    <a:pt x="515" y="7865"/>
                    <a:pt x="1913" y="9100"/>
                    <a:pt x="3570" y="9100"/>
                  </a:cubicBezTo>
                  <a:lnTo>
                    <a:pt x="4108" y="9100"/>
                  </a:lnTo>
                  <a:lnTo>
                    <a:pt x="4108" y="9964"/>
                  </a:lnTo>
                  <a:cubicBezTo>
                    <a:pt x="4113" y="10310"/>
                    <a:pt x="4343" y="10613"/>
                    <a:pt x="4675" y="10704"/>
                  </a:cubicBezTo>
                  <a:lnTo>
                    <a:pt x="4675" y="11468"/>
                  </a:lnTo>
                  <a:cubicBezTo>
                    <a:pt x="4675" y="12900"/>
                    <a:pt x="5838" y="14062"/>
                    <a:pt x="7269" y="14062"/>
                  </a:cubicBezTo>
                  <a:lnTo>
                    <a:pt x="9513" y="14062"/>
                  </a:lnTo>
                  <a:cubicBezTo>
                    <a:pt x="10949" y="14062"/>
                    <a:pt x="12107" y="12900"/>
                    <a:pt x="12107" y="11468"/>
                  </a:cubicBezTo>
                  <a:lnTo>
                    <a:pt x="12107" y="10315"/>
                  </a:lnTo>
                  <a:cubicBezTo>
                    <a:pt x="12626" y="10272"/>
                    <a:pt x="13111" y="10046"/>
                    <a:pt x="13476" y="9681"/>
                  </a:cubicBezTo>
                  <a:cubicBezTo>
                    <a:pt x="14206" y="8941"/>
                    <a:pt x="14326" y="7793"/>
                    <a:pt x="13755" y="6923"/>
                  </a:cubicBezTo>
                  <a:cubicBezTo>
                    <a:pt x="13709" y="6858"/>
                    <a:pt x="13648" y="6831"/>
                    <a:pt x="13588" y="6831"/>
                  </a:cubicBezTo>
                  <a:cubicBezTo>
                    <a:pt x="13444" y="6831"/>
                    <a:pt x="13307" y="6987"/>
                    <a:pt x="13409" y="7149"/>
                  </a:cubicBezTo>
                  <a:cubicBezTo>
                    <a:pt x="14187" y="8333"/>
                    <a:pt x="13337" y="9902"/>
                    <a:pt x="11926" y="9902"/>
                  </a:cubicBezTo>
                  <a:cubicBezTo>
                    <a:pt x="11917" y="9902"/>
                    <a:pt x="11909" y="9902"/>
                    <a:pt x="11900" y="9902"/>
                  </a:cubicBezTo>
                  <a:cubicBezTo>
                    <a:pt x="10353" y="9902"/>
                    <a:pt x="9551" y="7990"/>
                    <a:pt x="10670" y="6870"/>
                  </a:cubicBezTo>
                  <a:cubicBezTo>
                    <a:pt x="11013" y="6528"/>
                    <a:pt x="11467" y="6350"/>
                    <a:pt x="11926" y="6350"/>
                  </a:cubicBezTo>
                  <a:cubicBezTo>
                    <a:pt x="12264" y="6350"/>
                    <a:pt x="12604" y="6447"/>
                    <a:pt x="12904" y="6645"/>
                  </a:cubicBezTo>
                  <a:cubicBezTo>
                    <a:pt x="12946" y="6675"/>
                    <a:pt x="12989" y="6688"/>
                    <a:pt x="13028" y="6688"/>
                  </a:cubicBezTo>
                  <a:cubicBezTo>
                    <a:pt x="13210" y="6688"/>
                    <a:pt x="13335" y="6417"/>
                    <a:pt x="13130" y="6299"/>
                  </a:cubicBezTo>
                  <a:cubicBezTo>
                    <a:pt x="12752" y="6047"/>
                    <a:pt x="12339" y="5933"/>
                    <a:pt x="11935" y="5933"/>
                  </a:cubicBezTo>
                  <a:cubicBezTo>
                    <a:pt x="10798" y="5933"/>
                    <a:pt x="9734" y="6838"/>
                    <a:pt x="9734" y="8124"/>
                  </a:cubicBezTo>
                  <a:cubicBezTo>
                    <a:pt x="9734" y="9248"/>
                    <a:pt x="10579" y="10185"/>
                    <a:pt x="11694" y="10305"/>
                  </a:cubicBezTo>
                  <a:lnTo>
                    <a:pt x="11694" y="11463"/>
                  </a:lnTo>
                  <a:cubicBezTo>
                    <a:pt x="11689" y="12669"/>
                    <a:pt x="10714" y="13644"/>
                    <a:pt x="9508" y="13644"/>
                  </a:cubicBezTo>
                  <a:lnTo>
                    <a:pt x="7264" y="13644"/>
                  </a:lnTo>
                  <a:cubicBezTo>
                    <a:pt x="6058" y="13644"/>
                    <a:pt x="5083" y="12669"/>
                    <a:pt x="5083" y="11463"/>
                  </a:cubicBezTo>
                  <a:lnTo>
                    <a:pt x="5083" y="10704"/>
                  </a:lnTo>
                  <a:cubicBezTo>
                    <a:pt x="5415" y="10613"/>
                    <a:pt x="5645" y="10310"/>
                    <a:pt x="5645" y="9964"/>
                  </a:cubicBezTo>
                  <a:lnTo>
                    <a:pt x="5645" y="9104"/>
                  </a:lnTo>
                  <a:lnTo>
                    <a:pt x="6188" y="9104"/>
                  </a:lnTo>
                  <a:cubicBezTo>
                    <a:pt x="7846" y="9100"/>
                    <a:pt x="9239" y="7865"/>
                    <a:pt x="9450" y="6222"/>
                  </a:cubicBezTo>
                  <a:lnTo>
                    <a:pt x="9714" y="4099"/>
                  </a:lnTo>
                  <a:cubicBezTo>
                    <a:pt x="9758" y="3757"/>
                    <a:pt x="9565" y="3426"/>
                    <a:pt x="9248" y="3296"/>
                  </a:cubicBezTo>
                  <a:lnTo>
                    <a:pt x="9248" y="2143"/>
                  </a:lnTo>
                  <a:cubicBezTo>
                    <a:pt x="9248" y="1461"/>
                    <a:pt x="8691" y="904"/>
                    <a:pt x="8009" y="904"/>
                  </a:cubicBezTo>
                  <a:lnTo>
                    <a:pt x="7543" y="904"/>
                  </a:lnTo>
                  <a:lnTo>
                    <a:pt x="7543" y="587"/>
                  </a:lnTo>
                  <a:cubicBezTo>
                    <a:pt x="7543" y="260"/>
                    <a:pt x="7279" y="1"/>
                    <a:pt x="6957" y="1"/>
                  </a:cubicBezTo>
                  <a:lnTo>
                    <a:pt x="6678" y="1"/>
                  </a:lnTo>
                  <a:cubicBezTo>
                    <a:pt x="6068" y="1"/>
                    <a:pt x="5573" y="496"/>
                    <a:pt x="5573" y="1106"/>
                  </a:cubicBezTo>
                  <a:lnTo>
                    <a:pt x="5573" y="1120"/>
                  </a:lnTo>
                  <a:cubicBezTo>
                    <a:pt x="5573" y="1730"/>
                    <a:pt x="6068" y="2225"/>
                    <a:pt x="6678" y="2225"/>
                  </a:cubicBezTo>
                  <a:lnTo>
                    <a:pt x="6957" y="2225"/>
                  </a:lnTo>
                  <a:cubicBezTo>
                    <a:pt x="7279" y="2225"/>
                    <a:pt x="7543" y="1961"/>
                    <a:pt x="7543" y="1639"/>
                  </a:cubicBezTo>
                  <a:lnTo>
                    <a:pt x="7543" y="1312"/>
                  </a:lnTo>
                  <a:lnTo>
                    <a:pt x="8009" y="1312"/>
                  </a:lnTo>
                  <a:cubicBezTo>
                    <a:pt x="8465" y="1312"/>
                    <a:pt x="8835" y="1682"/>
                    <a:pt x="8835" y="2139"/>
                  </a:cubicBezTo>
                  <a:lnTo>
                    <a:pt x="8835" y="3239"/>
                  </a:lnTo>
                  <a:cubicBezTo>
                    <a:pt x="8494" y="3291"/>
                    <a:pt x="8230" y="3561"/>
                    <a:pt x="8187" y="3902"/>
                  </a:cubicBezTo>
                  <a:lnTo>
                    <a:pt x="7922" y="6025"/>
                  </a:lnTo>
                  <a:cubicBezTo>
                    <a:pt x="7812" y="6899"/>
                    <a:pt x="7067" y="7557"/>
                    <a:pt x="6188" y="7557"/>
                  </a:cubicBezTo>
                  <a:lnTo>
                    <a:pt x="5295" y="7557"/>
                  </a:lnTo>
                  <a:cubicBezTo>
                    <a:pt x="5021" y="7557"/>
                    <a:pt x="5021" y="7966"/>
                    <a:pt x="5295" y="7966"/>
                  </a:cubicBezTo>
                  <a:lnTo>
                    <a:pt x="6188" y="7966"/>
                  </a:lnTo>
                  <a:cubicBezTo>
                    <a:pt x="7279" y="7966"/>
                    <a:pt x="8201" y="7154"/>
                    <a:pt x="8336" y="6073"/>
                  </a:cubicBezTo>
                  <a:lnTo>
                    <a:pt x="8600" y="3950"/>
                  </a:lnTo>
                  <a:cubicBezTo>
                    <a:pt x="8622" y="3770"/>
                    <a:pt x="8771" y="3638"/>
                    <a:pt x="8943" y="3638"/>
                  </a:cubicBezTo>
                  <a:cubicBezTo>
                    <a:pt x="8960" y="3638"/>
                    <a:pt x="8977" y="3640"/>
                    <a:pt x="8994" y="3642"/>
                  </a:cubicBezTo>
                  <a:cubicBezTo>
                    <a:pt x="9191" y="3666"/>
                    <a:pt x="9330" y="3844"/>
                    <a:pt x="9306" y="4041"/>
                  </a:cubicBezTo>
                  <a:lnTo>
                    <a:pt x="9042" y="6159"/>
                  </a:lnTo>
                  <a:cubicBezTo>
                    <a:pt x="8859" y="7601"/>
                    <a:pt x="7639" y="8677"/>
                    <a:pt x="6188" y="8682"/>
                  </a:cubicBezTo>
                  <a:lnTo>
                    <a:pt x="5444" y="8682"/>
                  </a:lnTo>
                  <a:cubicBezTo>
                    <a:pt x="5328" y="8682"/>
                    <a:pt x="5237" y="8773"/>
                    <a:pt x="5237" y="8888"/>
                  </a:cubicBezTo>
                  <a:lnTo>
                    <a:pt x="5237" y="9955"/>
                  </a:lnTo>
                  <a:cubicBezTo>
                    <a:pt x="5237" y="10152"/>
                    <a:pt x="5078" y="10310"/>
                    <a:pt x="4882" y="10310"/>
                  </a:cubicBezTo>
                  <a:cubicBezTo>
                    <a:pt x="4685" y="10310"/>
                    <a:pt x="4526" y="10152"/>
                    <a:pt x="4526" y="9955"/>
                  </a:cubicBezTo>
                  <a:lnTo>
                    <a:pt x="4526" y="8888"/>
                  </a:lnTo>
                  <a:cubicBezTo>
                    <a:pt x="4526" y="8773"/>
                    <a:pt x="4435" y="8682"/>
                    <a:pt x="4324" y="8682"/>
                  </a:cubicBezTo>
                  <a:lnTo>
                    <a:pt x="3575" y="8682"/>
                  </a:lnTo>
                  <a:cubicBezTo>
                    <a:pt x="2129" y="8677"/>
                    <a:pt x="904" y="7596"/>
                    <a:pt x="721" y="6159"/>
                  </a:cubicBezTo>
                  <a:lnTo>
                    <a:pt x="457" y="4046"/>
                  </a:lnTo>
                  <a:cubicBezTo>
                    <a:pt x="433" y="3849"/>
                    <a:pt x="572" y="3671"/>
                    <a:pt x="769" y="3647"/>
                  </a:cubicBezTo>
                  <a:cubicBezTo>
                    <a:pt x="784" y="3645"/>
                    <a:pt x="798" y="3644"/>
                    <a:pt x="812" y="3644"/>
                  </a:cubicBezTo>
                  <a:cubicBezTo>
                    <a:pt x="987" y="3644"/>
                    <a:pt x="1141" y="3777"/>
                    <a:pt x="1163" y="3954"/>
                  </a:cubicBezTo>
                  <a:lnTo>
                    <a:pt x="1427" y="6078"/>
                  </a:lnTo>
                  <a:cubicBezTo>
                    <a:pt x="1562" y="7159"/>
                    <a:pt x="2484" y="7975"/>
                    <a:pt x="3575" y="7975"/>
                  </a:cubicBezTo>
                  <a:lnTo>
                    <a:pt x="4468" y="7975"/>
                  </a:lnTo>
                  <a:cubicBezTo>
                    <a:pt x="4742" y="7975"/>
                    <a:pt x="4742" y="7562"/>
                    <a:pt x="4468" y="7562"/>
                  </a:cubicBezTo>
                  <a:lnTo>
                    <a:pt x="3575" y="7562"/>
                  </a:lnTo>
                  <a:cubicBezTo>
                    <a:pt x="2691" y="7562"/>
                    <a:pt x="1946" y="6904"/>
                    <a:pt x="1836" y="6030"/>
                  </a:cubicBezTo>
                  <a:lnTo>
                    <a:pt x="1576" y="3906"/>
                  </a:lnTo>
                  <a:cubicBezTo>
                    <a:pt x="1533" y="3575"/>
                    <a:pt x="1278" y="3306"/>
                    <a:pt x="947" y="3248"/>
                  </a:cubicBezTo>
                  <a:lnTo>
                    <a:pt x="947" y="2143"/>
                  </a:lnTo>
                  <a:cubicBezTo>
                    <a:pt x="947" y="1687"/>
                    <a:pt x="1317" y="1317"/>
                    <a:pt x="1773" y="1317"/>
                  </a:cubicBezTo>
                  <a:lnTo>
                    <a:pt x="2239" y="1317"/>
                  </a:lnTo>
                  <a:lnTo>
                    <a:pt x="2239" y="1639"/>
                  </a:lnTo>
                  <a:cubicBezTo>
                    <a:pt x="2239" y="1961"/>
                    <a:pt x="2499" y="2225"/>
                    <a:pt x="2825" y="2225"/>
                  </a:cubicBezTo>
                  <a:lnTo>
                    <a:pt x="3104" y="2225"/>
                  </a:lnTo>
                  <a:cubicBezTo>
                    <a:pt x="3714" y="2225"/>
                    <a:pt x="4209" y="1730"/>
                    <a:pt x="4209" y="1120"/>
                  </a:cubicBezTo>
                  <a:lnTo>
                    <a:pt x="4209" y="1106"/>
                  </a:lnTo>
                  <a:cubicBezTo>
                    <a:pt x="4209" y="496"/>
                    <a:pt x="3714" y="1"/>
                    <a:pt x="310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771;p81"/>
          <p:cNvGrpSpPr/>
          <p:nvPr/>
        </p:nvGrpSpPr>
        <p:grpSpPr>
          <a:xfrm>
            <a:off x="1325624" y="1663227"/>
            <a:ext cx="634656" cy="699982"/>
            <a:chOff x="5985650" y="2860025"/>
            <a:chExt cx="1396075" cy="1539775"/>
          </a:xfrm>
          <a:solidFill>
            <a:schemeClr val="tx1">
              <a:lumMod val="50000"/>
            </a:schemeClr>
          </a:solidFill>
        </p:grpSpPr>
        <p:sp>
          <p:nvSpPr>
            <p:cNvPr id="203" name="Google Shape;6772;p81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773;p81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774;p81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775;p81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776;p81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777;p81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778;p81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779;p81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780;p81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781;p81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782;p81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783;p81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784;p81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785;p81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786;p81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787;p81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788;p81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789;p81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790;p81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791;p81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792;p81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793;p81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94;p81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95;p81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96;p81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97;p81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98;p81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99;p81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800;p81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801;p81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802;p81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803;p81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18438;p89"/>
          <p:cNvGrpSpPr/>
          <p:nvPr/>
        </p:nvGrpSpPr>
        <p:grpSpPr>
          <a:xfrm>
            <a:off x="8508219" y="1239556"/>
            <a:ext cx="343875" cy="315609"/>
            <a:chOff x="2319216" y="2452526"/>
            <a:chExt cx="343875" cy="315609"/>
          </a:xfrm>
        </p:grpSpPr>
        <p:sp>
          <p:nvSpPr>
            <p:cNvPr id="186" name="Google Shape;18439;p89"/>
            <p:cNvSpPr/>
            <p:nvPr/>
          </p:nvSpPr>
          <p:spPr>
            <a:xfrm>
              <a:off x="2411535" y="2701895"/>
              <a:ext cx="71550" cy="61269"/>
            </a:xfrm>
            <a:custGeom>
              <a:avLst/>
              <a:gdLst/>
              <a:ahLst/>
              <a:cxnLst/>
              <a:rect l="l" t="t" r="r" b="b"/>
              <a:pathLst>
                <a:path w="2749" h="2354" extrusionOk="0">
                  <a:moveTo>
                    <a:pt x="1573" y="1"/>
                  </a:moveTo>
                  <a:cubicBezTo>
                    <a:pt x="524" y="1"/>
                    <a:pt x="0" y="1267"/>
                    <a:pt x="739" y="2010"/>
                  </a:cubicBezTo>
                  <a:cubicBezTo>
                    <a:pt x="965" y="2233"/>
                    <a:pt x="1266" y="2353"/>
                    <a:pt x="1573" y="2353"/>
                  </a:cubicBezTo>
                  <a:cubicBezTo>
                    <a:pt x="1725" y="2353"/>
                    <a:pt x="1878" y="2324"/>
                    <a:pt x="2023" y="2263"/>
                  </a:cubicBezTo>
                  <a:cubicBezTo>
                    <a:pt x="2463" y="2080"/>
                    <a:pt x="2748" y="1651"/>
                    <a:pt x="2748" y="1176"/>
                  </a:cubicBezTo>
                  <a:cubicBezTo>
                    <a:pt x="2748" y="529"/>
                    <a:pt x="2224" y="1"/>
                    <a:pt x="1573" y="1"/>
                  </a:cubicBezTo>
                  <a:close/>
                </a:path>
              </a:pathLst>
            </a:custGeom>
            <a:solidFill>
              <a:srgbClr val="5C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440;p89"/>
            <p:cNvSpPr/>
            <p:nvPr/>
          </p:nvSpPr>
          <p:spPr>
            <a:xfrm>
              <a:off x="2433867" y="2718579"/>
              <a:ext cx="32534" cy="27875"/>
            </a:xfrm>
            <a:custGeom>
              <a:avLst/>
              <a:gdLst/>
              <a:ahLst/>
              <a:cxnLst/>
              <a:rect l="l" t="t" r="r" b="b"/>
              <a:pathLst>
                <a:path w="1250" h="1071" extrusionOk="0">
                  <a:moveTo>
                    <a:pt x="715" y="0"/>
                  </a:moveTo>
                  <a:cubicBezTo>
                    <a:pt x="240" y="0"/>
                    <a:pt x="1" y="577"/>
                    <a:pt x="338" y="915"/>
                  </a:cubicBezTo>
                  <a:cubicBezTo>
                    <a:pt x="447" y="1023"/>
                    <a:pt x="580" y="1071"/>
                    <a:pt x="711" y="1071"/>
                  </a:cubicBezTo>
                  <a:cubicBezTo>
                    <a:pt x="986" y="1071"/>
                    <a:pt x="1250" y="857"/>
                    <a:pt x="1250" y="535"/>
                  </a:cubicBezTo>
                  <a:cubicBezTo>
                    <a:pt x="1250" y="239"/>
                    <a:pt x="1010" y="4"/>
                    <a:pt x="715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441;p89"/>
            <p:cNvSpPr/>
            <p:nvPr/>
          </p:nvSpPr>
          <p:spPr>
            <a:xfrm>
              <a:off x="2533058" y="2701895"/>
              <a:ext cx="71628" cy="61269"/>
            </a:xfrm>
            <a:custGeom>
              <a:avLst/>
              <a:gdLst/>
              <a:ahLst/>
              <a:cxnLst/>
              <a:rect l="l" t="t" r="r" b="b"/>
              <a:pathLst>
                <a:path w="2752" h="2354" extrusionOk="0">
                  <a:moveTo>
                    <a:pt x="1573" y="1"/>
                  </a:moveTo>
                  <a:cubicBezTo>
                    <a:pt x="524" y="1"/>
                    <a:pt x="0" y="1267"/>
                    <a:pt x="743" y="2010"/>
                  </a:cubicBezTo>
                  <a:cubicBezTo>
                    <a:pt x="968" y="2235"/>
                    <a:pt x="1266" y="2354"/>
                    <a:pt x="1571" y="2354"/>
                  </a:cubicBezTo>
                  <a:cubicBezTo>
                    <a:pt x="1723" y="2354"/>
                    <a:pt x="1877" y="2324"/>
                    <a:pt x="2023" y="2263"/>
                  </a:cubicBezTo>
                  <a:cubicBezTo>
                    <a:pt x="2463" y="2080"/>
                    <a:pt x="2752" y="1651"/>
                    <a:pt x="2752" y="1176"/>
                  </a:cubicBezTo>
                  <a:cubicBezTo>
                    <a:pt x="2752" y="529"/>
                    <a:pt x="2224" y="1"/>
                    <a:pt x="1573" y="1"/>
                  </a:cubicBezTo>
                  <a:close/>
                </a:path>
              </a:pathLst>
            </a:custGeom>
            <a:solidFill>
              <a:srgbClr val="5C7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442;p89"/>
            <p:cNvSpPr/>
            <p:nvPr/>
          </p:nvSpPr>
          <p:spPr>
            <a:xfrm>
              <a:off x="2555389" y="2718579"/>
              <a:ext cx="32534" cy="27875"/>
            </a:xfrm>
            <a:custGeom>
              <a:avLst/>
              <a:gdLst/>
              <a:ahLst/>
              <a:cxnLst/>
              <a:rect l="l" t="t" r="r" b="b"/>
              <a:pathLst>
                <a:path w="1250" h="1071" extrusionOk="0">
                  <a:moveTo>
                    <a:pt x="715" y="0"/>
                  </a:moveTo>
                  <a:cubicBezTo>
                    <a:pt x="240" y="4"/>
                    <a:pt x="1" y="577"/>
                    <a:pt x="338" y="915"/>
                  </a:cubicBezTo>
                  <a:cubicBezTo>
                    <a:pt x="447" y="1023"/>
                    <a:pt x="580" y="1071"/>
                    <a:pt x="711" y="1071"/>
                  </a:cubicBezTo>
                  <a:cubicBezTo>
                    <a:pt x="986" y="1071"/>
                    <a:pt x="1250" y="857"/>
                    <a:pt x="1250" y="535"/>
                  </a:cubicBezTo>
                  <a:cubicBezTo>
                    <a:pt x="1250" y="239"/>
                    <a:pt x="1010" y="0"/>
                    <a:pt x="715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443;p89"/>
            <p:cNvSpPr/>
            <p:nvPr/>
          </p:nvSpPr>
          <p:spPr>
            <a:xfrm>
              <a:off x="2390011" y="2479725"/>
              <a:ext cx="265585" cy="139690"/>
            </a:xfrm>
            <a:custGeom>
              <a:avLst/>
              <a:gdLst/>
              <a:ahLst/>
              <a:cxnLst/>
              <a:rect l="l" t="t" r="r" b="b"/>
              <a:pathLst>
                <a:path w="10204" h="5367" extrusionOk="0">
                  <a:moveTo>
                    <a:pt x="0" y="1"/>
                  </a:moveTo>
                  <a:lnTo>
                    <a:pt x="363" y="1021"/>
                  </a:lnTo>
                  <a:lnTo>
                    <a:pt x="9138" y="1021"/>
                  </a:lnTo>
                  <a:lnTo>
                    <a:pt x="8135" y="5367"/>
                  </a:lnTo>
                  <a:lnTo>
                    <a:pt x="9180" y="5367"/>
                  </a:lnTo>
                  <a:lnTo>
                    <a:pt x="10137" y="1211"/>
                  </a:lnTo>
                  <a:cubicBezTo>
                    <a:pt x="10204" y="916"/>
                    <a:pt x="10137" y="610"/>
                    <a:pt x="9947" y="374"/>
                  </a:cubicBezTo>
                  <a:cubicBezTo>
                    <a:pt x="9761" y="138"/>
                    <a:pt x="9476" y="1"/>
                    <a:pt x="9173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444;p89"/>
            <p:cNvSpPr/>
            <p:nvPr/>
          </p:nvSpPr>
          <p:spPr>
            <a:xfrm>
              <a:off x="2614003" y="2479725"/>
              <a:ext cx="41592" cy="139690"/>
            </a:xfrm>
            <a:custGeom>
              <a:avLst/>
              <a:gdLst/>
              <a:ahLst/>
              <a:cxnLst/>
              <a:rect l="l" t="t" r="r" b="b"/>
              <a:pathLst>
                <a:path w="1598" h="5367" extrusionOk="0">
                  <a:moveTo>
                    <a:pt x="0" y="1"/>
                  </a:moveTo>
                  <a:cubicBezTo>
                    <a:pt x="634" y="1"/>
                    <a:pt x="1105" y="592"/>
                    <a:pt x="965" y="1211"/>
                  </a:cubicBezTo>
                  <a:lnTo>
                    <a:pt x="8" y="5367"/>
                  </a:lnTo>
                  <a:lnTo>
                    <a:pt x="574" y="5367"/>
                  </a:lnTo>
                  <a:lnTo>
                    <a:pt x="1531" y="1211"/>
                  </a:lnTo>
                  <a:cubicBezTo>
                    <a:pt x="1598" y="916"/>
                    <a:pt x="1531" y="610"/>
                    <a:pt x="1341" y="374"/>
                  </a:cubicBezTo>
                  <a:cubicBezTo>
                    <a:pt x="1155" y="138"/>
                    <a:pt x="870" y="1"/>
                    <a:pt x="567" y="1"/>
                  </a:cubicBezTo>
                  <a:close/>
                </a:path>
              </a:pathLst>
            </a:custGeom>
            <a:solidFill>
              <a:srgbClr val="4D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445;p89"/>
            <p:cNvSpPr/>
            <p:nvPr/>
          </p:nvSpPr>
          <p:spPr>
            <a:xfrm>
              <a:off x="2324161" y="2457471"/>
              <a:ext cx="329794" cy="188491"/>
            </a:xfrm>
            <a:custGeom>
              <a:avLst/>
              <a:gdLst/>
              <a:ahLst/>
              <a:cxnLst/>
              <a:rect l="l" t="t" r="r" b="b"/>
              <a:pathLst>
                <a:path w="12671" h="7242" extrusionOk="0">
                  <a:moveTo>
                    <a:pt x="511" y="1"/>
                  </a:moveTo>
                  <a:cubicBezTo>
                    <a:pt x="229" y="1"/>
                    <a:pt x="1" y="230"/>
                    <a:pt x="1" y="511"/>
                  </a:cubicBezTo>
                  <a:cubicBezTo>
                    <a:pt x="1" y="793"/>
                    <a:pt x="229" y="1021"/>
                    <a:pt x="511" y="1021"/>
                  </a:cubicBezTo>
                  <a:lnTo>
                    <a:pt x="1433" y="1021"/>
                  </a:lnTo>
                  <a:cubicBezTo>
                    <a:pt x="1475" y="1021"/>
                    <a:pt x="1517" y="1049"/>
                    <a:pt x="1535" y="1092"/>
                  </a:cubicBezTo>
                  <a:lnTo>
                    <a:pt x="2632" y="4199"/>
                  </a:lnTo>
                  <a:lnTo>
                    <a:pt x="2872" y="4871"/>
                  </a:lnTo>
                  <a:lnTo>
                    <a:pt x="3262" y="5972"/>
                  </a:lnTo>
                  <a:cubicBezTo>
                    <a:pt x="3586" y="6742"/>
                    <a:pt x="4339" y="7242"/>
                    <a:pt x="5176" y="7242"/>
                  </a:cubicBezTo>
                  <a:lnTo>
                    <a:pt x="12160" y="7242"/>
                  </a:lnTo>
                  <a:cubicBezTo>
                    <a:pt x="12442" y="7242"/>
                    <a:pt x="12671" y="7013"/>
                    <a:pt x="12671" y="6732"/>
                  </a:cubicBezTo>
                  <a:cubicBezTo>
                    <a:pt x="12671" y="6450"/>
                    <a:pt x="12442" y="6222"/>
                    <a:pt x="12160" y="6222"/>
                  </a:cubicBezTo>
                  <a:lnTo>
                    <a:pt x="5176" y="6222"/>
                  </a:lnTo>
                  <a:cubicBezTo>
                    <a:pt x="4750" y="6222"/>
                    <a:pt x="4367" y="5968"/>
                    <a:pt x="4202" y="5574"/>
                  </a:cubicBezTo>
                  <a:lnTo>
                    <a:pt x="2474" y="694"/>
                  </a:lnTo>
                  <a:cubicBezTo>
                    <a:pt x="2295" y="275"/>
                    <a:pt x="1886" y="1"/>
                    <a:pt x="1433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446;p89"/>
            <p:cNvSpPr/>
            <p:nvPr/>
          </p:nvSpPr>
          <p:spPr>
            <a:xfrm>
              <a:off x="2415830" y="2619570"/>
              <a:ext cx="239037" cy="26418"/>
            </a:xfrm>
            <a:custGeom>
              <a:avLst/>
              <a:gdLst/>
              <a:ahLst/>
              <a:cxnLst/>
              <a:rect l="l" t="t" r="r" b="b"/>
              <a:pathLst>
                <a:path w="9184" h="1015" extrusionOk="0">
                  <a:moveTo>
                    <a:pt x="8740" y="1"/>
                  </a:moveTo>
                  <a:lnTo>
                    <a:pt x="8740" y="4"/>
                  </a:lnTo>
                  <a:cubicBezTo>
                    <a:pt x="8804" y="317"/>
                    <a:pt x="8561" y="613"/>
                    <a:pt x="8241" y="613"/>
                  </a:cubicBezTo>
                  <a:lnTo>
                    <a:pt x="1257" y="613"/>
                  </a:lnTo>
                  <a:cubicBezTo>
                    <a:pt x="803" y="613"/>
                    <a:pt x="359" y="465"/>
                    <a:pt x="1" y="191"/>
                  </a:cubicBezTo>
                  <a:lnTo>
                    <a:pt x="1" y="191"/>
                  </a:lnTo>
                  <a:cubicBezTo>
                    <a:pt x="391" y="708"/>
                    <a:pt x="1007" y="1014"/>
                    <a:pt x="1658" y="1014"/>
                  </a:cubicBezTo>
                  <a:lnTo>
                    <a:pt x="8638" y="1014"/>
                  </a:lnTo>
                  <a:cubicBezTo>
                    <a:pt x="8641" y="1014"/>
                    <a:pt x="8643" y="1014"/>
                    <a:pt x="8645" y="1014"/>
                  </a:cubicBezTo>
                  <a:cubicBezTo>
                    <a:pt x="8910" y="1014"/>
                    <a:pt x="9131" y="815"/>
                    <a:pt x="9159" y="553"/>
                  </a:cubicBezTo>
                  <a:cubicBezTo>
                    <a:pt x="9184" y="289"/>
                    <a:pt x="9001" y="46"/>
                    <a:pt x="8740" y="1"/>
                  </a:cubicBezTo>
                  <a:close/>
                </a:path>
              </a:pathLst>
            </a:custGeom>
            <a:solidFill>
              <a:srgbClr val="4D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447;p89"/>
            <p:cNvSpPr/>
            <p:nvPr/>
          </p:nvSpPr>
          <p:spPr>
            <a:xfrm>
              <a:off x="2389282" y="2628003"/>
              <a:ext cx="229224" cy="73918"/>
            </a:xfrm>
            <a:custGeom>
              <a:avLst/>
              <a:gdLst/>
              <a:ahLst/>
              <a:cxnLst/>
              <a:rect l="l" t="t" r="r" b="b"/>
              <a:pathLst>
                <a:path w="8807" h="2840" extrusionOk="0">
                  <a:moveTo>
                    <a:pt x="1130" y="0"/>
                  </a:moveTo>
                  <a:lnTo>
                    <a:pt x="616" y="746"/>
                  </a:lnTo>
                  <a:cubicBezTo>
                    <a:pt x="0" y="1629"/>
                    <a:pt x="633" y="2840"/>
                    <a:pt x="1710" y="2840"/>
                  </a:cubicBezTo>
                  <a:lnTo>
                    <a:pt x="8297" y="2840"/>
                  </a:lnTo>
                  <a:cubicBezTo>
                    <a:pt x="8578" y="2840"/>
                    <a:pt x="8807" y="2611"/>
                    <a:pt x="8807" y="2330"/>
                  </a:cubicBezTo>
                  <a:cubicBezTo>
                    <a:pt x="8807" y="2048"/>
                    <a:pt x="8578" y="1819"/>
                    <a:pt x="8297" y="1819"/>
                  </a:cubicBezTo>
                  <a:lnTo>
                    <a:pt x="1710" y="1819"/>
                  </a:lnTo>
                  <a:cubicBezTo>
                    <a:pt x="1457" y="1819"/>
                    <a:pt x="1309" y="1534"/>
                    <a:pt x="1453" y="1327"/>
                  </a:cubicBezTo>
                  <a:lnTo>
                    <a:pt x="1978" y="570"/>
                  </a:lnTo>
                  <a:cubicBezTo>
                    <a:pt x="1654" y="454"/>
                    <a:pt x="1362" y="257"/>
                    <a:pt x="1130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448;p89"/>
            <p:cNvSpPr/>
            <p:nvPr/>
          </p:nvSpPr>
          <p:spPr>
            <a:xfrm>
              <a:off x="2397793" y="2664728"/>
              <a:ext cx="220713" cy="37193"/>
            </a:xfrm>
            <a:custGeom>
              <a:avLst/>
              <a:gdLst/>
              <a:ahLst/>
              <a:cxnLst/>
              <a:rect l="l" t="t" r="r" b="b"/>
              <a:pathLst>
                <a:path w="8480" h="1429" extrusionOk="0">
                  <a:moveTo>
                    <a:pt x="53" y="0"/>
                  </a:moveTo>
                  <a:cubicBezTo>
                    <a:pt x="0" y="774"/>
                    <a:pt x="609" y="1429"/>
                    <a:pt x="1383" y="1429"/>
                  </a:cubicBezTo>
                  <a:lnTo>
                    <a:pt x="7970" y="1429"/>
                  </a:lnTo>
                  <a:cubicBezTo>
                    <a:pt x="8251" y="1429"/>
                    <a:pt x="8480" y="1200"/>
                    <a:pt x="8480" y="919"/>
                  </a:cubicBezTo>
                  <a:cubicBezTo>
                    <a:pt x="8480" y="905"/>
                    <a:pt x="8480" y="890"/>
                    <a:pt x="8480" y="876"/>
                  </a:cubicBezTo>
                  <a:lnTo>
                    <a:pt x="8480" y="855"/>
                  </a:lnTo>
                  <a:cubicBezTo>
                    <a:pt x="8480" y="852"/>
                    <a:pt x="8480" y="845"/>
                    <a:pt x="8476" y="838"/>
                  </a:cubicBezTo>
                  <a:cubicBezTo>
                    <a:pt x="8473" y="824"/>
                    <a:pt x="8469" y="806"/>
                    <a:pt x="8466" y="788"/>
                  </a:cubicBezTo>
                  <a:cubicBezTo>
                    <a:pt x="8329" y="905"/>
                    <a:pt x="8153" y="975"/>
                    <a:pt x="7973" y="985"/>
                  </a:cubicBezTo>
                  <a:lnTo>
                    <a:pt x="1383" y="985"/>
                  </a:lnTo>
                  <a:cubicBezTo>
                    <a:pt x="887" y="985"/>
                    <a:pt x="430" y="711"/>
                    <a:pt x="201" y="271"/>
                  </a:cubicBezTo>
                  <a:cubicBezTo>
                    <a:pt x="159" y="183"/>
                    <a:pt x="92" y="95"/>
                    <a:pt x="53" y="0"/>
                  </a:cubicBezTo>
                  <a:close/>
                </a:path>
              </a:pathLst>
            </a:custGeom>
            <a:solidFill>
              <a:srgbClr val="4D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449;p89"/>
            <p:cNvSpPr/>
            <p:nvPr/>
          </p:nvSpPr>
          <p:spPr>
            <a:xfrm>
              <a:off x="2409974" y="2628081"/>
              <a:ext cx="30895" cy="26236"/>
            </a:xfrm>
            <a:custGeom>
              <a:avLst/>
              <a:gdLst/>
              <a:ahLst/>
              <a:cxnLst/>
              <a:rect l="l" t="t" r="r" b="b"/>
              <a:pathLst>
                <a:path w="1187" h="1008" extrusionOk="0">
                  <a:moveTo>
                    <a:pt x="338" y="1"/>
                  </a:moveTo>
                  <a:lnTo>
                    <a:pt x="0" y="483"/>
                  </a:lnTo>
                  <a:cubicBezTo>
                    <a:pt x="243" y="729"/>
                    <a:pt x="546" y="909"/>
                    <a:pt x="876" y="1007"/>
                  </a:cubicBezTo>
                  <a:lnTo>
                    <a:pt x="1186" y="567"/>
                  </a:lnTo>
                  <a:cubicBezTo>
                    <a:pt x="859" y="451"/>
                    <a:pt x="567" y="258"/>
                    <a:pt x="338" y="1"/>
                  </a:cubicBezTo>
                  <a:close/>
                </a:path>
              </a:pathLst>
            </a:custGeom>
            <a:solidFill>
              <a:srgbClr val="4D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450;p89"/>
            <p:cNvSpPr/>
            <p:nvPr/>
          </p:nvSpPr>
          <p:spPr>
            <a:xfrm>
              <a:off x="2433607" y="2713582"/>
              <a:ext cx="44065" cy="37792"/>
            </a:xfrm>
            <a:custGeom>
              <a:avLst/>
              <a:gdLst/>
              <a:ahLst/>
              <a:cxnLst/>
              <a:rect l="l" t="t" r="r" b="b"/>
              <a:pathLst>
                <a:path w="1693" h="1452" extrusionOk="0">
                  <a:moveTo>
                    <a:pt x="725" y="386"/>
                  </a:moveTo>
                  <a:cubicBezTo>
                    <a:pt x="1031" y="386"/>
                    <a:pt x="1182" y="755"/>
                    <a:pt x="968" y="970"/>
                  </a:cubicBezTo>
                  <a:cubicBezTo>
                    <a:pt x="897" y="1039"/>
                    <a:pt x="811" y="1070"/>
                    <a:pt x="726" y="1070"/>
                  </a:cubicBezTo>
                  <a:cubicBezTo>
                    <a:pt x="549" y="1070"/>
                    <a:pt x="380" y="934"/>
                    <a:pt x="380" y="727"/>
                  </a:cubicBezTo>
                  <a:cubicBezTo>
                    <a:pt x="380" y="537"/>
                    <a:pt x="535" y="386"/>
                    <a:pt x="725" y="386"/>
                  </a:cubicBezTo>
                  <a:close/>
                  <a:moveTo>
                    <a:pt x="730" y="1"/>
                  </a:moveTo>
                  <a:cubicBezTo>
                    <a:pt x="358" y="1"/>
                    <a:pt x="0" y="289"/>
                    <a:pt x="0" y="727"/>
                  </a:cubicBezTo>
                  <a:cubicBezTo>
                    <a:pt x="0" y="1128"/>
                    <a:pt x="324" y="1452"/>
                    <a:pt x="725" y="1452"/>
                  </a:cubicBezTo>
                  <a:cubicBezTo>
                    <a:pt x="1369" y="1452"/>
                    <a:pt x="1692" y="671"/>
                    <a:pt x="1235" y="213"/>
                  </a:cubicBezTo>
                  <a:cubicBezTo>
                    <a:pt x="1088" y="66"/>
                    <a:pt x="907" y="1"/>
                    <a:pt x="7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451;p89"/>
            <p:cNvSpPr/>
            <p:nvPr/>
          </p:nvSpPr>
          <p:spPr>
            <a:xfrm>
              <a:off x="2555129" y="2713582"/>
              <a:ext cx="44169" cy="37792"/>
            </a:xfrm>
            <a:custGeom>
              <a:avLst/>
              <a:gdLst/>
              <a:ahLst/>
              <a:cxnLst/>
              <a:rect l="l" t="t" r="r" b="b"/>
              <a:pathLst>
                <a:path w="1697" h="1452" extrusionOk="0">
                  <a:moveTo>
                    <a:pt x="725" y="386"/>
                  </a:moveTo>
                  <a:cubicBezTo>
                    <a:pt x="1031" y="386"/>
                    <a:pt x="1182" y="755"/>
                    <a:pt x="968" y="970"/>
                  </a:cubicBezTo>
                  <a:cubicBezTo>
                    <a:pt x="898" y="1039"/>
                    <a:pt x="813" y="1070"/>
                    <a:pt x="729" y="1070"/>
                  </a:cubicBezTo>
                  <a:cubicBezTo>
                    <a:pt x="553" y="1070"/>
                    <a:pt x="384" y="934"/>
                    <a:pt x="384" y="727"/>
                  </a:cubicBezTo>
                  <a:cubicBezTo>
                    <a:pt x="384" y="537"/>
                    <a:pt x="535" y="386"/>
                    <a:pt x="725" y="386"/>
                  </a:cubicBezTo>
                  <a:close/>
                  <a:moveTo>
                    <a:pt x="731" y="1"/>
                  </a:moveTo>
                  <a:cubicBezTo>
                    <a:pt x="358" y="1"/>
                    <a:pt x="0" y="289"/>
                    <a:pt x="0" y="727"/>
                  </a:cubicBezTo>
                  <a:cubicBezTo>
                    <a:pt x="0" y="1128"/>
                    <a:pt x="324" y="1452"/>
                    <a:pt x="725" y="1452"/>
                  </a:cubicBezTo>
                  <a:cubicBezTo>
                    <a:pt x="1372" y="1452"/>
                    <a:pt x="1696" y="671"/>
                    <a:pt x="1239" y="213"/>
                  </a:cubicBezTo>
                  <a:cubicBezTo>
                    <a:pt x="1091" y="66"/>
                    <a:pt x="909" y="1"/>
                    <a:pt x="7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452;p89"/>
            <p:cNvSpPr/>
            <p:nvPr/>
          </p:nvSpPr>
          <p:spPr>
            <a:xfrm>
              <a:off x="2319216" y="2452526"/>
              <a:ext cx="343875" cy="315609"/>
            </a:xfrm>
            <a:custGeom>
              <a:avLst/>
              <a:gdLst/>
              <a:ahLst/>
              <a:cxnLst/>
              <a:rect l="l" t="t" r="r" b="b"/>
              <a:pathLst>
                <a:path w="13212" h="12126" extrusionOk="0">
                  <a:moveTo>
                    <a:pt x="4522" y="2256"/>
                  </a:moveTo>
                  <a:lnTo>
                    <a:pt x="4522" y="3386"/>
                  </a:lnTo>
                  <a:lnTo>
                    <a:pt x="3751" y="3386"/>
                  </a:lnTo>
                  <a:lnTo>
                    <a:pt x="3354" y="2256"/>
                  </a:lnTo>
                  <a:close/>
                  <a:moveTo>
                    <a:pt x="6066" y="2256"/>
                  </a:moveTo>
                  <a:lnTo>
                    <a:pt x="6066" y="3386"/>
                  </a:lnTo>
                  <a:lnTo>
                    <a:pt x="4905" y="3386"/>
                  </a:lnTo>
                  <a:lnTo>
                    <a:pt x="4905" y="2256"/>
                  </a:lnTo>
                  <a:close/>
                  <a:moveTo>
                    <a:pt x="7611" y="2256"/>
                  </a:moveTo>
                  <a:lnTo>
                    <a:pt x="7611" y="3386"/>
                  </a:lnTo>
                  <a:lnTo>
                    <a:pt x="6450" y="3386"/>
                  </a:lnTo>
                  <a:lnTo>
                    <a:pt x="6450" y="2256"/>
                  </a:lnTo>
                  <a:close/>
                  <a:moveTo>
                    <a:pt x="9156" y="2256"/>
                  </a:moveTo>
                  <a:lnTo>
                    <a:pt x="9156" y="3386"/>
                  </a:lnTo>
                  <a:lnTo>
                    <a:pt x="7994" y="3386"/>
                  </a:lnTo>
                  <a:lnTo>
                    <a:pt x="7994" y="2256"/>
                  </a:lnTo>
                  <a:close/>
                  <a:moveTo>
                    <a:pt x="10700" y="2256"/>
                  </a:moveTo>
                  <a:lnTo>
                    <a:pt x="10700" y="3386"/>
                  </a:lnTo>
                  <a:lnTo>
                    <a:pt x="9539" y="3386"/>
                  </a:lnTo>
                  <a:lnTo>
                    <a:pt x="9539" y="2256"/>
                  </a:lnTo>
                  <a:close/>
                  <a:moveTo>
                    <a:pt x="11615" y="2256"/>
                  </a:moveTo>
                  <a:lnTo>
                    <a:pt x="11355" y="3386"/>
                  </a:lnTo>
                  <a:lnTo>
                    <a:pt x="11080" y="3386"/>
                  </a:lnTo>
                  <a:lnTo>
                    <a:pt x="11080" y="2256"/>
                  </a:lnTo>
                  <a:close/>
                  <a:moveTo>
                    <a:pt x="11267" y="3769"/>
                  </a:moveTo>
                  <a:lnTo>
                    <a:pt x="11084" y="4571"/>
                  </a:lnTo>
                  <a:lnTo>
                    <a:pt x="11084" y="3769"/>
                  </a:lnTo>
                  <a:close/>
                  <a:moveTo>
                    <a:pt x="4522" y="3769"/>
                  </a:moveTo>
                  <a:lnTo>
                    <a:pt x="4522" y="4930"/>
                  </a:lnTo>
                  <a:lnTo>
                    <a:pt x="4300" y="4930"/>
                  </a:lnTo>
                  <a:lnTo>
                    <a:pt x="3888" y="3769"/>
                  </a:lnTo>
                  <a:close/>
                  <a:moveTo>
                    <a:pt x="6066" y="3769"/>
                  </a:moveTo>
                  <a:lnTo>
                    <a:pt x="6066" y="4930"/>
                  </a:lnTo>
                  <a:lnTo>
                    <a:pt x="4905" y="4930"/>
                  </a:lnTo>
                  <a:lnTo>
                    <a:pt x="4905" y="3769"/>
                  </a:lnTo>
                  <a:close/>
                  <a:moveTo>
                    <a:pt x="7611" y="3769"/>
                  </a:moveTo>
                  <a:lnTo>
                    <a:pt x="7611" y="4930"/>
                  </a:lnTo>
                  <a:lnTo>
                    <a:pt x="6450" y="4930"/>
                  </a:lnTo>
                  <a:lnTo>
                    <a:pt x="6450" y="3769"/>
                  </a:lnTo>
                  <a:close/>
                  <a:moveTo>
                    <a:pt x="9156" y="3769"/>
                  </a:moveTo>
                  <a:lnTo>
                    <a:pt x="9156" y="4930"/>
                  </a:lnTo>
                  <a:lnTo>
                    <a:pt x="7994" y="4930"/>
                  </a:lnTo>
                  <a:lnTo>
                    <a:pt x="7994" y="3769"/>
                  </a:lnTo>
                  <a:close/>
                  <a:moveTo>
                    <a:pt x="10700" y="3769"/>
                  </a:moveTo>
                  <a:lnTo>
                    <a:pt x="10700" y="4930"/>
                  </a:lnTo>
                  <a:lnTo>
                    <a:pt x="9539" y="4930"/>
                  </a:lnTo>
                  <a:lnTo>
                    <a:pt x="9539" y="3769"/>
                  </a:lnTo>
                  <a:close/>
                  <a:moveTo>
                    <a:pt x="4522" y="5314"/>
                  </a:moveTo>
                  <a:lnTo>
                    <a:pt x="4522" y="5560"/>
                  </a:lnTo>
                  <a:lnTo>
                    <a:pt x="4434" y="5314"/>
                  </a:lnTo>
                  <a:close/>
                  <a:moveTo>
                    <a:pt x="7611" y="5314"/>
                  </a:moveTo>
                  <a:lnTo>
                    <a:pt x="7611" y="6222"/>
                  </a:lnTo>
                  <a:lnTo>
                    <a:pt x="6450" y="6222"/>
                  </a:lnTo>
                  <a:lnTo>
                    <a:pt x="6450" y="5314"/>
                  </a:lnTo>
                  <a:close/>
                  <a:moveTo>
                    <a:pt x="9156" y="5314"/>
                  </a:moveTo>
                  <a:lnTo>
                    <a:pt x="9156" y="6222"/>
                  </a:lnTo>
                  <a:lnTo>
                    <a:pt x="7994" y="6222"/>
                  </a:lnTo>
                  <a:lnTo>
                    <a:pt x="7994" y="5314"/>
                  </a:lnTo>
                  <a:close/>
                  <a:moveTo>
                    <a:pt x="10700" y="5314"/>
                  </a:moveTo>
                  <a:lnTo>
                    <a:pt x="10700" y="6222"/>
                  </a:lnTo>
                  <a:lnTo>
                    <a:pt x="9539" y="6222"/>
                  </a:lnTo>
                  <a:lnTo>
                    <a:pt x="9539" y="5314"/>
                  </a:lnTo>
                  <a:close/>
                  <a:moveTo>
                    <a:pt x="6066" y="5314"/>
                  </a:moveTo>
                  <a:lnTo>
                    <a:pt x="6066" y="6222"/>
                  </a:lnTo>
                  <a:cubicBezTo>
                    <a:pt x="5994" y="6218"/>
                    <a:pt x="5927" y="6217"/>
                    <a:pt x="5863" y="6217"/>
                  </a:cubicBezTo>
                  <a:cubicBezTo>
                    <a:pt x="5708" y="6217"/>
                    <a:pt x="5577" y="6224"/>
                    <a:pt x="5459" y="6224"/>
                  </a:cubicBezTo>
                  <a:cubicBezTo>
                    <a:pt x="5252" y="6224"/>
                    <a:pt x="5087" y="6203"/>
                    <a:pt x="4905" y="6088"/>
                  </a:cubicBezTo>
                  <a:lnTo>
                    <a:pt x="4905" y="5314"/>
                  </a:lnTo>
                  <a:close/>
                  <a:moveTo>
                    <a:pt x="5120" y="9772"/>
                  </a:moveTo>
                  <a:cubicBezTo>
                    <a:pt x="5662" y="9772"/>
                    <a:pt x="6105" y="10215"/>
                    <a:pt x="6105" y="10757"/>
                  </a:cubicBezTo>
                  <a:cubicBezTo>
                    <a:pt x="6105" y="11352"/>
                    <a:pt x="5619" y="11744"/>
                    <a:pt x="5113" y="11744"/>
                  </a:cubicBezTo>
                  <a:cubicBezTo>
                    <a:pt x="4871" y="11744"/>
                    <a:pt x="4624" y="11654"/>
                    <a:pt x="4423" y="11454"/>
                  </a:cubicBezTo>
                  <a:cubicBezTo>
                    <a:pt x="3800" y="10834"/>
                    <a:pt x="4240" y="9772"/>
                    <a:pt x="5120" y="9772"/>
                  </a:cubicBezTo>
                  <a:close/>
                  <a:moveTo>
                    <a:pt x="9789" y="9772"/>
                  </a:moveTo>
                  <a:cubicBezTo>
                    <a:pt x="10334" y="9772"/>
                    <a:pt x="10774" y="10215"/>
                    <a:pt x="10774" y="10757"/>
                  </a:cubicBezTo>
                  <a:cubicBezTo>
                    <a:pt x="10774" y="11352"/>
                    <a:pt x="10288" y="11744"/>
                    <a:pt x="9782" y="11744"/>
                  </a:cubicBezTo>
                  <a:cubicBezTo>
                    <a:pt x="9540" y="11744"/>
                    <a:pt x="9293" y="11654"/>
                    <a:pt x="9092" y="11454"/>
                  </a:cubicBezTo>
                  <a:cubicBezTo>
                    <a:pt x="8473" y="10834"/>
                    <a:pt x="8913" y="9772"/>
                    <a:pt x="9789" y="9772"/>
                  </a:cubicBezTo>
                  <a:close/>
                  <a:moveTo>
                    <a:pt x="1631" y="1"/>
                  </a:moveTo>
                  <a:cubicBezTo>
                    <a:pt x="1628" y="1"/>
                    <a:pt x="1625" y="1"/>
                    <a:pt x="1623" y="1"/>
                  </a:cubicBezTo>
                  <a:lnTo>
                    <a:pt x="701" y="1"/>
                  </a:lnTo>
                  <a:cubicBezTo>
                    <a:pt x="314" y="1"/>
                    <a:pt x="1" y="314"/>
                    <a:pt x="1" y="701"/>
                  </a:cubicBezTo>
                  <a:cubicBezTo>
                    <a:pt x="1" y="1088"/>
                    <a:pt x="314" y="1401"/>
                    <a:pt x="701" y="1401"/>
                  </a:cubicBezTo>
                  <a:lnTo>
                    <a:pt x="1566" y="1401"/>
                  </a:lnTo>
                  <a:lnTo>
                    <a:pt x="2643" y="4452"/>
                  </a:lnTo>
                  <a:cubicBezTo>
                    <a:pt x="2673" y="4545"/>
                    <a:pt x="2745" y="4584"/>
                    <a:pt x="2818" y="4584"/>
                  </a:cubicBezTo>
                  <a:cubicBezTo>
                    <a:pt x="2939" y="4584"/>
                    <a:pt x="3062" y="4476"/>
                    <a:pt x="3005" y="4325"/>
                  </a:cubicBezTo>
                  <a:cubicBezTo>
                    <a:pt x="1950" y="1342"/>
                    <a:pt x="1904" y="1215"/>
                    <a:pt x="1900" y="1204"/>
                  </a:cubicBezTo>
                  <a:cubicBezTo>
                    <a:pt x="1851" y="1092"/>
                    <a:pt x="1742" y="1021"/>
                    <a:pt x="1623" y="1021"/>
                  </a:cubicBezTo>
                  <a:lnTo>
                    <a:pt x="701" y="1021"/>
                  </a:lnTo>
                  <a:cubicBezTo>
                    <a:pt x="696" y="1022"/>
                    <a:pt x="692" y="1022"/>
                    <a:pt x="688" y="1022"/>
                  </a:cubicBezTo>
                  <a:cubicBezTo>
                    <a:pt x="514" y="1022"/>
                    <a:pt x="370" y="880"/>
                    <a:pt x="370" y="701"/>
                  </a:cubicBezTo>
                  <a:cubicBezTo>
                    <a:pt x="370" y="526"/>
                    <a:pt x="514" y="384"/>
                    <a:pt x="688" y="384"/>
                  </a:cubicBezTo>
                  <a:cubicBezTo>
                    <a:pt x="692" y="384"/>
                    <a:pt x="696" y="384"/>
                    <a:pt x="701" y="385"/>
                  </a:cubicBezTo>
                  <a:lnTo>
                    <a:pt x="1623" y="385"/>
                  </a:lnTo>
                  <a:cubicBezTo>
                    <a:pt x="1995" y="385"/>
                    <a:pt x="2337" y="606"/>
                    <a:pt x="2485" y="951"/>
                  </a:cubicBezTo>
                  <a:lnTo>
                    <a:pt x="4212" y="5828"/>
                  </a:lnTo>
                  <a:cubicBezTo>
                    <a:pt x="4353" y="6225"/>
                    <a:pt x="4810" y="6605"/>
                    <a:pt x="5366" y="6605"/>
                  </a:cubicBezTo>
                  <a:lnTo>
                    <a:pt x="12350" y="6605"/>
                  </a:lnTo>
                  <a:cubicBezTo>
                    <a:pt x="12355" y="6605"/>
                    <a:pt x="12359" y="6605"/>
                    <a:pt x="12363" y="6605"/>
                  </a:cubicBezTo>
                  <a:cubicBezTo>
                    <a:pt x="12537" y="6605"/>
                    <a:pt x="12681" y="6747"/>
                    <a:pt x="12681" y="6922"/>
                  </a:cubicBezTo>
                  <a:cubicBezTo>
                    <a:pt x="12681" y="7100"/>
                    <a:pt x="12537" y="7242"/>
                    <a:pt x="12363" y="7242"/>
                  </a:cubicBezTo>
                  <a:cubicBezTo>
                    <a:pt x="12359" y="7242"/>
                    <a:pt x="12355" y="7242"/>
                    <a:pt x="12350" y="7242"/>
                  </a:cubicBezTo>
                  <a:lnTo>
                    <a:pt x="5366" y="7242"/>
                  </a:lnTo>
                  <a:cubicBezTo>
                    <a:pt x="4610" y="7242"/>
                    <a:pt x="3927" y="6792"/>
                    <a:pt x="3632" y="6095"/>
                  </a:cubicBezTo>
                  <a:lnTo>
                    <a:pt x="3241" y="4997"/>
                  </a:lnTo>
                  <a:cubicBezTo>
                    <a:pt x="3211" y="4904"/>
                    <a:pt x="3139" y="4865"/>
                    <a:pt x="3067" y="4865"/>
                  </a:cubicBezTo>
                  <a:cubicBezTo>
                    <a:pt x="2947" y="4865"/>
                    <a:pt x="2825" y="4973"/>
                    <a:pt x="2882" y="5124"/>
                  </a:cubicBezTo>
                  <a:cubicBezTo>
                    <a:pt x="3192" y="5916"/>
                    <a:pt x="3206" y="6278"/>
                    <a:pt x="3582" y="6756"/>
                  </a:cubicBezTo>
                  <a:lnTo>
                    <a:pt x="3150" y="7379"/>
                  </a:lnTo>
                  <a:cubicBezTo>
                    <a:pt x="2499" y="8315"/>
                    <a:pt x="3072" y="9599"/>
                    <a:pt x="4187" y="9758"/>
                  </a:cubicBezTo>
                  <a:cubicBezTo>
                    <a:pt x="3283" y="10599"/>
                    <a:pt x="3874" y="12126"/>
                    <a:pt x="5116" y="12126"/>
                  </a:cubicBezTo>
                  <a:cubicBezTo>
                    <a:pt x="6348" y="12126"/>
                    <a:pt x="6946" y="10620"/>
                    <a:pt x="6066" y="9772"/>
                  </a:cubicBezTo>
                  <a:lnTo>
                    <a:pt x="8839" y="9772"/>
                  </a:lnTo>
                  <a:cubicBezTo>
                    <a:pt x="7959" y="10620"/>
                    <a:pt x="8554" y="12126"/>
                    <a:pt x="9789" y="12126"/>
                  </a:cubicBezTo>
                  <a:cubicBezTo>
                    <a:pt x="11024" y="12126"/>
                    <a:pt x="11619" y="10620"/>
                    <a:pt x="10735" y="9772"/>
                  </a:cubicBezTo>
                  <a:lnTo>
                    <a:pt x="10989" y="9772"/>
                  </a:lnTo>
                  <a:cubicBezTo>
                    <a:pt x="11376" y="9772"/>
                    <a:pt x="11689" y="9459"/>
                    <a:pt x="11689" y="9072"/>
                  </a:cubicBezTo>
                  <a:cubicBezTo>
                    <a:pt x="11689" y="8685"/>
                    <a:pt x="11376" y="8371"/>
                    <a:pt x="10989" y="8371"/>
                  </a:cubicBezTo>
                  <a:lnTo>
                    <a:pt x="9240" y="8371"/>
                  </a:lnTo>
                  <a:cubicBezTo>
                    <a:pt x="8983" y="8371"/>
                    <a:pt x="8983" y="8751"/>
                    <a:pt x="9240" y="8751"/>
                  </a:cubicBezTo>
                  <a:lnTo>
                    <a:pt x="10989" y="8751"/>
                  </a:lnTo>
                  <a:cubicBezTo>
                    <a:pt x="11165" y="8751"/>
                    <a:pt x="11309" y="8896"/>
                    <a:pt x="11309" y="9072"/>
                  </a:cubicBezTo>
                  <a:cubicBezTo>
                    <a:pt x="11309" y="9248"/>
                    <a:pt x="11165" y="9392"/>
                    <a:pt x="10989" y="9392"/>
                  </a:cubicBezTo>
                  <a:lnTo>
                    <a:pt x="4402" y="9392"/>
                  </a:lnTo>
                  <a:cubicBezTo>
                    <a:pt x="3480" y="9392"/>
                    <a:pt x="2938" y="8354"/>
                    <a:pt x="3463" y="7597"/>
                  </a:cubicBezTo>
                  <a:lnTo>
                    <a:pt x="3850" y="7041"/>
                  </a:lnTo>
                  <a:cubicBezTo>
                    <a:pt x="4008" y="7186"/>
                    <a:pt x="4184" y="7305"/>
                    <a:pt x="4377" y="7397"/>
                  </a:cubicBezTo>
                  <a:lnTo>
                    <a:pt x="3987" y="7960"/>
                  </a:lnTo>
                  <a:cubicBezTo>
                    <a:pt x="3755" y="8294"/>
                    <a:pt x="3994" y="8751"/>
                    <a:pt x="4402" y="8751"/>
                  </a:cubicBezTo>
                  <a:lnTo>
                    <a:pt x="8526" y="8751"/>
                  </a:lnTo>
                  <a:cubicBezTo>
                    <a:pt x="8779" y="8751"/>
                    <a:pt x="8779" y="8368"/>
                    <a:pt x="8526" y="8368"/>
                  </a:cubicBezTo>
                  <a:lnTo>
                    <a:pt x="4402" y="8368"/>
                  </a:lnTo>
                  <a:cubicBezTo>
                    <a:pt x="4401" y="8368"/>
                    <a:pt x="4399" y="8368"/>
                    <a:pt x="4397" y="8368"/>
                  </a:cubicBezTo>
                  <a:cubicBezTo>
                    <a:pt x="4298" y="8368"/>
                    <a:pt x="4245" y="8258"/>
                    <a:pt x="4300" y="8174"/>
                  </a:cubicBezTo>
                  <a:lnTo>
                    <a:pt x="4743" y="7534"/>
                  </a:lnTo>
                  <a:cubicBezTo>
                    <a:pt x="5002" y="7608"/>
                    <a:pt x="5073" y="7624"/>
                    <a:pt x="5888" y="7624"/>
                  </a:cubicBezTo>
                  <a:cubicBezTo>
                    <a:pt x="6503" y="7624"/>
                    <a:pt x="7539" y="7615"/>
                    <a:pt x="9396" y="7615"/>
                  </a:cubicBezTo>
                  <a:cubicBezTo>
                    <a:pt x="10211" y="7615"/>
                    <a:pt x="11185" y="7617"/>
                    <a:pt x="12350" y="7622"/>
                  </a:cubicBezTo>
                  <a:cubicBezTo>
                    <a:pt x="12737" y="7622"/>
                    <a:pt x="13051" y="7309"/>
                    <a:pt x="13051" y="6922"/>
                  </a:cubicBezTo>
                  <a:cubicBezTo>
                    <a:pt x="13051" y="6535"/>
                    <a:pt x="12737" y="6222"/>
                    <a:pt x="12350" y="6222"/>
                  </a:cubicBezTo>
                  <a:lnTo>
                    <a:pt x="12143" y="6222"/>
                  </a:lnTo>
                  <a:lnTo>
                    <a:pt x="13044" y="2299"/>
                  </a:lnTo>
                  <a:cubicBezTo>
                    <a:pt x="13212" y="1562"/>
                    <a:pt x="12656" y="856"/>
                    <a:pt x="11899" y="856"/>
                  </a:cubicBezTo>
                  <a:cubicBezTo>
                    <a:pt x="11897" y="856"/>
                    <a:pt x="11895" y="856"/>
                    <a:pt x="11893" y="856"/>
                  </a:cubicBezTo>
                  <a:lnTo>
                    <a:pt x="8160" y="856"/>
                  </a:lnTo>
                  <a:cubicBezTo>
                    <a:pt x="8155" y="856"/>
                    <a:pt x="8151" y="856"/>
                    <a:pt x="8146" y="856"/>
                  </a:cubicBezTo>
                  <a:cubicBezTo>
                    <a:pt x="7897" y="856"/>
                    <a:pt x="7897" y="1236"/>
                    <a:pt x="8146" y="1236"/>
                  </a:cubicBezTo>
                  <a:cubicBezTo>
                    <a:pt x="8151" y="1236"/>
                    <a:pt x="8155" y="1236"/>
                    <a:pt x="8160" y="1236"/>
                  </a:cubicBezTo>
                  <a:lnTo>
                    <a:pt x="11893" y="1236"/>
                  </a:lnTo>
                  <a:cubicBezTo>
                    <a:pt x="12407" y="1236"/>
                    <a:pt x="12787" y="1714"/>
                    <a:pt x="12671" y="2214"/>
                  </a:cubicBezTo>
                  <a:lnTo>
                    <a:pt x="11749" y="6222"/>
                  </a:lnTo>
                  <a:lnTo>
                    <a:pt x="11094" y="6222"/>
                  </a:lnTo>
                  <a:lnTo>
                    <a:pt x="12041" y="2109"/>
                  </a:lnTo>
                  <a:cubicBezTo>
                    <a:pt x="12069" y="1989"/>
                    <a:pt x="11977" y="1873"/>
                    <a:pt x="11854" y="1873"/>
                  </a:cubicBezTo>
                  <a:lnTo>
                    <a:pt x="3216" y="1873"/>
                  </a:lnTo>
                  <a:lnTo>
                    <a:pt x="2991" y="1236"/>
                  </a:lnTo>
                  <a:lnTo>
                    <a:pt x="7446" y="1236"/>
                  </a:lnTo>
                  <a:cubicBezTo>
                    <a:pt x="7450" y="1236"/>
                    <a:pt x="7454" y="1236"/>
                    <a:pt x="7458" y="1236"/>
                  </a:cubicBezTo>
                  <a:cubicBezTo>
                    <a:pt x="7561" y="1236"/>
                    <a:pt x="7646" y="1151"/>
                    <a:pt x="7646" y="1046"/>
                  </a:cubicBezTo>
                  <a:cubicBezTo>
                    <a:pt x="7646" y="941"/>
                    <a:pt x="7561" y="856"/>
                    <a:pt x="7458" y="856"/>
                  </a:cubicBezTo>
                  <a:cubicBezTo>
                    <a:pt x="7454" y="856"/>
                    <a:pt x="7450" y="856"/>
                    <a:pt x="7446" y="856"/>
                  </a:cubicBezTo>
                  <a:lnTo>
                    <a:pt x="2858" y="856"/>
                  </a:lnTo>
                  <a:cubicBezTo>
                    <a:pt x="2665" y="341"/>
                    <a:pt x="2176" y="1"/>
                    <a:pt x="16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542;p26"/>
          <p:cNvSpPr/>
          <p:nvPr/>
        </p:nvSpPr>
        <p:spPr>
          <a:xfrm>
            <a:off x="1176087" y="2407234"/>
            <a:ext cx="1008541" cy="1398214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253;p77"/>
          <p:cNvGrpSpPr/>
          <p:nvPr/>
        </p:nvGrpSpPr>
        <p:grpSpPr>
          <a:xfrm>
            <a:off x="858149" y="2486837"/>
            <a:ext cx="136394" cy="143810"/>
            <a:chOff x="4854075" y="2527625"/>
            <a:chExt cx="56000" cy="59050"/>
          </a:xfrm>
        </p:grpSpPr>
        <p:sp>
          <p:nvSpPr>
            <p:cNvPr id="184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文字方塊 68"/>
          <p:cNvSpPr txBox="1"/>
          <p:nvPr/>
        </p:nvSpPr>
        <p:spPr>
          <a:xfrm>
            <a:off x="377501" y="232340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FR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65871" y="3239895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DOA /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VLRR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220853" y="2441550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維修中心 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(RC)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163800" y="3016728"/>
            <a:ext cx="1051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RC1, RC2,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RC3, RC4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73" name="Google Shape;3253;p77"/>
          <p:cNvGrpSpPr/>
          <p:nvPr/>
        </p:nvGrpSpPr>
        <p:grpSpPr>
          <a:xfrm>
            <a:off x="2311644" y="2478196"/>
            <a:ext cx="136394" cy="143810"/>
            <a:chOff x="4854075" y="2527625"/>
            <a:chExt cx="56000" cy="59050"/>
          </a:xfrm>
        </p:grpSpPr>
        <p:sp>
          <p:nvSpPr>
            <p:cNvPr id="182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2470216" y="2770859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可不可修 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 defect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5" name="Google Shape;3253;p77"/>
          <p:cNvGrpSpPr/>
          <p:nvPr/>
        </p:nvGrpSpPr>
        <p:grpSpPr>
          <a:xfrm>
            <a:off x="3537121" y="2449604"/>
            <a:ext cx="136394" cy="143810"/>
            <a:chOff x="4854075" y="2527625"/>
            <a:chExt cx="56000" cy="59050"/>
          </a:xfrm>
        </p:grpSpPr>
        <p:sp>
          <p:nvSpPr>
            <p:cNvPr id="180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3571735" y="2777578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維修效益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新維修策略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4625145" y="1798443"/>
            <a:ext cx="231365" cy="1393660"/>
            <a:chOff x="6123926" y="2234149"/>
            <a:chExt cx="167456" cy="538325"/>
          </a:xfrm>
        </p:grpSpPr>
        <p:sp>
          <p:nvSpPr>
            <p:cNvPr id="178" name="Google Shape;6430;p79"/>
            <p:cNvSpPr/>
            <p:nvPr/>
          </p:nvSpPr>
          <p:spPr>
            <a:xfrm>
              <a:off x="6123926" y="2503092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431;p79"/>
            <p:cNvSpPr/>
            <p:nvPr/>
          </p:nvSpPr>
          <p:spPr>
            <a:xfrm>
              <a:off x="6123926" y="2234149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8339;p83"/>
          <p:cNvGrpSpPr/>
          <p:nvPr/>
        </p:nvGrpSpPr>
        <p:grpSpPr>
          <a:xfrm>
            <a:off x="4949996" y="1608874"/>
            <a:ext cx="386455" cy="287569"/>
            <a:chOff x="5197967" y="3714018"/>
            <a:chExt cx="386455" cy="287569"/>
          </a:xfrm>
        </p:grpSpPr>
        <p:sp>
          <p:nvSpPr>
            <p:cNvPr id="122" name="Google Shape;8340;p83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341;p83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342;p83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3;p83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8344;p83"/>
          <p:cNvGrpSpPr/>
          <p:nvPr/>
        </p:nvGrpSpPr>
        <p:grpSpPr>
          <a:xfrm>
            <a:off x="4970132" y="3079510"/>
            <a:ext cx="312140" cy="308603"/>
            <a:chOff x="5778658" y="3703488"/>
            <a:chExt cx="312140" cy="308603"/>
          </a:xfrm>
        </p:grpSpPr>
        <p:sp>
          <p:nvSpPr>
            <p:cNvPr id="119" name="Google Shape;8345;p83"/>
            <p:cNvSpPr/>
            <p:nvPr/>
          </p:nvSpPr>
          <p:spPr>
            <a:xfrm>
              <a:off x="5784133" y="3708544"/>
              <a:ext cx="301190" cy="298466"/>
            </a:xfrm>
            <a:custGeom>
              <a:avLst/>
              <a:gdLst/>
              <a:ahLst/>
              <a:cxnLst/>
              <a:rect l="l" t="t" r="r" b="b"/>
              <a:pathLst>
                <a:path w="11498" h="11394" extrusionOk="0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346;p83"/>
            <p:cNvSpPr/>
            <p:nvPr/>
          </p:nvSpPr>
          <p:spPr>
            <a:xfrm>
              <a:off x="5887865" y="3703540"/>
              <a:ext cx="202933" cy="308551"/>
            </a:xfrm>
            <a:custGeom>
              <a:avLst/>
              <a:gdLst/>
              <a:ahLst/>
              <a:cxnLst/>
              <a:rect l="l" t="t" r="r" b="b"/>
              <a:pathLst>
                <a:path w="7747" h="11779" extrusionOk="0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347;p83"/>
            <p:cNvSpPr/>
            <p:nvPr/>
          </p:nvSpPr>
          <p:spPr>
            <a:xfrm>
              <a:off x="5778658" y="3703488"/>
              <a:ext cx="192533" cy="308603"/>
            </a:xfrm>
            <a:custGeom>
              <a:avLst/>
              <a:gdLst/>
              <a:ahLst/>
              <a:cxnLst/>
              <a:rect l="l" t="t" r="r" b="b"/>
              <a:pathLst>
                <a:path w="7350" h="11781" extrusionOk="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4833206" y="192116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794200" y="3424384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不可修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沒效益</a:t>
            </a:r>
          </a:p>
        </p:txBody>
      </p:sp>
      <p:grpSp>
        <p:nvGrpSpPr>
          <p:cNvPr id="82" name="Google Shape;3253;p77"/>
          <p:cNvGrpSpPr/>
          <p:nvPr/>
        </p:nvGrpSpPr>
        <p:grpSpPr>
          <a:xfrm>
            <a:off x="5631967" y="1677298"/>
            <a:ext cx="136394" cy="143810"/>
            <a:chOff x="4854075" y="2527625"/>
            <a:chExt cx="56000" cy="59050"/>
          </a:xfrm>
        </p:grpSpPr>
        <p:sp>
          <p:nvSpPr>
            <p:cNvPr id="117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542;p26"/>
          <p:cNvSpPr/>
          <p:nvPr/>
        </p:nvSpPr>
        <p:spPr>
          <a:xfrm>
            <a:off x="6037908" y="1889904"/>
            <a:ext cx="910461" cy="1180006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25039" y="19013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使用物料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</a:p>
        </p:txBody>
      </p:sp>
      <p:sp>
        <p:nvSpPr>
          <p:cNvPr id="85" name="矩形 84"/>
          <p:cNvSpPr/>
          <p:nvPr/>
        </p:nvSpPr>
        <p:spPr>
          <a:xfrm>
            <a:off x="6007223" y="2343290"/>
            <a:ext cx="949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Part a, Part b,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86" name="Google Shape;3253;p77"/>
          <p:cNvGrpSpPr/>
          <p:nvPr/>
        </p:nvGrpSpPr>
        <p:grpSpPr>
          <a:xfrm>
            <a:off x="6211960" y="3229682"/>
            <a:ext cx="136394" cy="143810"/>
            <a:chOff x="4854075" y="2527625"/>
            <a:chExt cx="56000" cy="59050"/>
          </a:xfrm>
        </p:grpSpPr>
        <p:sp>
          <p:nvSpPr>
            <p:cNvPr id="115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7022479" y="1343066"/>
            <a:ext cx="231365" cy="1393660"/>
            <a:chOff x="6123926" y="2234149"/>
            <a:chExt cx="167456" cy="538325"/>
          </a:xfrm>
        </p:grpSpPr>
        <p:sp>
          <p:nvSpPr>
            <p:cNvPr id="113" name="Google Shape;6430;p79"/>
            <p:cNvSpPr/>
            <p:nvPr/>
          </p:nvSpPr>
          <p:spPr>
            <a:xfrm>
              <a:off x="6123926" y="2503092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431;p79"/>
            <p:cNvSpPr/>
            <p:nvPr/>
          </p:nvSpPr>
          <p:spPr>
            <a:xfrm>
              <a:off x="6123926" y="2234149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339;p83"/>
          <p:cNvGrpSpPr/>
          <p:nvPr/>
        </p:nvGrpSpPr>
        <p:grpSpPr>
          <a:xfrm>
            <a:off x="7389790" y="1270230"/>
            <a:ext cx="386455" cy="287569"/>
            <a:chOff x="5197967" y="3714018"/>
            <a:chExt cx="386455" cy="287569"/>
          </a:xfrm>
        </p:grpSpPr>
        <p:sp>
          <p:nvSpPr>
            <p:cNvPr id="109" name="Google Shape;8340;p83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41;p83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42;p83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43;p83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文字方塊 88"/>
          <p:cNvSpPr txBox="1"/>
          <p:nvPr/>
        </p:nvSpPr>
        <p:spPr>
          <a:xfrm>
            <a:off x="7341533" y="169282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修好</a:t>
            </a:r>
          </a:p>
        </p:txBody>
      </p:sp>
      <p:grpSp>
        <p:nvGrpSpPr>
          <p:cNvPr id="90" name="Google Shape;3253;p77"/>
          <p:cNvGrpSpPr/>
          <p:nvPr/>
        </p:nvGrpSpPr>
        <p:grpSpPr>
          <a:xfrm>
            <a:off x="8037738" y="1518273"/>
            <a:ext cx="136394" cy="143810"/>
            <a:chOff x="4854075" y="2527625"/>
            <a:chExt cx="56000" cy="59050"/>
          </a:xfrm>
        </p:grpSpPr>
        <p:sp>
          <p:nvSpPr>
            <p:cNvPr id="107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8344;p83"/>
          <p:cNvGrpSpPr/>
          <p:nvPr/>
        </p:nvGrpSpPr>
        <p:grpSpPr>
          <a:xfrm>
            <a:off x="7431129" y="2455092"/>
            <a:ext cx="312140" cy="308603"/>
            <a:chOff x="5778658" y="3703488"/>
            <a:chExt cx="312140" cy="308603"/>
          </a:xfrm>
        </p:grpSpPr>
        <p:sp>
          <p:nvSpPr>
            <p:cNvPr id="104" name="Google Shape;8345;p83"/>
            <p:cNvSpPr/>
            <p:nvPr/>
          </p:nvSpPr>
          <p:spPr>
            <a:xfrm>
              <a:off x="5784133" y="3708544"/>
              <a:ext cx="301190" cy="298466"/>
            </a:xfrm>
            <a:custGeom>
              <a:avLst/>
              <a:gdLst/>
              <a:ahLst/>
              <a:cxnLst/>
              <a:rect l="l" t="t" r="r" b="b"/>
              <a:pathLst>
                <a:path w="11498" h="11394" extrusionOk="0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346;p83"/>
            <p:cNvSpPr/>
            <p:nvPr/>
          </p:nvSpPr>
          <p:spPr>
            <a:xfrm>
              <a:off x="5887865" y="3703540"/>
              <a:ext cx="202933" cy="308551"/>
            </a:xfrm>
            <a:custGeom>
              <a:avLst/>
              <a:gdLst/>
              <a:ahLst/>
              <a:cxnLst/>
              <a:rect l="l" t="t" r="r" b="b"/>
              <a:pathLst>
                <a:path w="7747" h="11779" extrusionOk="0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347;p83"/>
            <p:cNvSpPr/>
            <p:nvPr/>
          </p:nvSpPr>
          <p:spPr>
            <a:xfrm>
              <a:off x="5778658" y="3703488"/>
              <a:ext cx="192533" cy="308603"/>
            </a:xfrm>
            <a:custGeom>
              <a:avLst/>
              <a:gdLst/>
              <a:ahLst/>
              <a:cxnLst/>
              <a:rect l="l" t="t" r="r" b="b"/>
              <a:pathLst>
                <a:path w="7350" h="11781" extrusionOk="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文字方塊 91"/>
          <p:cNvSpPr txBox="1"/>
          <p:nvPr/>
        </p:nvSpPr>
        <p:spPr>
          <a:xfrm>
            <a:off x="7132797" y="2818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沒有修好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8203998" y="1593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原片還貨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轉賣</a:t>
            </a:r>
          </a:p>
        </p:txBody>
      </p:sp>
      <p:grpSp>
        <p:nvGrpSpPr>
          <p:cNvPr id="94" name="Google Shape;3253;p77"/>
          <p:cNvGrpSpPr/>
          <p:nvPr/>
        </p:nvGrpSpPr>
        <p:grpSpPr>
          <a:xfrm>
            <a:off x="8059963" y="2797639"/>
            <a:ext cx="136394" cy="143810"/>
            <a:chOff x="4854075" y="2527625"/>
            <a:chExt cx="56000" cy="59050"/>
          </a:xfrm>
        </p:grpSpPr>
        <p:sp>
          <p:nvSpPr>
            <p:cNvPr id="102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矩形 94"/>
          <p:cNvSpPr/>
          <p:nvPr/>
        </p:nvSpPr>
        <p:spPr>
          <a:xfrm>
            <a:off x="8417537" y="2569050"/>
            <a:ext cx="616673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備品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客戶求償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6" name="Google Shape;3253;p77"/>
          <p:cNvGrpSpPr/>
          <p:nvPr/>
        </p:nvGrpSpPr>
        <p:grpSpPr>
          <a:xfrm>
            <a:off x="7066809" y="3229682"/>
            <a:ext cx="136394" cy="143810"/>
            <a:chOff x="4854075" y="2527625"/>
            <a:chExt cx="56000" cy="59050"/>
          </a:xfrm>
        </p:grpSpPr>
        <p:sp>
          <p:nvSpPr>
            <p:cNvPr id="100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3253;p77"/>
          <p:cNvGrpSpPr/>
          <p:nvPr/>
        </p:nvGrpSpPr>
        <p:grpSpPr>
          <a:xfrm>
            <a:off x="8069492" y="3215403"/>
            <a:ext cx="136394" cy="143810"/>
            <a:chOff x="4854075" y="2527625"/>
            <a:chExt cx="56000" cy="59050"/>
          </a:xfrm>
        </p:grpSpPr>
        <p:sp>
          <p:nvSpPr>
            <p:cNvPr id="98" name="Google Shape;3254;p77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55;p77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1"/>
          <p:cNvSpPr/>
          <p:nvPr/>
        </p:nvSpPr>
        <p:spPr>
          <a:xfrm>
            <a:off x="3969979" y="4261154"/>
            <a:ext cx="3743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預估未來物</a:t>
            </a:r>
            <a:r>
              <a:rPr lang="zh-TW" altLang="en-US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料需求</a:t>
            </a:r>
            <a:r>
              <a:rPr lang="zh-TW" altLang="en-US" b="1" dirty="0" smtClean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數量，以進行備料</a:t>
            </a:r>
            <a:endParaRPr lang="en-US" altLang="zh-TW" b="1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12" name="Google Shape;17712;p89"/>
          <p:cNvGrpSpPr/>
          <p:nvPr/>
        </p:nvGrpSpPr>
        <p:grpSpPr>
          <a:xfrm>
            <a:off x="3568875" y="4214455"/>
            <a:ext cx="378960" cy="355536"/>
            <a:chOff x="2762829" y="2898611"/>
            <a:chExt cx="378960" cy="355536"/>
          </a:xfrm>
        </p:grpSpPr>
        <p:sp>
          <p:nvSpPr>
            <p:cNvPr id="313" name="Google Shape;17713;p89"/>
            <p:cNvSpPr/>
            <p:nvPr/>
          </p:nvSpPr>
          <p:spPr>
            <a:xfrm>
              <a:off x="2970060" y="2939813"/>
              <a:ext cx="166134" cy="173916"/>
            </a:xfrm>
            <a:custGeom>
              <a:avLst/>
              <a:gdLst/>
              <a:ahLst/>
              <a:cxnLst/>
              <a:rect l="l" t="t" r="r" b="b"/>
              <a:pathLst>
                <a:path w="6383" h="6682" extrusionOk="0">
                  <a:moveTo>
                    <a:pt x="683" y="1"/>
                  </a:moveTo>
                  <a:cubicBezTo>
                    <a:pt x="306" y="1"/>
                    <a:pt x="0" y="307"/>
                    <a:pt x="0" y="687"/>
                  </a:cubicBezTo>
                  <a:lnTo>
                    <a:pt x="0" y="4335"/>
                  </a:lnTo>
                  <a:cubicBezTo>
                    <a:pt x="0" y="4712"/>
                    <a:pt x="306" y="5018"/>
                    <a:pt x="683" y="5018"/>
                  </a:cubicBezTo>
                  <a:lnTo>
                    <a:pt x="1369" y="5018"/>
                  </a:lnTo>
                  <a:lnTo>
                    <a:pt x="989" y="6538"/>
                  </a:lnTo>
                  <a:cubicBezTo>
                    <a:pt x="970" y="6616"/>
                    <a:pt x="1031" y="6682"/>
                    <a:pt x="1101" y="6682"/>
                  </a:cubicBezTo>
                  <a:cubicBezTo>
                    <a:pt x="1122" y="6682"/>
                    <a:pt x="1144" y="6675"/>
                    <a:pt x="1165" y="6661"/>
                  </a:cubicBezTo>
                  <a:lnTo>
                    <a:pt x="3417" y="5022"/>
                  </a:lnTo>
                  <a:lnTo>
                    <a:pt x="5697" y="5022"/>
                  </a:lnTo>
                  <a:cubicBezTo>
                    <a:pt x="6077" y="5022"/>
                    <a:pt x="6383" y="4715"/>
                    <a:pt x="6383" y="4335"/>
                  </a:cubicBezTo>
                  <a:lnTo>
                    <a:pt x="6383" y="687"/>
                  </a:lnTo>
                  <a:cubicBezTo>
                    <a:pt x="6383" y="310"/>
                    <a:pt x="6077" y="4"/>
                    <a:pt x="5700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714;p89"/>
            <p:cNvSpPr/>
            <p:nvPr/>
          </p:nvSpPr>
          <p:spPr>
            <a:xfrm>
              <a:off x="3023442" y="2939813"/>
              <a:ext cx="59369" cy="118816"/>
            </a:xfrm>
            <a:custGeom>
              <a:avLst/>
              <a:gdLst/>
              <a:ahLst/>
              <a:cxnLst/>
              <a:rect l="l" t="t" r="r" b="b"/>
              <a:pathLst>
                <a:path w="2281" h="4565" extrusionOk="0">
                  <a:moveTo>
                    <a:pt x="1" y="1"/>
                  </a:moveTo>
                  <a:lnTo>
                    <a:pt x="1" y="3649"/>
                  </a:lnTo>
                  <a:cubicBezTo>
                    <a:pt x="1" y="4152"/>
                    <a:pt x="409" y="4561"/>
                    <a:pt x="912" y="4564"/>
                  </a:cubicBezTo>
                  <a:lnTo>
                    <a:pt x="1369" y="4564"/>
                  </a:lnTo>
                  <a:cubicBezTo>
                    <a:pt x="1872" y="4564"/>
                    <a:pt x="2281" y="4152"/>
                    <a:pt x="2281" y="3649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715;p89"/>
            <p:cNvSpPr/>
            <p:nvPr/>
          </p:nvSpPr>
          <p:spPr>
            <a:xfrm>
              <a:off x="3041297" y="2904285"/>
              <a:ext cx="23763" cy="94896"/>
            </a:xfrm>
            <a:custGeom>
              <a:avLst/>
              <a:gdLst/>
              <a:ahLst/>
              <a:cxnLst/>
              <a:rect l="l" t="t" r="r" b="b"/>
              <a:pathLst>
                <a:path w="913" h="3646" extrusionOk="0">
                  <a:moveTo>
                    <a:pt x="1" y="1"/>
                  </a:moveTo>
                  <a:lnTo>
                    <a:pt x="226" y="3646"/>
                  </a:lnTo>
                  <a:lnTo>
                    <a:pt x="683" y="3646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716;p89"/>
            <p:cNvSpPr/>
            <p:nvPr/>
          </p:nvSpPr>
          <p:spPr>
            <a:xfrm>
              <a:off x="3041219" y="3017010"/>
              <a:ext cx="23841" cy="23763"/>
            </a:xfrm>
            <a:custGeom>
              <a:avLst/>
              <a:gdLst/>
              <a:ahLst/>
              <a:cxnLst/>
              <a:rect l="l" t="t" r="r" b="b"/>
              <a:pathLst>
                <a:path w="916" h="913" extrusionOk="0">
                  <a:moveTo>
                    <a:pt x="458" y="1"/>
                  </a:moveTo>
                  <a:cubicBezTo>
                    <a:pt x="208" y="1"/>
                    <a:pt x="0" y="205"/>
                    <a:pt x="0" y="455"/>
                  </a:cubicBezTo>
                  <a:cubicBezTo>
                    <a:pt x="0" y="708"/>
                    <a:pt x="208" y="912"/>
                    <a:pt x="458" y="912"/>
                  </a:cubicBezTo>
                  <a:cubicBezTo>
                    <a:pt x="711" y="912"/>
                    <a:pt x="915" y="708"/>
                    <a:pt x="915" y="455"/>
                  </a:cubicBezTo>
                  <a:cubicBezTo>
                    <a:pt x="915" y="205"/>
                    <a:pt x="711" y="1"/>
                    <a:pt x="458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717;p89"/>
            <p:cNvSpPr/>
            <p:nvPr/>
          </p:nvSpPr>
          <p:spPr>
            <a:xfrm>
              <a:off x="2768320" y="3165367"/>
              <a:ext cx="201765" cy="83080"/>
            </a:xfrm>
            <a:custGeom>
              <a:avLst/>
              <a:gdLst/>
              <a:ahLst/>
              <a:cxnLst/>
              <a:rect l="l" t="t" r="r" b="b"/>
              <a:pathLst>
                <a:path w="7752" h="3192" extrusionOk="0">
                  <a:moveTo>
                    <a:pt x="2509" y="1"/>
                  </a:moveTo>
                  <a:lnTo>
                    <a:pt x="602" y="694"/>
                  </a:lnTo>
                  <a:cubicBezTo>
                    <a:pt x="239" y="824"/>
                    <a:pt x="0" y="1169"/>
                    <a:pt x="0" y="1552"/>
                  </a:cubicBezTo>
                  <a:lnTo>
                    <a:pt x="0" y="3192"/>
                  </a:lnTo>
                  <a:lnTo>
                    <a:pt x="7751" y="3192"/>
                  </a:lnTo>
                  <a:lnTo>
                    <a:pt x="7751" y="1552"/>
                  </a:lnTo>
                  <a:cubicBezTo>
                    <a:pt x="7751" y="1169"/>
                    <a:pt x="7512" y="824"/>
                    <a:pt x="7150" y="694"/>
                  </a:cubicBezTo>
                  <a:lnTo>
                    <a:pt x="5246" y="1"/>
                  </a:lnTo>
                  <a:lnTo>
                    <a:pt x="3878" y="458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718;p89"/>
            <p:cNvSpPr/>
            <p:nvPr/>
          </p:nvSpPr>
          <p:spPr>
            <a:xfrm>
              <a:off x="2934428" y="3189547"/>
              <a:ext cx="35658" cy="58900"/>
            </a:xfrm>
            <a:custGeom>
              <a:avLst/>
              <a:gdLst/>
              <a:ahLst/>
              <a:cxnLst/>
              <a:rect l="l" t="t" r="r" b="b"/>
              <a:pathLst>
                <a:path w="1370" h="2263" extrusionOk="0">
                  <a:moveTo>
                    <a:pt x="1123" y="1"/>
                  </a:moveTo>
                  <a:lnTo>
                    <a:pt x="268" y="856"/>
                  </a:lnTo>
                  <a:cubicBezTo>
                    <a:pt x="96" y="1028"/>
                    <a:pt x="1" y="1260"/>
                    <a:pt x="1" y="1503"/>
                  </a:cubicBezTo>
                  <a:lnTo>
                    <a:pt x="1" y="2263"/>
                  </a:lnTo>
                  <a:lnTo>
                    <a:pt x="1369" y="2263"/>
                  </a:lnTo>
                  <a:lnTo>
                    <a:pt x="1369" y="623"/>
                  </a:lnTo>
                  <a:cubicBezTo>
                    <a:pt x="1369" y="391"/>
                    <a:pt x="1281" y="169"/>
                    <a:pt x="1123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719;p89"/>
            <p:cNvSpPr/>
            <p:nvPr/>
          </p:nvSpPr>
          <p:spPr>
            <a:xfrm>
              <a:off x="2803848" y="2981483"/>
              <a:ext cx="130606" cy="95000"/>
            </a:xfrm>
            <a:custGeom>
              <a:avLst/>
              <a:gdLst/>
              <a:ahLst/>
              <a:cxnLst/>
              <a:rect l="l" t="t" r="r" b="b"/>
              <a:pathLst>
                <a:path w="5018" h="3650" extrusionOk="0">
                  <a:moveTo>
                    <a:pt x="1826" y="1"/>
                  </a:moveTo>
                  <a:cubicBezTo>
                    <a:pt x="817" y="1"/>
                    <a:pt x="0" y="817"/>
                    <a:pt x="0" y="1823"/>
                  </a:cubicBezTo>
                  <a:lnTo>
                    <a:pt x="0" y="2365"/>
                  </a:lnTo>
                  <a:cubicBezTo>
                    <a:pt x="0" y="2611"/>
                    <a:pt x="39" y="2854"/>
                    <a:pt x="116" y="3086"/>
                  </a:cubicBezTo>
                  <a:lnTo>
                    <a:pt x="194" y="3315"/>
                  </a:lnTo>
                  <a:cubicBezTo>
                    <a:pt x="215" y="3385"/>
                    <a:pt x="229" y="3456"/>
                    <a:pt x="229" y="3530"/>
                  </a:cubicBezTo>
                  <a:lnTo>
                    <a:pt x="229" y="3649"/>
                  </a:lnTo>
                  <a:lnTo>
                    <a:pt x="4789" y="3649"/>
                  </a:lnTo>
                  <a:lnTo>
                    <a:pt x="4789" y="3530"/>
                  </a:lnTo>
                  <a:cubicBezTo>
                    <a:pt x="4789" y="3456"/>
                    <a:pt x="4803" y="3385"/>
                    <a:pt x="4824" y="3315"/>
                  </a:cubicBezTo>
                  <a:lnTo>
                    <a:pt x="4902" y="3086"/>
                  </a:lnTo>
                  <a:cubicBezTo>
                    <a:pt x="4979" y="2854"/>
                    <a:pt x="5018" y="2611"/>
                    <a:pt x="5018" y="2365"/>
                  </a:cubicBezTo>
                  <a:lnTo>
                    <a:pt x="5018" y="454"/>
                  </a:lnTo>
                  <a:cubicBezTo>
                    <a:pt x="5018" y="205"/>
                    <a:pt x="4814" y="1"/>
                    <a:pt x="456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720;p89"/>
            <p:cNvSpPr/>
            <p:nvPr/>
          </p:nvSpPr>
          <p:spPr>
            <a:xfrm>
              <a:off x="2833519" y="2981405"/>
              <a:ext cx="100935" cy="94974"/>
            </a:xfrm>
            <a:custGeom>
              <a:avLst/>
              <a:gdLst/>
              <a:ahLst/>
              <a:cxnLst/>
              <a:rect l="l" t="t" r="r" b="b"/>
              <a:pathLst>
                <a:path w="3878" h="3649" extrusionOk="0">
                  <a:moveTo>
                    <a:pt x="929" y="0"/>
                  </a:moveTo>
                  <a:cubicBezTo>
                    <a:pt x="415" y="0"/>
                    <a:pt x="0" y="415"/>
                    <a:pt x="0" y="925"/>
                  </a:cubicBezTo>
                  <a:cubicBezTo>
                    <a:pt x="0" y="1439"/>
                    <a:pt x="415" y="1854"/>
                    <a:pt x="926" y="1854"/>
                  </a:cubicBezTo>
                  <a:lnTo>
                    <a:pt x="1056" y="1854"/>
                  </a:lnTo>
                  <a:lnTo>
                    <a:pt x="1119" y="3649"/>
                  </a:lnTo>
                  <a:lnTo>
                    <a:pt x="3649" y="3649"/>
                  </a:lnTo>
                  <a:lnTo>
                    <a:pt x="3649" y="3533"/>
                  </a:lnTo>
                  <a:cubicBezTo>
                    <a:pt x="3649" y="3459"/>
                    <a:pt x="3663" y="3385"/>
                    <a:pt x="3684" y="3314"/>
                  </a:cubicBezTo>
                  <a:lnTo>
                    <a:pt x="3762" y="3086"/>
                  </a:lnTo>
                  <a:cubicBezTo>
                    <a:pt x="3839" y="2854"/>
                    <a:pt x="3878" y="2611"/>
                    <a:pt x="3878" y="2364"/>
                  </a:cubicBezTo>
                  <a:lnTo>
                    <a:pt x="3878" y="454"/>
                  </a:lnTo>
                  <a:cubicBezTo>
                    <a:pt x="3878" y="204"/>
                    <a:pt x="3674" y="0"/>
                    <a:pt x="3420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721;p89"/>
            <p:cNvSpPr/>
            <p:nvPr/>
          </p:nvSpPr>
          <p:spPr>
            <a:xfrm>
              <a:off x="2833519" y="3123801"/>
              <a:ext cx="71263" cy="53513"/>
            </a:xfrm>
            <a:custGeom>
              <a:avLst/>
              <a:gdLst/>
              <a:ahLst/>
              <a:cxnLst/>
              <a:rect l="l" t="t" r="r" b="b"/>
              <a:pathLst>
                <a:path w="2738" h="2056" extrusionOk="0">
                  <a:moveTo>
                    <a:pt x="0" y="0"/>
                  </a:moveTo>
                  <a:lnTo>
                    <a:pt x="0" y="2055"/>
                  </a:lnTo>
                  <a:lnTo>
                    <a:pt x="2738" y="2055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722;p89"/>
            <p:cNvSpPr/>
            <p:nvPr/>
          </p:nvSpPr>
          <p:spPr>
            <a:xfrm>
              <a:off x="2833519" y="3123879"/>
              <a:ext cx="71263" cy="35580"/>
            </a:xfrm>
            <a:custGeom>
              <a:avLst/>
              <a:gdLst/>
              <a:ahLst/>
              <a:cxnLst/>
              <a:rect l="l" t="t" r="r" b="b"/>
              <a:pathLst>
                <a:path w="2738" h="1367" extrusionOk="0">
                  <a:moveTo>
                    <a:pt x="0" y="1"/>
                  </a:moveTo>
                  <a:lnTo>
                    <a:pt x="0" y="1032"/>
                  </a:lnTo>
                  <a:cubicBezTo>
                    <a:pt x="430" y="1255"/>
                    <a:pt x="899" y="1367"/>
                    <a:pt x="1369" y="1367"/>
                  </a:cubicBezTo>
                  <a:cubicBezTo>
                    <a:pt x="1839" y="1367"/>
                    <a:pt x="2308" y="1255"/>
                    <a:pt x="2738" y="1032"/>
                  </a:cubicBezTo>
                  <a:lnTo>
                    <a:pt x="2738" y="1"/>
                  </a:lnTo>
                  <a:close/>
                </a:path>
              </a:pathLst>
            </a:custGeom>
            <a:solidFill>
              <a:srgbClr val="B2C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723;p89"/>
            <p:cNvSpPr/>
            <p:nvPr/>
          </p:nvSpPr>
          <p:spPr>
            <a:xfrm>
              <a:off x="2821599" y="3155503"/>
              <a:ext cx="47552" cy="42425"/>
            </a:xfrm>
            <a:custGeom>
              <a:avLst/>
              <a:gdLst/>
              <a:ahLst/>
              <a:cxnLst/>
              <a:rect l="l" t="t" r="r" b="b"/>
              <a:pathLst>
                <a:path w="1827" h="1630" extrusionOk="0">
                  <a:moveTo>
                    <a:pt x="404" y="1"/>
                  </a:moveTo>
                  <a:cubicBezTo>
                    <a:pt x="320" y="1"/>
                    <a:pt x="238" y="47"/>
                    <a:pt x="198" y="130"/>
                  </a:cubicBezTo>
                  <a:lnTo>
                    <a:pt x="1" y="545"/>
                  </a:lnTo>
                  <a:lnTo>
                    <a:pt x="757" y="1541"/>
                  </a:lnTo>
                  <a:cubicBezTo>
                    <a:pt x="803" y="1599"/>
                    <a:pt x="870" y="1630"/>
                    <a:pt x="937" y="1630"/>
                  </a:cubicBezTo>
                  <a:cubicBezTo>
                    <a:pt x="995" y="1630"/>
                    <a:pt x="1053" y="1607"/>
                    <a:pt x="1099" y="1562"/>
                  </a:cubicBezTo>
                  <a:lnTo>
                    <a:pt x="1827" y="837"/>
                  </a:lnTo>
                  <a:lnTo>
                    <a:pt x="525" y="35"/>
                  </a:lnTo>
                  <a:cubicBezTo>
                    <a:pt x="487" y="12"/>
                    <a:pt x="445" y="1"/>
                    <a:pt x="404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724;p89"/>
            <p:cNvSpPr/>
            <p:nvPr/>
          </p:nvSpPr>
          <p:spPr>
            <a:xfrm>
              <a:off x="2869125" y="3155503"/>
              <a:ext cx="47578" cy="42425"/>
            </a:xfrm>
            <a:custGeom>
              <a:avLst/>
              <a:gdLst/>
              <a:ahLst/>
              <a:cxnLst/>
              <a:rect l="l" t="t" r="r" b="b"/>
              <a:pathLst>
                <a:path w="1828" h="1630" extrusionOk="0">
                  <a:moveTo>
                    <a:pt x="1424" y="1"/>
                  </a:moveTo>
                  <a:cubicBezTo>
                    <a:pt x="1383" y="1"/>
                    <a:pt x="1341" y="12"/>
                    <a:pt x="1303" y="35"/>
                  </a:cubicBezTo>
                  <a:lnTo>
                    <a:pt x="1" y="837"/>
                  </a:lnTo>
                  <a:lnTo>
                    <a:pt x="729" y="1562"/>
                  </a:lnTo>
                  <a:cubicBezTo>
                    <a:pt x="775" y="1607"/>
                    <a:pt x="833" y="1630"/>
                    <a:pt x="891" y="1630"/>
                  </a:cubicBezTo>
                  <a:cubicBezTo>
                    <a:pt x="958" y="1630"/>
                    <a:pt x="1025" y="1599"/>
                    <a:pt x="1071" y="1541"/>
                  </a:cubicBezTo>
                  <a:lnTo>
                    <a:pt x="1827" y="545"/>
                  </a:lnTo>
                  <a:lnTo>
                    <a:pt x="1630" y="130"/>
                  </a:lnTo>
                  <a:cubicBezTo>
                    <a:pt x="1590" y="47"/>
                    <a:pt x="1508" y="1"/>
                    <a:pt x="1424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725;p89"/>
            <p:cNvSpPr/>
            <p:nvPr/>
          </p:nvSpPr>
          <p:spPr>
            <a:xfrm>
              <a:off x="2809808" y="3029504"/>
              <a:ext cx="118685" cy="112179"/>
            </a:xfrm>
            <a:custGeom>
              <a:avLst/>
              <a:gdLst/>
              <a:ahLst/>
              <a:cxnLst/>
              <a:rect l="l" t="t" r="r" b="b"/>
              <a:pathLst>
                <a:path w="4560" h="4310" extrusionOk="0">
                  <a:moveTo>
                    <a:pt x="1941" y="1"/>
                  </a:moveTo>
                  <a:cubicBezTo>
                    <a:pt x="1227" y="1"/>
                    <a:pt x="686" y="203"/>
                    <a:pt x="686" y="203"/>
                  </a:cubicBezTo>
                  <a:lnTo>
                    <a:pt x="686" y="977"/>
                  </a:lnTo>
                  <a:cubicBezTo>
                    <a:pt x="683" y="1206"/>
                    <a:pt x="570" y="1421"/>
                    <a:pt x="380" y="1547"/>
                  </a:cubicBezTo>
                  <a:lnTo>
                    <a:pt x="0" y="1801"/>
                  </a:lnTo>
                  <a:lnTo>
                    <a:pt x="0" y="2029"/>
                  </a:lnTo>
                  <a:cubicBezTo>
                    <a:pt x="0" y="3289"/>
                    <a:pt x="1020" y="4309"/>
                    <a:pt x="2280" y="4309"/>
                  </a:cubicBezTo>
                  <a:cubicBezTo>
                    <a:pt x="3540" y="4309"/>
                    <a:pt x="4560" y="3289"/>
                    <a:pt x="4560" y="2029"/>
                  </a:cubicBezTo>
                  <a:lnTo>
                    <a:pt x="4560" y="1801"/>
                  </a:lnTo>
                  <a:lnTo>
                    <a:pt x="4183" y="1547"/>
                  </a:lnTo>
                  <a:cubicBezTo>
                    <a:pt x="3990" y="1421"/>
                    <a:pt x="3877" y="1206"/>
                    <a:pt x="3877" y="977"/>
                  </a:cubicBezTo>
                  <a:lnTo>
                    <a:pt x="3877" y="661"/>
                  </a:lnTo>
                  <a:cubicBezTo>
                    <a:pt x="3255" y="142"/>
                    <a:pt x="2538" y="1"/>
                    <a:pt x="1941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726;p89"/>
            <p:cNvSpPr/>
            <p:nvPr/>
          </p:nvSpPr>
          <p:spPr>
            <a:xfrm>
              <a:off x="2768216" y="3189547"/>
              <a:ext cx="35658" cy="58900"/>
            </a:xfrm>
            <a:custGeom>
              <a:avLst/>
              <a:gdLst/>
              <a:ahLst/>
              <a:cxnLst/>
              <a:rect l="l" t="t" r="r" b="b"/>
              <a:pathLst>
                <a:path w="1370" h="2263" extrusionOk="0">
                  <a:moveTo>
                    <a:pt x="247" y="1"/>
                  </a:moveTo>
                  <a:cubicBezTo>
                    <a:pt x="89" y="169"/>
                    <a:pt x="1" y="391"/>
                    <a:pt x="1" y="623"/>
                  </a:cubicBezTo>
                  <a:lnTo>
                    <a:pt x="1" y="2263"/>
                  </a:lnTo>
                  <a:lnTo>
                    <a:pt x="1369" y="2263"/>
                  </a:lnTo>
                  <a:lnTo>
                    <a:pt x="1369" y="1503"/>
                  </a:lnTo>
                  <a:cubicBezTo>
                    <a:pt x="1369" y="1260"/>
                    <a:pt x="1274" y="1028"/>
                    <a:pt x="1102" y="856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727;p89"/>
            <p:cNvSpPr/>
            <p:nvPr/>
          </p:nvSpPr>
          <p:spPr>
            <a:xfrm>
              <a:off x="2809808" y="3029504"/>
              <a:ext cx="100935" cy="111632"/>
            </a:xfrm>
            <a:custGeom>
              <a:avLst/>
              <a:gdLst/>
              <a:ahLst/>
              <a:cxnLst/>
              <a:rect l="l" t="t" r="r" b="b"/>
              <a:pathLst>
                <a:path w="3878" h="4289" extrusionOk="0">
                  <a:moveTo>
                    <a:pt x="1940" y="1"/>
                  </a:moveTo>
                  <a:cubicBezTo>
                    <a:pt x="1225" y="1"/>
                    <a:pt x="683" y="203"/>
                    <a:pt x="683" y="203"/>
                  </a:cubicBezTo>
                  <a:lnTo>
                    <a:pt x="683" y="977"/>
                  </a:lnTo>
                  <a:cubicBezTo>
                    <a:pt x="683" y="1206"/>
                    <a:pt x="570" y="1421"/>
                    <a:pt x="380" y="1547"/>
                  </a:cubicBezTo>
                  <a:lnTo>
                    <a:pt x="0" y="1801"/>
                  </a:lnTo>
                  <a:lnTo>
                    <a:pt x="0" y="2029"/>
                  </a:lnTo>
                  <a:cubicBezTo>
                    <a:pt x="0" y="3180"/>
                    <a:pt x="859" y="4151"/>
                    <a:pt x="2006" y="4288"/>
                  </a:cubicBezTo>
                  <a:cubicBezTo>
                    <a:pt x="1594" y="3866"/>
                    <a:pt x="1369" y="3300"/>
                    <a:pt x="1369" y="2712"/>
                  </a:cubicBezTo>
                  <a:lnTo>
                    <a:pt x="1369" y="1206"/>
                  </a:lnTo>
                  <a:cubicBezTo>
                    <a:pt x="1369" y="974"/>
                    <a:pt x="1541" y="780"/>
                    <a:pt x="1770" y="752"/>
                  </a:cubicBezTo>
                  <a:cubicBezTo>
                    <a:pt x="1949" y="729"/>
                    <a:pt x="2176" y="710"/>
                    <a:pt x="2428" y="710"/>
                  </a:cubicBezTo>
                  <a:cubicBezTo>
                    <a:pt x="2875" y="710"/>
                    <a:pt x="3401" y="770"/>
                    <a:pt x="3877" y="977"/>
                  </a:cubicBezTo>
                  <a:lnTo>
                    <a:pt x="3877" y="661"/>
                  </a:lnTo>
                  <a:cubicBezTo>
                    <a:pt x="3255" y="142"/>
                    <a:pt x="2537" y="1"/>
                    <a:pt x="1940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728;p89"/>
            <p:cNvSpPr/>
            <p:nvPr/>
          </p:nvSpPr>
          <p:spPr>
            <a:xfrm>
              <a:off x="2822067" y="3026250"/>
              <a:ext cx="96614" cy="31910"/>
            </a:xfrm>
            <a:custGeom>
              <a:avLst/>
              <a:gdLst/>
              <a:ahLst/>
              <a:cxnLst/>
              <a:rect l="l" t="t" r="r" b="b"/>
              <a:pathLst>
                <a:path w="3712" h="1226" extrusionOk="0">
                  <a:moveTo>
                    <a:pt x="1465" y="0"/>
                  </a:moveTo>
                  <a:cubicBezTo>
                    <a:pt x="1027" y="0"/>
                    <a:pt x="631" y="46"/>
                    <a:pt x="373" y="86"/>
                  </a:cubicBezTo>
                  <a:cubicBezTo>
                    <a:pt x="159" y="117"/>
                    <a:pt x="0" y="304"/>
                    <a:pt x="0" y="522"/>
                  </a:cubicBezTo>
                  <a:lnTo>
                    <a:pt x="0" y="1014"/>
                  </a:lnTo>
                  <a:cubicBezTo>
                    <a:pt x="0" y="1131"/>
                    <a:pt x="95" y="1226"/>
                    <a:pt x="215" y="1226"/>
                  </a:cubicBezTo>
                  <a:cubicBezTo>
                    <a:pt x="331" y="1226"/>
                    <a:pt x="426" y="1131"/>
                    <a:pt x="426" y="1014"/>
                  </a:cubicBezTo>
                  <a:lnTo>
                    <a:pt x="426" y="522"/>
                  </a:lnTo>
                  <a:cubicBezTo>
                    <a:pt x="426" y="515"/>
                    <a:pt x="430" y="508"/>
                    <a:pt x="437" y="508"/>
                  </a:cubicBezTo>
                  <a:cubicBezTo>
                    <a:pt x="773" y="457"/>
                    <a:pt x="1110" y="430"/>
                    <a:pt x="1447" y="430"/>
                  </a:cubicBezTo>
                  <a:cubicBezTo>
                    <a:pt x="1572" y="430"/>
                    <a:pt x="1698" y="433"/>
                    <a:pt x="1823" y="441"/>
                  </a:cubicBezTo>
                  <a:cubicBezTo>
                    <a:pt x="2488" y="483"/>
                    <a:pt x="2970" y="652"/>
                    <a:pt x="3255" y="937"/>
                  </a:cubicBezTo>
                  <a:cubicBezTo>
                    <a:pt x="3302" y="983"/>
                    <a:pt x="3355" y="1003"/>
                    <a:pt x="3405" y="1003"/>
                  </a:cubicBezTo>
                  <a:cubicBezTo>
                    <a:pt x="3571" y="1003"/>
                    <a:pt x="3712" y="789"/>
                    <a:pt x="3558" y="634"/>
                  </a:cubicBezTo>
                  <a:cubicBezTo>
                    <a:pt x="3053" y="129"/>
                    <a:pt x="2201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729;p89"/>
            <p:cNvSpPr/>
            <p:nvPr/>
          </p:nvSpPr>
          <p:spPr>
            <a:xfrm>
              <a:off x="2762829" y="2975809"/>
              <a:ext cx="212827" cy="278338"/>
            </a:xfrm>
            <a:custGeom>
              <a:avLst/>
              <a:gdLst/>
              <a:ahLst/>
              <a:cxnLst/>
              <a:rect l="l" t="t" r="r" b="b"/>
              <a:pathLst>
                <a:path w="8177" h="10694" extrusionOk="0">
                  <a:moveTo>
                    <a:pt x="6383" y="430"/>
                  </a:moveTo>
                  <a:lnTo>
                    <a:pt x="6383" y="2495"/>
                  </a:lnTo>
                  <a:cubicBezTo>
                    <a:pt x="6383" y="2808"/>
                    <a:pt x="6312" y="3114"/>
                    <a:pt x="6175" y="3392"/>
                  </a:cubicBezTo>
                  <a:cubicBezTo>
                    <a:pt x="6161" y="3420"/>
                    <a:pt x="6154" y="3452"/>
                    <a:pt x="6154" y="3487"/>
                  </a:cubicBezTo>
                  <a:lnTo>
                    <a:pt x="6154" y="4092"/>
                  </a:lnTo>
                  <a:cubicBezTo>
                    <a:pt x="6154" y="5243"/>
                    <a:pt x="5220" y="6162"/>
                    <a:pt x="4085" y="6162"/>
                  </a:cubicBezTo>
                  <a:cubicBezTo>
                    <a:pt x="4039" y="6162"/>
                    <a:pt x="3994" y="6161"/>
                    <a:pt x="3948" y="6158"/>
                  </a:cubicBezTo>
                  <a:cubicBezTo>
                    <a:pt x="2868" y="6084"/>
                    <a:pt x="2020" y="5144"/>
                    <a:pt x="2020" y="4015"/>
                  </a:cubicBezTo>
                  <a:lnTo>
                    <a:pt x="2020" y="3487"/>
                  </a:lnTo>
                  <a:cubicBezTo>
                    <a:pt x="2020" y="3452"/>
                    <a:pt x="2013" y="3420"/>
                    <a:pt x="1999" y="3392"/>
                  </a:cubicBezTo>
                  <a:cubicBezTo>
                    <a:pt x="1861" y="3114"/>
                    <a:pt x="1791" y="2808"/>
                    <a:pt x="1791" y="2495"/>
                  </a:cubicBezTo>
                  <a:lnTo>
                    <a:pt x="1791" y="2041"/>
                  </a:lnTo>
                  <a:cubicBezTo>
                    <a:pt x="1791" y="1151"/>
                    <a:pt x="2512" y="430"/>
                    <a:pt x="3402" y="430"/>
                  </a:cubicBezTo>
                  <a:close/>
                  <a:moveTo>
                    <a:pt x="2931" y="6295"/>
                  </a:moveTo>
                  <a:cubicBezTo>
                    <a:pt x="3237" y="6460"/>
                    <a:pt x="3575" y="6559"/>
                    <a:pt x="3920" y="6580"/>
                  </a:cubicBezTo>
                  <a:cubicBezTo>
                    <a:pt x="3976" y="6583"/>
                    <a:pt x="4032" y="6587"/>
                    <a:pt x="4089" y="6587"/>
                  </a:cubicBezTo>
                  <a:cubicBezTo>
                    <a:pt x="4490" y="6587"/>
                    <a:pt x="4887" y="6488"/>
                    <a:pt x="5243" y="6302"/>
                  </a:cubicBezTo>
                  <a:lnTo>
                    <a:pt x="5243" y="6693"/>
                  </a:lnTo>
                  <a:lnTo>
                    <a:pt x="4089" y="7484"/>
                  </a:lnTo>
                  <a:lnTo>
                    <a:pt x="2931" y="6693"/>
                  </a:lnTo>
                  <a:lnTo>
                    <a:pt x="2931" y="6295"/>
                  </a:lnTo>
                  <a:close/>
                  <a:moveTo>
                    <a:pt x="2748" y="7083"/>
                  </a:moveTo>
                  <a:lnTo>
                    <a:pt x="3754" y="7773"/>
                  </a:lnTo>
                  <a:lnTo>
                    <a:pt x="3219" y="8308"/>
                  </a:lnTo>
                  <a:cubicBezTo>
                    <a:pt x="3216" y="8311"/>
                    <a:pt x="3212" y="8311"/>
                    <a:pt x="3209" y="8311"/>
                  </a:cubicBezTo>
                  <a:cubicBezTo>
                    <a:pt x="3202" y="8311"/>
                    <a:pt x="3198" y="8308"/>
                    <a:pt x="3198" y="8304"/>
                  </a:cubicBezTo>
                  <a:lnTo>
                    <a:pt x="2533" y="7308"/>
                  </a:lnTo>
                  <a:lnTo>
                    <a:pt x="2748" y="7083"/>
                  </a:lnTo>
                  <a:close/>
                  <a:moveTo>
                    <a:pt x="5426" y="7087"/>
                  </a:moveTo>
                  <a:lnTo>
                    <a:pt x="5640" y="7308"/>
                  </a:lnTo>
                  <a:lnTo>
                    <a:pt x="4975" y="8304"/>
                  </a:lnTo>
                  <a:cubicBezTo>
                    <a:pt x="4972" y="8308"/>
                    <a:pt x="4968" y="8311"/>
                    <a:pt x="4965" y="8311"/>
                  </a:cubicBezTo>
                  <a:cubicBezTo>
                    <a:pt x="4961" y="8311"/>
                    <a:pt x="4954" y="8311"/>
                    <a:pt x="4954" y="8308"/>
                  </a:cubicBezTo>
                  <a:lnTo>
                    <a:pt x="4419" y="7773"/>
                  </a:lnTo>
                  <a:lnTo>
                    <a:pt x="5426" y="7087"/>
                  </a:lnTo>
                  <a:close/>
                  <a:moveTo>
                    <a:pt x="3406" y="0"/>
                  </a:moveTo>
                  <a:cubicBezTo>
                    <a:pt x="2280" y="0"/>
                    <a:pt x="1369" y="915"/>
                    <a:pt x="1365" y="2038"/>
                  </a:cubicBezTo>
                  <a:lnTo>
                    <a:pt x="1365" y="2495"/>
                  </a:lnTo>
                  <a:cubicBezTo>
                    <a:pt x="1365" y="2854"/>
                    <a:pt x="1443" y="3206"/>
                    <a:pt x="1594" y="3533"/>
                  </a:cubicBezTo>
                  <a:lnTo>
                    <a:pt x="1594" y="4015"/>
                  </a:lnTo>
                  <a:cubicBezTo>
                    <a:pt x="1590" y="4782"/>
                    <a:pt x="1925" y="5507"/>
                    <a:pt x="2509" y="6006"/>
                  </a:cubicBezTo>
                  <a:lnTo>
                    <a:pt x="2509" y="6724"/>
                  </a:lnTo>
                  <a:lnTo>
                    <a:pt x="2111" y="7139"/>
                  </a:lnTo>
                  <a:cubicBezTo>
                    <a:pt x="2069" y="7185"/>
                    <a:pt x="2048" y="7245"/>
                    <a:pt x="2055" y="7305"/>
                  </a:cubicBezTo>
                  <a:lnTo>
                    <a:pt x="739" y="7780"/>
                  </a:lnTo>
                  <a:cubicBezTo>
                    <a:pt x="296" y="7942"/>
                    <a:pt x="0" y="8367"/>
                    <a:pt x="0" y="8839"/>
                  </a:cubicBezTo>
                  <a:lnTo>
                    <a:pt x="0" y="10482"/>
                  </a:lnTo>
                  <a:cubicBezTo>
                    <a:pt x="0" y="10598"/>
                    <a:pt x="95" y="10693"/>
                    <a:pt x="211" y="10693"/>
                  </a:cubicBezTo>
                  <a:cubicBezTo>
                    <a:pt x="331" y="10693"/>
                    <a:pt x="426" y="10598"/>
                    <a:pt x="426" y="10482"/>
                  </a:cubicBezTo>
                  <a:lnTo>
                    <a:pt x="426" y="8839"/>
                  </a:lnTo>
                  <a:cubicBezTo>
                    <a:pt x="426" y="8547"/>
                    <a:pt x="609" y="8283"/>
                    <a:pt x="887" y="8181"/>
                  </a:cubicBezTo>
                  <a:lnTo>
                    <a:pt x="2269" y="7678"/>
                  </a:lnTo>
                  <a:lnTo>
                    <a:pt x="2846" y="8543"/>
                  </a:lnTo>
                  <a:cubicBezTo>
                    <a:pt x="2920" y="8652"/>
                    <a:pt x="3036" y="8723"/>
                    <a:pt x="3170" y="8737"/>
                  </a:cubicBezTo>
                  <a:lnTo>
                    <a:pt x="3212" y="8737"/>
                  </a:lnTo>
                  <a:cubicBezTo>
                    <a:pt x="3329" y="8737"/>
                    <a:pt x="3438" y="8691"/>
                    <a:pt x="3522" y="8610"/>
                  </a:cubicBezTo>
                  <a:lnTo>
                    <a:pt x="3874" y="8258"/>
                  </a:lnTo>
                  <a:lnTo>
                    <a:pt x="3874" y="10478"/>
                  </a:lnTo>
                  <a:cubicBezTo>
                    <a:pt x="3874" y="10598"/>
                    <a:pt x="3969" y="10693"/>
                    <a:pt x="4085" y="10693"/>
                  </a:cubicBezTo>
                  <a:cubicBezTo>
                    <a:pt x="4205" y="10693"/>
                    <a:pt x="4300" y="10598"/>
                    <a:pt x="4300" y="10478"/>
                  </a:cubicBezTo>
                  <a:lnTo>
                    <a:pt x="4300" y="8258"/>
                  </a:lnTo>
                  <a:lnTo>
                    <a:pt x="4651" y="8610"/>
                  </a:lnTo>
                  <a:cubicBezTo>
                    <a:pt x="4738" y="8697"/>
                    <a:pt x="4851" y="8739"/>
                    <a:pt x="4962" y="8739"/>
                  </a:cubicBezTo>
                  <a:cubicBezTo>
                    <a:pt x="5104" y="8739"/>
                    <a:pt x="5244" y="8671"/>
                    <a:pt x="5331" y="8540"/>
                  </a:cubicBezTo>
                  <a:lnTo>
                    <a:pt x="5908" y="7678"/>
                  </a:lnTo>
                  <a:lnTo>
                    <a:pt x="7290" y="8181"/>
                  </a:lnTo>
                  <a:cubicBezTo>
                    <a:pt x="7565" y="8283"/>
                    <a:pt x="7748" y="8543"/>
                    <a:pt x="7751" y="8839"/>
                  </a:cubicBezTo>
                  <a:lnTo>
                    <a:pt x="7751" y="10478"/>
                  </a:lnTo>
                  <a:cubicBezTo>
                    <a:pt x="7751" y="10598"/>
                    <a:pt x="7846" y="10693"/>
                    <a:pt x="7962" y="10693"/>
                  </a:cubicBezTo>
                  <a:cubicBezTo>
                    <a:pt x="8082" y="10693"/>
                    <a:pt x="8177" y="10598"/>
                    <a:pt x="8177" y="10478"/>
                  </a:cubicBezTo>
                  <a:lnTo>
                    <a:pt x="8177" y="8839"/>
                  </a:lnTo>
                  <a:cubicBezTo>
                    <a:pt x="8177" y="8364"/>
                    <a:pt x="7881" y="7942"/>
                    <a:pt x="7438" y="7780"/>
                  </a:cubicBezTo>
                  <a:lnTo>
                    <a:pt x="6126" y="7301"/>
                  </a:lnTo>
                  <a:cubicBezTo>
                    <a:pt x="6129" y="7241"/>
                    <a:pt x="6108" y="7182"/>
                    <a:pt x="6066" y="7139"/>
                  </a:cubicBezTo>
                  <a:lnTo>
                    <a:pt x="5672" y="6721"/>
                  </a:lnTo>
                  <a:lnTo>
                    <a:pt x="5672" y="6021"/>
                  </a:lnTo>
                  <a:cubicBezTo>
                    <a:pt x="5714" y="5985"/>
                    <a:pt x="5753" y="5950"/>
                    <a:pt x="5795" y="5911"/>
                  </a:cubicBezTo>
                  <a:cubicBezTo>
                    <a:pt x="6295" y="5440"/>
                    <a:pt x="6583" y="4782"/>
                    <a:pt x="6583" y="4092"/>
                  </a:cubicBezTo>
                  <a:lnTo>
                    <a:pt x="6583" y="3533"/>
                  </a:lnTo>
                  <a:cubicBezTo>
                    <a:pt x="6734" y="3206"/>
                    <a:pt x="6812" y="2854"/>
                    <a:pt x="6812" y="2495"/>
                  </a:cubicBezTo>
                  <a:lnTo>
                    <a:pt x="6812" y="215"/>
                  </a:lnTo>
                  <a:cubicBezTo>
                    <a:pt x="6812" y="95"/>
                    <a:pt x="6717" y="0"/>
                    <a:pt x="6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730;p89"/>
            <p:cNvSpPr/>
            <p:nvPr/>
          </p:nvSpPr>
          <p:spPr>
            <a:xfrm>
              <a:off x="2798356" y="3219218"/>
              <a:ext cx="11088" cy="34929"/>
            </a:xfrm>
            <a:custGeom>
              <a:avLst/>
              <a:gdLst/>
              <a:ahLst/>
              <a:cxnLst/>
              <a:rect l="l" t="t" r="r" b="b"/>
              <a:pathLst>
                <a:path w="426" h="1342" extrusionOk="0">
                  <a:moveTo>
                    <a:pt x="211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126"/>
                  </a:lnTo>
                  <a:cubicBezTo>
                    <a:pt x="0" y="1246"/>
                    <a:pt x="95" y="1341"/>
                    <a:pt x="211" y="1341"/>
                  </a:cubicBezTo>
                  <a:cubicBezTo>
                    <a:pt x="331" y="1341"/>
                    <a:pt x="426" y="1246"/>
                    <a:pt x="426" y="1126"/>
                  </a:cubicBezTo>
                  <a:lnTo>
                    <a:pt x="426" y="215"/>
                  </a:lnTo>
                  <a:cubicBezTo>
                    <a:pt x="426" y="96"/>
                    <a:pt x="331" y="1"/>
                    <a:pt x="2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731;p89"/>
            <p:cNvSpPr/>
            <p:nvPr/>
          </p:nvSpPr>
          <p:spPr>
            <a:xfrm>
              <a:off x="2928936" y="3219218"/>
              <a:ext cx="11114" cy="34929"/>
            </a:xfrm>
            <a:custGeom>
              <a:avLst/>
              <a:gdLst/>
              <a:ahLst/>
              <a:cxnLst/>
              <a:rect l="l" t="t" r="r" b="b"/>
              <a:pathLst>
                <a:path w="427" h="134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126"/>
                  </a:lnTo>
                  <a:cubicBezTo>
                    <a:pt x="1" y="1246"/>
                    <a:pt x="96" y="1341"/>
                    <a:pt x="215" y="1341"/>
                  </a:cubicBezTo>
                  <a:cubicBezTo>
                    <a:pt x="331" y="1341"/>
                    <a:pt x="426" y="1246"/>
                    <a:pt x="426" y="1126"/>
                  </a:cubicBezTo>
                  <a:lnTo>
                    <a:pt x="426" y="215"/>
                  </a:lnTo>
                  <a:cubicBezTo>
                    <a:pt x="426" y="96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732;p89"/>
            <p:cNvSpPr/>
            <p:nvPr/>
          </p:nvSpPr>
          <p:spPr>
            <a:xfrm>
              <a:off x="2964464" y="2934321"/>
              <a:ext cx="177325" cy="185056"/>
            </a:xfrm>
            <a:custGeom>
              <a:avLst/>
              <a:gdLst/>
              <a:ahLst/>
              <a:cxnLst/>
              <a:rect l="l" t="t" r="r" b="b"/>
              <a:pathLst>
                <a:path w="6813" h="7110" extrusionOk="0">
                  <a:moveTo>
                    <a:pt x="4772" y="1"/>
                  </a:moveTo>
                  <a:cubicBezTo>
                    <a:pt x="4490" y="1"/>
                    <a:pt x="4491" y="426"/>
                    <a:pt x="4775" y="426"/>
                  </a:cubicBezTo>
                  <a:lnTo>
                    <a:pt x="5915" y="426"/>
                  </a:lnTo>
                  <a:cubicBezTo>
                    <a:pt x="6176" y="426"/>
                    <a:pt x="6387" y="637"/>
                    <a:pt x="6387" y="898"/>
                  </a:cubicBezTo>
                  <a:lnTo>
                    <a:pt x="6387" y="4546"/>
                  </a:lnTo>
                  <a:cubicBezTo>
                    <a:pt x="6387" y="4807"/>
                    <a:pt x="6176" y="5018"/>
                    <a:pt x="5915" y="5018"/>
                  </a:cubicBezTo>
                  <a:lnTo>
                    <a:pt x="3635" y="5018"/>
                  </a:lnTo>
                  <a:cubicBezTo>
                    <a:pt x="3590" y="5018"/>
                    <a:pt x="3544" y="5032"/>
                    <a:pt x="3509" y="5060"/>
                  </a:cubicBezTo>
                  <a:lnTo>
                    <a:pt x="1475" y="6538"/>
                  </a:lnTo>
                  <a:lnTo>
                    <a:pt x="1788" y="5282"/>
                  </a:lnTo>
                  <a:cubicBezTo>
                    <a:pt x="1820" y="5148"/>
                    <a:pt x="1718" y="5018"/>
                    <a:pt x="1581" y="5018"/>
                  </a:cubicBezTo>
                  <a:lnTo>
                    <a:pt x="898" y="5018"/>
                  </a:lnTo>
                  <a:cubicBezTo>
                    <a:pt x="638" y="5018"/>
                    <a:pt x="426" y="4807"/>
                    <a:pt x="426" y="4550"/>
                  </a:cubicBezTo>
                  <a:lnTo>
                    <a:pt x="426" y="898"/>
                  </a:lnTo>
                  <a:cubicBezTo>
                    <a:pt x="426" y="637"/>
                    <a:pt x="638" y="426"/>
                    <a:pt x="898" y="426"/>
                  </a:cubicBezTo>
                  <a:lnTo>
                    <a:pt x="2038" y="426"/>
                  </a:lnTo>
                  <a:cubicBezTo>
                    <a:pt x="2154" y="426"/>
                    <a:pt x="2249" y="331"/>
                    <a:pt x="2249" y="215"/>
                  </a:cubicBezTo>
                  <a:cubicBezTo>
                    <a:pt x="2249" y="96"/>
                    <a:pt x="2154" y="1"/>
                    <a:pt x="2038" y="1"/>
                  </a:cubicBezTo>
                  <a:lnTo>
                    <a:pt x="898" y="1"/>
                  </a:lnTo>
                  <a:cubicBezTo>
                    <a:pt x="402" y="1"/>
                    <a:pt x="1" y="402"/>
                    <a:pt x="1" y="898"/>
                  </a:cubicBezTo>
                  <a:lnTo>
                    <a:pt x="1" y="4550"/>
                  </a:lnTo>
                  <a:cubicBezTo>
                    <a:pt x="1" y="5043"/>
                    <a:pt x="402" y="5444"/>
                    <a:pt x="898" y="5447"/>
                  </a:cubicBezTo>
                  <a:lnTo>
                    <a:pt x="1310" y="5447"/>
                  </a:lnTo>
                  <a:lnTo>
                    <a:pt x="993" y="6700"/>
                  </a:lnTo>
                  <a:cubicBezTo>
                    <a:pt x="937" y="6925"/>
                    <a:pt x="1115" y="7110"/>
                    <a:pt x="1311" y="7110"/>
                  </a:cubicBezTo>
                  <a:cubicBezTo>
                    <a:pt x="1376" y="7110"/>
                    <a:pt x="1442" y="7090"/>
                    <a:pt x="1503" y="7045"/>
                  </a:cubicBezTo>
                  <a:lnTo>
                    <a:pt x="3702" y="5447"/>
                  </a:lnTo>
                  <a:lnTo>
                    <a:pt x="5915" y="5447"/>
                  </a:lnTo>
                  <a:cubicBezTo>
                    <a:pt x="6411" y="5444"/>
                    <a:pt x="6813" y="5043"/>
                    <a:pt x="6813" y="4550"/>
                  </a:cubicBezTo>
                  <a:lnTo>
                    <a:pt x="6813" y="898"/>
                  </a:lnTo>
                  <a:cubicBezTo>
                    <a:pt x="6813" y="402"/>
                    <a:pt x="6411" y="1"/>
                    <a:pt x="5915" y="1"/>
                  </a:cubicBezTo>
                  <a:lnTo>
                    <a:pt x="4775" y="1"/>
                  </a:lnTo>
                  <a:cubicBezTo>
                    <a:pt x="4774" y="1"/>
                    <a:pt x="4773" y="1"/>
                    <a:pt x="47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733;p89"/>
            <p:cNvSpPr/>
            <p:nvPr/>
          </p:nvSpPr>
          <p:spPr>
            <a:xfrm>
              <a:off x="3035441" y="2898611"/>
              <a:ext cx="35293" cy="106166"/>
            </a:xfrm>
            <a:custGeom>
              <a:avLst/>
              <a:gdLst/>
              <a:ahLst/>
              <a:cxnLst/>
              <a:rect l="l" t="t" r="r" b="b"/>
              <a:pathLst>
                <a:path w="1356" h="4079" extrusionOk="0">
                  <a:moveTo>
                    <a:pt x="908" y="430"/>
                  </a:moveTo>
                  <a:lnTo>
                    <a:pt x="708" y="3653"/>
                  </a:lnTo>
                  <a:lnTo>
                    <a:pt x="651" y="3653"/>
                  </a:lnTo>
                  <a:lnTo>
                    <a:pt x="451" y="430"/>
                  </a:lnTo>
                  <a:close/>
                  <a:moveTo>
                    <a:pt x="222" y="0"/>
                  </a:moveTo>
                  <a:cubicBezTo>
                    <a:pt x="99" y="0"/>
                    <a:pt x="1" y="106"/>
                    <a:pt x="11" y="229"/>
                  </a:cubicBezTo>
                  <a:lnTo>
                    <a:pt x="236" y="3878"/>
                  </a:lnTo>
                  <a:cubicBezTo>
                    <a:pt x="243" y="3990"/>
                    <a:pt x="338" y="4078"/>
                    <a:pt x="451" y="4078"/>
                  </a:cubicBezTo>
                  <a:lnTo>
                    <a:pt x="905" y="4078"/>
                  </a:lnTo>
                  <a:cubicBezTo>
                    <a:pt x="1021" y="4078"/>
                    <a:pt x="1112" y="3990"/>
                    <a:pt x="1119" y="3878"/>
                  </a:cubicBezTo>
                  <a:lnTo>
                    <a:pt x="1348" y="229"/>
                  </a:lnTo>
                  <a:cubicBezTo>
                    <a:pt x="1355" y="106"/>
                    <a:pt x="1257" y="0"/>
                    <a:pt x="11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734;p89"/>
            <p:cNvSpPr/>
            <p:nvPr/>
          </p:nvSpPr>
          <p:spPr>
            <a:xfrm>
              <a:off x="3035727" y="3011414"/>
              <a:ext cx="40681" cy="34929"/>
            </a:xfrm>
            <a:custGeom>
              <a:avLst/>
              <a:gdLst/>
              <a:ahLst/>
              <a:cxnLst/>
              <a:rect l="l" t="t" r="r" b="b"/>
              <a:pathLst>
                <a:path w="1563" h="1342" extrusionOk="0">
                  <a:moveTo>
                    <a:pt x="669" y="427"/>
                  </a:moveTo>
                  <a:cubicBezTo>
                    <a:pt x="883" y="427"/>
                    <a:pt x="992" y="687"/>
                    <a:pt x="841" y="842"/>
                  </a:cubicBezTo>
                  <a:cubicBezTo>
                    <a:pt x="791" y="891"/>
                    <a:pt x="730" y="913"/>
                    <a:pt x="670" y="913"/>
                  </a:cubicBezTo>
                  <a:cubicBezTo>
                    <a:pt x="545" y="913"/>
                    <a:pt x="426" y="817"/>
                    <a:pt x="426" y="670"/>
                  </a:cubicBezTo>
                  <a:cubicBezTo>
                    <a:pt x="426" y="536"/>
                    <a:pt x="535" y="427"/>
                    <a:pt x="669" y="427"/>
                  </a:cubicBezTo>
                  <a:close/>
                  <a:moveTo>
                    <a:pt x="672" y="0"/>
                  </a:moveTo>
                  <a:cubicBezTo>
                    <a:pt x="329" y="0"/>
                    <a:pt x="0" y="267"/>
                    <a:pt x="0" y="670"/>
                  </a:cubicBezTo>
                  <a:cubicBezTo>
                    <a:pt x="0" y="1039"/>
                    <a:pt x="299" y="1338"/>
                    <a:pt x="669" y="1342"/>
                  </a:cubicBezTo>
                  <a:cubicBezTo>
                    <a:pt x="1263" y="1338"/>
                    <a:pt x="1562" y="620"/>
                    <a:pt x="1140" y="198"/>
                  </a:cubicBezTo>
                  <a:cubicBezTo>
                    <a:pt x="1003" y="62"/>
                    <a:pt x="836" y="0"/>
                    <a:pt x="6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542;p26"/>
          <p:cNvSpPr/>
          <p:nvPr/>
        </p:nvSpPr>
        <p:spPr>
          <a:xfrm>
            <a:off x="3321736" y="4089299"/>
            <a:ext cx="3808582" cy="680024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256;p57"/>
          <p:cNvGrpSpPr/>
          <p:nvPr/>
        </p:nvGrpSpPr>
        <p:grpSpPr>
          <a:xfrm>
            <a:off x="7265765" y="4332741"/>
            <a:ext cx="447561" cy="170364"/>
            <a:chOff x="4756975" y="2341800"/>
            <a:chExt cx="91975" cy="51925"/>
          </a:xfrm>
          <a:solidFill>
            <a:schemeClr val="bg2"/>
          </a:solidFill>
        </p:grpSpPr>
        <p:sp>
          <p:nvSpPr>
            <p:cNvPr id="337" name="Google Shape;3257;p57"/>
            <p:cNvSpPr/>
            <p:nvPr/>
          </p:nvSpPr>
          <p:spPr>
            <a:xfrm>
              <a:off x="4756975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58;p57"/>
            <p:cNvSpPr/>
            <p:nvPr/>
          </p:nvSpPr>
          <p:spPr>
            <a:xfrm>
              <a:off x="4777350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59;p57"/>
            <p:cNvSpPr/>
            <p:nvPr/>
          </p:nvSpPr>
          <p:spPr>
            <a:xfrm>
              <a:off x="4797725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60;p57"/>
            <p:cNvSpPr/>
            <p:nvPr/>
          </p:nvSpPr>
          <p:spPr>
            <a:xfrm>
              <a:off x="4818100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61;p57"/>
            <p:cNvSpPr/>
            <p:nvPr/>
          </p:nvSpPr>
          <p:spPr>
            <a:xfrm>
              <a:off x="4768675" y="2352625"/>
              <a:ext cx="8875" cy="9025"/>
            </a:xfrm>
            <a:custGeom>
              <a:avLst/>
              <a:gdLst/>
              <a:ahLst/>
              <a:cxnLst/>
              <a:rect l="l" t="t" r="r" b="b"/>
              <a:pathLst>
                <a:path w="355" h="361" extrusionOk="0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62;p57"/>
            <p:cNvSpPr/>
            <p:nvPr/>
          </p:nvSpPr>
          <p:spPr>
            <a:xfrm>
              <a:off x="4787425" y="2352625"/>
              <a:ext cx="10500" cy="9125"/>
            </a:xfrm>
            <a:custGeom>
              <a:avLst/>
              <a:gdLst/>
              <a:ahLst/>
              <a:cxnLst/>
              <a:rect l="l" t="t" r="r" b="b"/>
              <a:pathLst>
                <a:path w="420" h="365" extrusionOk="0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63;p57"/>
            <p:cNvSpPr/>
            <p:nvPr/>
          </p:nvSpPr>
          <p:spPr>
            <a:xfrm>
              <a:off x="4809250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264;p57"/>
            <p:cNvSpPr/>
            <p:nvPr/>
          </p:nvSpPr>
          <p:spPr>
            <a:xfrm>
              <a:off x="4829625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265;p57"/>
            <p:cNvSpPr/>
            <p:nvPr/>
          </p:nvSpPr>
          <p:spPr>
            <a:xfrm>
              <a:off x="4777350" y="2363250"/>
              <a:ext cx="10650" cy="9025"/>
            </a:xfrm>
            <a:custGeom>
              <a:avLst/>
              <a:gdLst/>
              <a:ahLst/>
              <a:cxnLst/>
              <a:rect l="l" t="t" r="r" b="b"/>
              <a:pathLst>
                <a:path w="426" h="361" extrusionOk="0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66;p57"/>
            <p:cNvSpPr/>
            <p:nvPr/>
          </p:nvSpPr>
          <p:spPr>
            <a:xfrm>
              <a:off x="479772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67;p57"/>
            <p:cNvSpPr/>
            <p:nvPr/>
          </p:nvSpPr>
          <p:spPr>
            <a:xfrm>
              <a:off x="4818100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68;p57"/>
            <p:cNvSpPr/>
            <p:nvPr/>
          </p:nvSpPr>
          <p:spPr>
            <a:xfrm>
              <a:off x="483847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69;p57"/>
            <p:cNvSpPr/>
            <p:nvPr/>
          </p:nvSpPr>
          <p:spPr>
            <a:xfrm>
              <a:off x="4768675" y="2374075"/>
              <a:ext cx="8875" cy="9050"/>
            </a:xfrm>
            <a:custGeom>
              <a:avLst/>
              <a:gdLst/>
              <a:ahLst/>
              <a:cxnLst/>
              <a:rect l="l" t="t" r="r" b="b"/>
              <a:pathLst>
                <a:path w="355" h="362" extrusionOk="0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70;p57"/>
            <p:cNvSpPr/>
            <p:nvPr/>
          </p:nvSpPr>
          <p:spPr>
            <a:xfrm>
              <a:off x="4787425" y="2374075"/>
              <a:ext cx="10500" cy="9150"/>
            </a:xfrm>
            <a:custGeom>
              <a:avLst/>
              <a:gdLst/>
              <a:ahLst/>
              <a:cxnLst/>
              <a:rect l="l" t="t" r="r" b="b"/>
              <a:pathLst>
                <a:path w="420" h="366" extrusionOk="0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71;p57"/>
            <p:cNvSpPr/>
            <p:nvPr/>
          </p:nvSpPr>
          <p:spPr>
            <a:xfrm>
              <a:off x="4809250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72;p57"/>
            <p:cNvSpPr/>
            <p:nvPr/>
          </p:nvSpPr>
          <p:spPr>
            <a:xfrm>
              <a:off x="4829625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73;p57"/>
            <p:cNvSpPr/>
            <p:nvPr/>
          </p:nvSpPr>
          <p:spPr>
            <a:xfrm>
              <a:off x="4756975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74;p57"/>
            <p:cNvSpPr/>
            <p:nvPr/>
          </p:nvSpPr>
          <p:spPr>
            <a:xfrm>
              <a:off x="4777350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75;p57"/>
            <p:cNvSpPr/>
            <p:nvPr/>
          </p:nvSpPr>
          <p:spPr>
            <a:xfrm>
              <a:off x="4797725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276;p57"/>
            <p:cNvSpPr/>
            <p:nvPr/>
          </p:nvSpPr>
          <p:spPr>
            <a:xfrm>
              <a:off x="4818100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7811263" y="449081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 smtClean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Fira Sans Extra Condensed"/>
                <a:sym typeface="Fira Sans Extra Condensed"/>
              </a:rPr>
              <a:t>節省</a:t>
            </a:r>
            <a:r>
              <a:rPr lang="en-US" altLang="zh-TW" dirty="0" smtClean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Fira Sans Extra Condensed"/>
                <a:sym typeface="Fira Sans Extra Condensed"/>
              </a:rPr>
              <a:t>RC</a:t>
            </a:r>
            <a:r>
              <a:rPr lang="zh-TW" altLang="en-US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Fira Sans Extra Condensed"/>
                <a:sym typeface="Fira Sans Extra Condensed"/>
              </a:rPr>
              <a:t>成本</a:t>
            </a:r>
          </a:p>
        </p:txBody>
      </p:sp>
      <p:grpSp>
        <p:nvGrpSpPr>
          <p:cNvPr id="357" name="Google Shape;10822;p85"/>
          <p:cNvGrpSpPr/>
          <p:nvPr/>
        </p:nvGrpSpPr>
        <p:grpSpPr>
          <a:xfrm>
            <a:off x="8174132" y="4148665"/>
            <a:ext cx="351239" cy="350609"/>
            <a:chOff x="3097827" y="2440209"/>
            <a:chExt cx="351239" cy="350609"/>
          </a:xfrm>
        </p:grpSpPr>
        <p:sp>
          <p:nvSpPr>
            <p:cNvPr id="358" name="Google Shape;10823;p85"/>
            <p:cNvSpPr/>
            <p:nvPr/>
          </p:nvSpPr>
          <p:spPr>
            <a:xfrm>
              <a:off x="3158150" y="2478318"/>
              <a:ext cx="230592" cy="307308"/>
            </a:xfrm>
            <a:custGeom>
              <a:avLst/>
              <a:gdLst/>
              <a:ahLst/>
              <a:cxnLst/>
              <a:rect l="l" t="t" r="r" b="b"/>
              <a:pathLst>
                <a:path w="8792" h="11717" extrusionOk="0">
                  <a:moveTo>
                    <a:pt x="4393" y="0"/>
                  </a:moveTo>
                  <a:cubicBezTo>
                    <a:pt x="1968" y="0"/>
                    <a:pt x="0" y="1968"/>
                    <a:pt x="0" y="4394"/>
                  </a:cubicBezTo>
                  <a:cubicBezTo>
                    <a:pt x="0" y="8161"/>
                    <a:pt x="4393" y="11717"/>
                    <a:pt x="4393" y="11717"/>
                  </a:cubicBezTo>
                  <a:cubicBezTo>
                    <a:pt x="4393" y="11717"/>
                    <a:pt x="8791" y="8161"/>
                    <a:pt x="8791" y="4394"/>
                  </a:cubicBezTo>
                  <a:cubicBezTo>
                    <a:pt x="8791" y="1968"/>
                    <a:pt x="6823" y="0"/>
                    <a:pt x="4393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0824;p85"/>
            <p:cNvSpPr/>
            <p:nvPr/>
          </p:nvSpPr>
          <p:spPr>
            <a:xfrm>
              <a:off x="3158150" y="2485504"/>
              <a:ext cx="132265" cy="300121"/>
            </a:xfrm>
            <a:custGeom>
              <a:avLst/>
              <a:gdLst/>
              <a:ahLst/>
              <a:cxnLst/>
              <a:rect l="l" t="t" r="r" b="b"/>
              <a:pathLst>
                <a:path w="5043" h="11443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141" y="645"/>
                    <a:pt x="0" y="2286"/>
                    <a:pt x="0" y="4120"/>
                  </a:cubicBezTo>
                  <a:cubicBezTo>
                    <a:pt x="0" y="7887"/>
                    <a:pt x="4393" y="11443"/>
                    <a:pt x="4393" y="11443"/>
                  </a:cubicBezTo>
                  <a:cubicBezTo>
                    <a:pt x="4393" y="11443"/>
                    <a:pt x="4648" y="11236"/>
                    <a:pt x="5043" y="10866"/>
                  </a:cubicBezTo>
                  <a:cubicBezTo>
                    <a:pt x="4201" y="10134"/>
                    <a:pt x="837" y="7002"/>
                    <a:pt x="837" y="3701"/>
                  </a:cubicBezTo>
                  <a:cubicBezTo>
                    <a:pt x="837" y="2204"/>
                    <a:pt x="1598" y="809"/>
                    <a:pt x="2858" y="1"/>
                  </a:cubicBezTo>
                  <a:close/>
                </a:path>
              </a:pathLst>
            </a:custGeom>
            <a:solidFill>
              <a:srgbClr val="D9E1E6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0825;p85"/>
            <p:cNvSpPr/>
            <p:nvPr/>
          </p:nvSpPr>
          <p:spPr>
            <a:xfrm>
              <a:off x="3185663" y="2505830"/>
              <a:ext cx="175567" cy="175567"/>
            </a:xfrm>
            <a:custGeom>
              <a:avLst/>
              <a:gdLst/>
              <a:ahLst/>
              <a:cxnLst/>
              <a:rect l="l" t="t" r="r" b="b"/>
              <a:pathLst>
                <a:path w="6694" h="6694" extrusionOk="0">
                  <a:moveTo>
                    <a:pt x="3344" y="0"/>
                  </a:moveTo>
                  <a:cubicBezTo>
                    <a:pt x="1497" y="0"/>
                    <a:pt x="0" y="1497"/>
                    <a:pt x="0" y="3345"/>
                  </a:cubicBezTo>
                  <a:cubicBezTo>
                    <a:pt x="0" y="5197"/>
                    <a:pt x="1497" y="6694"/>
                    <a:pt x="3344" y="6694"/>
                  </a:cubicBezTo>
                  <a:cubicBezTo>
                    <a:pt x="5197" y="6694"/>
                    <a:pt x="6693" y="5197"/>
                    <a:pt x="6693" y="3345"/>
                  </a:cubicBezTo>
                  <a:cubicBezTo>
                    <a:pt x="6693" y="1497"/>
                    <a:pt x="5197" y="0"/>
                    <a:pt x="3344" y="0"/>
                  </a:cubicBezTo>
                  <a:close/>
                </a:path>
              </a:pathLst>
            </a:custGeom>
            <a:solidFill>
              <a:srgbClr val="F6F8F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826;p85"/>
            <p:cNvSpPr/>
            <p:nvPr/>
          </p:nvSpPr>
          <p:spPr>
            <a:xfrm>
              <a:off x="3171395" y="2515430"/>
              <a:ext cx="158650" cy="165968"/>
            </a:xfrm>
            <a:custGeom>
              <a:avLst/>
              <a:gdLst/>
              <a:ahLst/>
              <a:cxnLst/>
              <a:rect l="l" t="t" r="r" b="b"/>
              <a:pathLst>
                <a:path w="6049" h="6328" extrusionOk="0">
                  <a:moveTo>
                    <a:pt x="2363" y="0"/>
                  </a:moveTo>
                  <a:cubicBezTo>
                    <a:pt x="587" y="914"/>
                    <a:pt x="0" y="3171"/>
                    <a:pt x="1107" y="4831"/>
                  </a:cubicBezTo>
                  <a:cubicBezTo>
                    <a:pt x="1755" y="5810"/>
                    <a:pt x="2820" y="6328"/>
                    <a:pt x="3898" y="6328"/>
                  </a:cubicBezTo>
                  <a:cubicBezTo>
                    <a:pt x="4655" y="6328"/>
                    <a:pt x="5418" y="6073"/>
                    <a:pt x="6049" y="5543"/>
                  </a:cubicBezTo>
                  <a:lnTo>
                    <a:pt x="6049" y="5543"/>
                  </a:lnTo>
                  <a:cubicBezTo>
                    <a:pt x="5572" y="5784"/>
                    <a:pt x="5048" y="5909"/>
                    <a:pt x="4519" y="5909"/>
                  </a:cubicBezTo>
                  <a:cubicBezTo>
                    <a:pt x="3114" y="5909"/>
                    <a:pt x="1858" y="5028"/>
                    <a:pt x="1372" y="3710"/>
                  </a:cubicBezTo>
                  <a:cubicBezTo>
                    <a:pt x="891" y="2387"/>
                    <a:pt x="1285" y="905"/>
                    <a:pt x="2363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827;p85"/>
            <p:cNvSpPr/>
            <p:nvPr/>
          </p:nvSpPr>
          <p:spPr>
            <a:xfrm>
              <a:off x="3152957" y="2473151"/>
              <a:ext cx="240821" cy="317667"/>
            </a:xfrm>
            <a:custGeom>
              <a:avLst/>
              <a:gdLst/>
              <a:ahLst/>
              <a:cxnLst/>
              <a:rect l="l" t="t" r="r" b="b"/>
              <a:pathLst>
                <a:path w="9182" h="12112" extrusionOk="0">
                  <a:moveTo>
                    <a:pt x="4591" y="395"/>
                  </a:moveTo>
                  <a:cubicBezTo>
                    <a:pt x="6911" y="395"/>
                    <a:pt x="8792" y="2276"/>
                    <a:pt x="8792" y="4591"/>
                  </a:cubicBezTo>
                  <a:cubicBezTo>
                    <a:pt x="8792" y="6477"/>
                    <a:pt x="7623" y="8324"/>
                    <a:pt x="6641" y="9537"/>
                  </a:cubicBezTo>
                  <a:cubicBezTo>
                    <a:pt x="6020" y="10302"/>
                    <a:pt x="5337" y="11014"/>
                    <a:pt x="4591" y="11659"/>
                  </a:cubicBezTo>
                  <a:cubicBezTo>
                    <a:pt x="3850" y="11014"/>
                    <a:pt x="3162" y="10302"/>
                    <a:pt x="2541" y="9537"/>
                  </a:cubicBezTo>
                  <a:cubicBezTo>
                    <a:pt x="1565" y="8320"/>
                    <a:pt x="395" y="6477"/>
                    <a:pt x="395" y="4591"/>
                  </a:cubicBezTo>
                  <a:cubicBezTo>
                    <a:pt x="395" y="2276"/>
                    <a:pt x="2272" y="395"/>
                    <a:pt x="4591" y="395"/>
                  </a:cubicBezTo>
                  <a:close/>
                  <a:moveTo>
                    <a:pt x="4591" y="0"/>
                  </a:moveTo>
                  <a:cubicBezTo>
                    <a:pt x="2060" y="5"/>
                    <a:pt x="6" y="2060"/>
                    <a:pt x="1" y="4591"/>
                  </a:cubicBezTo>
                  <a:cubicBezTo>
                    <a:pt x="1" y="5481"/>
                    <a:pt x="241" y="6429"/>
                    <a:pt x="708" y="7410"/>
                  </a:cubicBezTo>
                  <a:cubicBezTo>
                    <a:pt x="1127" y="8262"/>
                    <a:pt x="1642" y="9061"/>
                    <a:pt x="2243" y="9792"/>
                  </a:cubicBezTo>
                  <a:cubicBezTo>
                    <a:pt x="2912" y="10620"/>
                    <a:pt x="3653" y="11380"/>
                    <a:pt x="4466" y="12068"/>
                  </a:cubicBezTo>
                  <a:cubicBezTo>
                    <a:pt x="4502" y="12097"/>
                    <a:pt x="4547" y="12111"/>
                    <a:pt x="4591" y="12111"/>
                  </a:cubicBezTo>
                  <a:cubicBezTo>
                    <a:pt x="4636" y="12111"/>
                    <a:pt x="4680" y="12097"/>
                    <a:pt x="4716" y="12068"/>
                  </a:cubicBezTo>
                  <a:cubicBezTo>
                    <a:pt x="5530" y="11380"/>
                    <a:pt x="6271" y="10620"/>
                    <a:pt x="6939" y="9792"/>
                  </a:cubicBezTo>
                  <a:cubicBezTo>
                    <a:pt x="7541" y="9061"/>
                    <a:pt x="8061" y="8262"/>
                    <a:pt x="8479" y="7415"/>
                  </a:cubicBezTo>
                  <a:cubicBezTo>
                    <a:pt x="8946" y="6433"/>
                    <a:pt x="9182" y="5486"/>
                    <a:pt x="9182" y="4595"/>
                  </a:cubicBezTo>
                  <a:cubicBezTo>
                    <a:pt x="9182" y="2060"/>
                    <a:pt x="7127" y="5"/>
                    <a:pt x="45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828;p85"/>
            <p:cNvSpPr/>
            <p:nvPr/>
          </p:nvSpPr>
          <p:spPr>
            <a:xfrm>
              <a:off x="3168877" y="2500532"/>
              <a:ext cx="205965" cy="186189"/>
            </a:xfrm>
            <a:custGeom>
              <a:avLst/>
              <a:gdLst/>
              <a:ahLst/>
              <a:cxnLst/>
              <a:rect l="l" t="t" r="r" b="b"/>
              <a:pathLst>
                <a:path w="7853" h="7099" extrusionOk="0">
                  <a:moveTo>
                    <a:pt x="3984" y="1"/>
                  </a:moveTo>
                  <a:cubicBezTo>
                    <a:pt x="2844" y="1"/>
                    <a:pt x="1730" y="548"/>
                    <a:pt x="1044" y="1554"/>
                  </a:cubicBezTo>
                  <a:cubicBezTo>
                    <a:pt x="0" y="3094"/>
                    <a:pt x="323" y="5178"/>
                    <a:pt x="1780" y="6333"/>
                  </a:cubicBezTo>
                  <a:cubicBezTo>
                    <a:pt x="2432" y="6847"/>
                    <a:pt x="3209" y="7099"/>
                    <a:pt x="3982" y="7099"/>
                  </a:cubicBezTo>
                  <a:cubicBezTo>
                    <a:pt x="4945" y="7099"/>
                    <a:pt x="5900" y="6708"/>
                    <a:pt x="6597" y="5948"/>
                  </a:cubicBezTo>
                  <a:cubicBezTo>
                    <a:pt x="7853" y="4571"/>
                    <a:pt x="7838" y="2464"/>
                    <a:pt x="6559" y="1112"/>
                  </a:cubicBezTo>
                  <a:cubicBezTo>
                    <a:pt x="6521" y="1072"/>
                    <a:pt x="6470" y="1052"/>
                    <a:pt x="6419" y="1052"/>
                  </a:cubicBezTo>
                  <a:cubicBezTo>
                    <a:pt x="6370" y="1052"/>
                    <a:pt x="6322" y="1070"/>
                    <a:pt x="6284" y="1107"/>
                  </a:cubicBezTo>
                  <a:cubicBezTo>
                    <a:pt x="6202" y="1179"/>
                    <a:pt x="6198" y="1304"/>
                    <a:pt x="6275" y="1381"/>
                  </a:cubicBezTo>
                  <a:cubicBezTo>
                    <a:pt x="7405" y="2579"/>
                    <a:pt x="7420" y="4451"/>
                    <a:pt x="6308" y="5664"/>
                  </a:cubicBezTo>
                  <a:cubicBezTo>
                    <a:pt x="5690" y="6338"/>
                    <a:pt x="4842" y="6683"/>
                    <a:pt x="3990" y="6683"/>
                  </a:cubicBezTo>
                  <a:cubicBezTo>
                    <a:pt x="3304" y="6683"/>
                    <a:pt x="2615" y="6460"/>
                    <a:pt x="2040" y="6005"/>
                  </a:cubicBezTo>
                  <a:cubicBezTo>
                    <a:pt x="746" y="4985"/>
                    <a:pt x="462" y="3138"/>
                    <a:pt x="1386" y="1776"/>
                  </a:cubicBezTo>
                  <a:cubicBezTo>
                    <a:pt x="1993" y="883"/>
                    <a:pt x="2980" y="397"/>
                    <a:pt x="3990" y="397"/>
                  </a:cubicBezTo>
                  <a:cubicBezTo>
                    <a:pt x="4525" y="397"/>
                    <a:pt x="5067" y="533"/>
                    <a:pt x="5563" y="818"/>
                  </a:cubicBezTo>
                  <a:cubicBezTo>
                    <a:pt x="5598" y="839"/>
                    <a:pt x="5633" y="848"/>
                    <a:pt x="5665" y="848"/>
                  </a:cubicBezTo>
                  <a:cubicBezTo>
                    <a:pt x="5840" y="848"/>
                    <a:pt x="5950" y="590"/>
                    <a:pt x="5760" y="477"/>
                  </a:cubicBezTo>
                  <a:cubicBezTo>
                    <a:pt x="5201" y="155"/>
                    <a:pt x="4589" y="1"/>
                    <a:pt x="39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829;p85"/>
            <p:cNvSpPr/>
            <p:nvPr/>
          </p:nvSpPr>
          <p:spPr>
            <a:xfrm>
              <a:off x="3245724" y="2533553"/>
              <a:ext cx="55314" cy="120122"/>
            </a:xfrm>
            <a:custGeom>
              <a:avLst/>
              <a:gdLst/>
              <a:ahLst/>
              <a:cxnLst/>
              <a:rect l="l" t="t" r="r" b="b"/>
              <a:pathLst>
                <a:path w="2109" h="4580" extrusionOk="0">
                  <a:moveTo>
                    <a:pt x="1055" y="1"/>
                  </a:moveTo>
                  <a:cubicBezTo>
                    <a:pt x="957" y="1"/>
                    <a:pt x="859" y="67"/>
                    <a:pt x="862" y="199"/>
                  </a:cubicBezTo>
                  <a:lnTo>
                    <a:pt x="862" y="632"/>
                  </a:lnTo>
                  <a:cubicBezTo>
                    <a:pt x="366" y="685"/>
                    <a:pt x="0" y="1109"/>
                    <a:pt x="25" y="1604"/>
                  </a:cubicBezTo>
                  <a:cubicBezTo>
                    <a:pt x="49" y="2095"/>
                    <a:pt x="458" y="2485"/>
                    <a:pt x="953" y="2485"/>
                  </a:cubicBezTo>
                  <a:lnTo>
                    <a:pt x="1160" y="2485"/>
                  </a:lnTo>
                  <a:cubicBezTo>
                    <a:pt x="1458" y="2485"/>
                    <a:pt x="1694" y="2725"/>
                    <a:pt x="1694" y="3024"/>
                  </a:cubicBezTo>
                  <a:cubicBezTo>
                    <a:pt x="1694" y="3317"/>
                    <a:pt x="1458" y="3558"/>
                    <a:pt x="1160" y="3558"/>
                  </a:cubicBezTo>
                  <a:lnTo>
                    <a:pt x="847" y="3558"/>
                  </a:lnTo>
                  <a:cubicBezTo>
                    <a:pt x="607" y="3558"/>
                    <a:pt x="414" y="3365"/>
                    <a:pt x="414" y="3125"/>
                  </a:cubicBezTo>
                  <a:cubicBezTo>
                    <a:pt x="414" y="2995"/>
                    <a:pt x="316" y="2930"/>
                    <a:pt x="218" y="2930"/>
                  </a:cubicBezTo>
                  <a:cubicBezTo>
                    <a:pt x="120" y="2930"/>
                    <a:pt x="22" y="2995"/>
                    <a:pt x="25" y="3125"/>
                  </a:cubicBezTo>
                  <a:cubicBezTo>
                    <a:pt x="25" y="3582"/>
                    <a:pt x="390" y="3948"/>
                    <a:pt x="847" y="3952"/>
                  </a:cubicBezTo>
                  <a:lnTo>
                    <a:pt x="862" y="3952"/>
                  </a:lnTo>
                  <a:lnTo>
                    <a:pt x="862" y="4381"/>
                  </a:lnTo>
                  <a:cubicBezTo>
                    <a:pt x="859" y="4513"/>
                    <a:pt x="957" y="4579"/>
                    <a:pt x="1055" y="4579"/>
                  </a:cubicBezTo>
                  <a:cubicBezTo>
                    <a:pt x="1153" y="4579"/>
                    <a:pt x="1252" y="4513"/>
                    <a:pt x="1252" y="4381"/>
                  </a:cubicBezTo>
                  <a:lnTo>
                    <a:pt x="1252" y="3948"/>
                  </a:lnTo>
                  <a:cubicBezTo>
                    <a:pt x="1742" y="3895"/>
                    <a:pt x="2108" y="3471"/>
                    <a:pt x="2084" y="2976"/>
                  </a:cubicBezTo>
                  <a:cubicBezTo>
                    <a:pt x="2060" y="2485"/>
                    <a:pt x="1656" y="2095"/>
                    <a:pt x="1160" y="2095"/>
                  </a:cubicBezTo>
                  <a:lnTo>
                    <a:pt x="953" y="2095"/>
                  </a:lnTo>
                  <a:cubicBezTo>
                    <a:pt x="655" y="2095"/>
                    <a:pt x="414" y="1854"/>
                    <a:pt x="414" y="1556"/>
                  </a:cubicBezTo>
                  <a:cubicBezTo>
                    <a:pt x="414" y="1263"/>
                    <a:pt x="655" y="1022"/>
                    <a:pt x="953" y="1022"/>
                  </a:cubicBezTo>
                  <a:lnTo>
                    <a:pt x="1266" y="1022"/>
                  </a:lnTo>
                  <a:cubicBezTo>
                    <a:pt x="1502" y="1022"/>
                    <a:pt x="1694" y="1215"/>
                    <a:pt x="1694" y="1455"/>
                  </a:cubicBezTo>
                  <a:lnTo>
                    <a:pt x="1694" y="1662"/>
                  </a:lnTo>
                  <a:cubicBezTo>
                    <a:pt x="1694" y="1773"/>
                    <a:pt x="1786" y="1859"/>
                    <a:pt x="1891" y="1859"/>
                  </a:cubicBezTo>
                  <a:cubicBezTo>
                    <a:pt x="2002" y="1859"/>
                    <a:pt x="2089" y="1773"/>
                    <a:pt x="2089" y="1662"/>
                  </a:cubicBezTo>
                  <a:lnTo>
                    <a:pt x="2089" y="1455"/>
                  </a:lnTo>
                  <a:cubicBezTo>
                    <a:pt x="2089" y="998"/>
                    <a:pt x="1718" y="627"/>
                    <a:pt x="1266" y="627"/>
                  </a:cubicBezTo>
                  <a:lnTo>
                    <a:pt x="1252" y="627"/>
                  </a:lnTo>
                  <a:lnTo>
                    <a:pt x="1252" y="199"/>
                  </a:lnTo>
                  <a:cubicBezTo>
                    <a:pt x="1252" y="67"/>
                    <a:pt x="1153" y="1"/>
                    <a:pt x="10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830;p85"/>
            <p:cNvSpPr/>
            <p:nvPr/>
          </p:nvSpPr>
          <p:spPr>
            <a:xfrm>
              <a:off x="3395535" y="2440209"/>
              <a:ext cx="53530" cy="87416"/>
            </a:xfrm>
            <a:custGeom>
              <a:avLst/>
              <a:gdLst/>
              <a:ahLst/>
              <a:cxnLst/>
              <a:rect l="l" t="t" r="r" b="b"/>
              <a:pathLst>
                <a:path w="2041" h="3333" extrusionOk="0">
                  <a:moveTo>
                    <a:pt x="284" y="0"/>
                  </a:moveTo>
                  <a:cubicBezTo>
                    <a:pt x="117" y="0"/>
                    <a:pt x="1" y="239"/>
                    <a:pt x="178" y="361"/>
                  </a:cubicBezTo>
                  <a:cubicBezTo>
                    <a:pt x="1097" y="987"/>
                    <a:pt x="1646" y="2026"/>
                    <a:pt x="1646" y="3138"/>
                  </a:cubicBezTo>
                  <a:cubicBezTo>
                    <a:pt x="1646" y="3267"/>
                    <a:pt x="1744" y="3332"/>
                    <a:pt x="1843" y="3332"/>
                  </a:cubicBezTo>
                  <a:cubicBezTo>
                    <a:pt x="1942" y="3332"/>
                    <a:pt x="2040" y="3267"/>
                    <a:pt x="2040" y="3138"/>
                  </a:cubicBezTo>
                  <a:cubicBezTo>
                    <a:pt x="2040" y="1896"/>
                    <a:pt x="1424" y="736"/>
                    <a:pt x="399" y="39"/>
                  </a:cubicBezTo>
                  <a:cubicBezTo>
                    <a:pt x="360" y="12"/>
                    <a:pt x="321" y="0"/>
                    <a:pt x="2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831;p85"/>
            <p:cNvSpPr/>
            <p:nvPr/>
          </p:nvSpPr>
          <p:spPr>
            <a:xfrm>
              <a:off x="3364613" y="2485530"/>
              <a:ext cx="29558" cy="42200"/>
            </a:xfrm>
            <a:custGeom>
              <a:avLst/>
              <a:gdLst/>
              <a:ahLst/>
              <a:cxnLst/>
              <a:rect l="l" t="t" r="r" b="b"/>
              <a:pathLst>
                <a:path w="1127" h="1609" extrusionOk="0">
                  <a:moveTo>
                    <a:pt x="286" y="0"/>
                  </a:moveTo>
                  <a:cubicBezTo>
                    <a:pt x="118" y="0"/>
                    <a:pt x="0" y="242"/>
                    <a:pt x="178" y="361"/>
                  </a:cubicBezTo>
                  <a:cubicBezTo>
                    <a:pt x="525" y="601"/>
                    <a:pt x="732" y="991"/>
                    <a:pt x="732" y="1410"/>
                  </a:cubicBezTo>
                  <a:cubicBezTo>
                    <a:pt x="732" y="1542"/>
                    <a:pt x="830" y="1608"/>
                    <a:pt x="929" y="1608"/>
                  </a:cubicBezTo>
                  <a:cubicBezTo>
                    <a:pt x="1027" y="1608"/>
                    <a:pt x="1126" y="1542"/>
                    <a:pt x="1126" y="1410"/>
                  </a:cubicBezTo>
                  <a:cubicBezTo>
                    <a:pt x="1126" y="861"/>
                    <a:pt x="852" y="346"/>
                    <a:pt x="400" y="38"/>
                  </a:cubicBezTo>
                  <a:cubicBezTo>
                    <a:pt x="361" y="12"/>
                    <a:pt x="322" y="0"/>
                    <a:pt x="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832;p85"/>
            <p:cNvSpPr/>
            <p:nvPr/>
          </p:nvSpPr>
          <p:spPr>
            <a:xfrm>
              <a:off x="3380114" y="2462843"/>
              <a:ext cx="41439" cy="64782"/>
            </a:xfrm>
            <a:custGeom>
              <a:avLst/>
              <a:gdLst/>
              <a:ahLst/>
              <a:cxnLst/>
              <a:rect l="l" t="t" r="r" b="b"/>
              <a:pathLst>
                <a:path w="1580" h="2470" extrusionOk="0">
                  <a:moveTo>
                    <a:pt x="288" y="1"/>
                  </a:moveTo>
                  <a:cubicBezTo>
                    <a:pt x="120" y="1"/>
                    <a:pt x="1" y="241"/>
                    <a:pt x="179" y="364"/>
                  </a:cubicBezTo>
                  <a:cubicBezTo>
                    <a:pt x="809" y="793"/>
                    <a:pt x="1189" y="1509"/>
                    <a:pt x="1189" y="2275"/>
                  </a:cubicBezTo>
                  <a:cubicBezTo>
                    <a:pt x="1189" y="2404"/>
                    <a:pt x="1287" y="2469"/>
                    <a:pt x="1384" y="2469"/>
                  </a:cubicBezTo>
                  <a:cubicBezTo>
                    <a:pt x="1482" y="2469"/>
                    <a:pt x="1579" y="2404"/>
                    <a:pt x="1579" y="2275"/>
                  </a:cubicBezTo>
                  <a:cubicBezTo>
                    <a:pt x="1579" y="1380"/>
                    <a:pt x="1137" y="542"/>
                    <a:pt x="400" y="37"/>
                  </a:cubicBezTo>
                  <a:cubicBezTo>
                    <a:pt x="362" y="12"/>
                    <a:pt x="324" y="1"/>
                    <a:pt x="2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833;p85"/>
            <p:cNvSpPr/>
            <p:nvPr/>
          </p:nvSpPr>
          <p:spPr>
            <a:xfrm>
              <a:off x="3097827" y="2440209"/>
              <a:ext cx="53504" cy="87416"/>
            </a:xfrm>
            <a:custGeom>
              <a:avLst/>
              <a:gdLst/>
              <a:ahLst/>
              <a:cxnLst/>
              <a:rect l="l" t="t" r="r" b="b"/>
              <a:pathLst>
                <a:path w="2040" h="3333" extrusionOk="0">
                  <a:moveTo>
                    <a:pt x="1756" y="0"/>
                  </a:moveTo>
                  <a:cubicBezTo>
                    <a:pt x="1719" y="0"/>
                    <a:pt x="1680" y="12"/>
                    <a:pt x="1641" y="39"/>
                  </a:cubicBezTo>
                  <a:cubicBezTo>
                    <a:pt x="616" y="736"/>
                    <a:pt x="0" y="1896"/>
                    <a:pt x="0" y="3138"/>
                  </a:cubicBezTo>
                  <a:cubicBezTo>
                    <a:pt x="0" y="3267"/>
                    <a:pt x="99" y="3332"/>
                    <a:pt x="197" y="3332"/>
                  </a:cubicBezTo>
                  <a:cubicBezTo>
                    <a:pt x="296" y="3332"/>
                    <a:pt x="395" y="3267"/>
                    <a:pt x="395" y="3138"/>
                  </a:cubicBezTo>
                  <a:cubicBezTo>
                    <a:pt x="395" y="2026"/>
                    <a:pt x="943" y="987"/>
                    <a:pt x="1862" y="361"/>
                  </a:cubicBezTo>
                  <a:cubicBezTo>
                    <a:pt x="2040" y="239"/>
                    <a:pt x="1923" y="0"/>
                    <a:pt x="17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834;p85"/>
            <p:cNvSpPr/>
            <p:nvPr/>
          </p:nvSpPr>
          <p:spPr>
            <a:xfrm>
              <a:off x="3152590" y="2485530"/>
              <a:ext cx="29585" cy="42148"/>
            </a:xfrm>
            <a:custGeom>
              <a:avLst/>
              <a:gdLst/>
              <a:ahLst/>
              <a:cxnLst/>
              <a:rect l="l" t="t" r="r" b="b"/>
              <a:pathLst>
                <a:path w="1128" h="1607" extrusionOk="0">
                  <a:moveTo>
                    <a:pt x="844" y="0"/>
                  </a:moveTo>
                  <a:cubicBezTo>
                    <a:pt x="808" y="0"/>
                    <a:pt x="770" y="12"/>
                    <a:pt x="732" y="38"/>
                  </a:cubicBezTo>
                  <a:cubicBezTo>
                    <a:pt x="275" y="346"/>
                    <a:pt x="5" y="861"/>
                    <a:pt x="5" y="1410"/>
                  </a:cubicBezTo>
                  <a:cubicBezTo>
                    <a:pt x="0" y="1515"/>
                    <a:pt x="92" y="1607"/>
                    <a:pt x="203" y="1607"/>
                  </a:cubicBezTo>
                  <a:cubicBezTo>
                    <a:pt x="308" y="1607"/>
                    <a:pt x="395" y="1520"/>
                    <a:pt x="395" y="1410"/>
                  </a:cubicBezTo>
                  <a:cubicBezTo>
                    <a:pt x="395" y="991"/>
                    <a:pt x="602" y="596"/>
                    <a:pt x="953" y="361"/>
                  </a:cubicBezTo>
                  <a:cubicBezTo>
                    <a:pt x="1127" y="242"/>
                    <a:pt x="1009" y="0"/>
                    <a:pt x="8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835;p85"/>
            <p:cNvSpPr/>
            <p:nvPr/>
          </p:nvSpPr>
          <p:spPr>
            <a:xfrm>
              <a:off x="3125261" y="2462843"/>
              <a:ext cx="41518" cy="64782"/>
            </a:xfrm>
            <a:custGeom>
              <a:avLst/>
              <a:gdLst/>
              <a:ahLst/>
              <a:cxnLst/>
              <a:rect l="l" t="t" r="r" b="b"/>
              <a:pathLst>
                <a:path w="1583" h="2470" extrusionOk="0">
                  <a:moveTo>
                    <a:pt x="1297" y="1"/>
                  </a:moveTo>
                  <a:cubicBezTo>
                    <a:pt x="1262" y="1"/>
                    <a:pt x="1224" y="12"/>
                    <a:pt x="1187" y="37"/>
                  </a:cubicBezTo>
                  <a:cubicBezTo>
                    <a:pt x="446" y="542"/>
                    <a:pt x="3" y="1380"/>
                    <a:pt x="3" y="2275"/>
                  </a:cubicBezTo>
                  <a:cubicBezTo>
                    <a:pt x="1" y="2404"/>
                    <a:pt x="98" y="2469"/>
                    <a:pt x="196" y="2469"/>
                  </a:cubicBezTo>
                  <a:cubicBezTo>
                    <a:pt x="294" y="2469"/>
                    <a:pt x="393" y="2404"/>
                    <a:pt x="393" y="2275"/>
                  </a:cubicBezTo>
                  <a:cubicBezTo>
                    <a:pt x="393" y="1509"/>
                    <a:pt x="773" y="793"/>
                    <a:pt x="1408" y="364"/>
                  </a:cubicBezTo>
                  <a:cubicBezTo>
                    <a:pt x="1583" y="241"/>
                    <a:pt x="1463" y="1"/>
                    <a:pt x="12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09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073;p41"/>
          <p:cNvCxnSpPr/>
          <p:nvPr/>
        </p:nvCxnSpPr>
        <p:spPr>
          <a:xfrm>
            <a:off x="5289741" y="2890785"/>
            <a:ext cx="3924000" cy="0"/>
          </a:xfrm>
          <a:prstGeom prst="straightConnector1">
            <a:avLst/>
          </a:prstGeom>
          <a:noFill/>
          <a:ln w="28575" cap="flat" cmpd="sng">
            <a:solidFill>
              <a:schemeClr val="accent4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j-ea"/>
                <a:ea typeface="+mj-ea"/>
              </a:rPr>
              <a:t>專案進度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23" name="Google Shape;1075;p41"/>
          <p:cNvCxnSpPr>
            <a:stCxn id="132" idx="0"/>
          </p:cNvCxnSpPr>
          <p:nvPr/>
        </p:nvCxnSpPr>
        <p:spPr>
          <a:xfrm rot="10800000">
            <a:off x="1539980" y="3189537"/>
            <a:ext cx="0" cy="4398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6" name="Google Shape;1081;p41"/>
          <p:cNvCxnSpPr>
            <a:stCxn id="131" idx="2"/>
          </p:cNvCxnSpPr>
          <p:nvPr/>
        </p:nvCxnSpPr>
        <p:spPr>
          <a:xfrm>
            <a:off x="3588138" y="2138399"/>
            <a:ext cx="0" cy="4398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" name="Google Shape;1083;p41"/>
          <p:cNvSpPr/>
          <p:nvPr/>
        </p:nvSpPr>
        <p:spPr>
          <a:xfrm>
            <a:off x="836551" y="2706400"/>
            <a:ext cx="1455000" cy="363600"/>
          </a:xfrm>
          <a:prstGeom prst="roundRect">
            <a:avLst>
              <a:gd name="adj" fmla="val 34302"/>
            </a:avLst>
          </a:prstGeom>
          <a:solidFill>
            <a:schemeClr val="accent6"/>
          </a:solidFill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前期</a:t>
            </a:r>
            <a:r>
              <a:rPr lang="en-US" altLang="zh-TW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-</a:t>
            </a:r>
            <a:r>
              <a:rPr lang="zh-TW" alt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討論</a:t>
            </a:r>
          </a:p>
        </p:txBody>
      </p:sp>
      <p:sp>
        <p:nvSpPr>
          <p:cNvPr id="128" name="Google Shape;1084;p41"/>
          <p:cNvSpPr/>
          <p:nvPr/>
        </p:nvSpPr>
        <p:spPr>
          <a:xfrm>
            <a:off x="2823015" y="2706400"/>
            <a:ext cx="1455000" cy="363600"/>
          </a:xfrm>
          <a:prstGeom prst="roundRect">
            <a:avLst>
              <a:gd name="adj" fmla="val 32178"/>
            </a:avLst>
          </a:prstGeom>
          <a:solidFill>
            <a:schemeClr val="bg2"/>
          </a:solidFill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前期</a:t>
            </a:r>
            <a:r>
              <a:rPr lang="en-US" altLang="zh-TW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-</a:t>
            </a:r>
            <a:r>
              <a:rPr lang="zh-TW" altLang="en-US" b="1" dirty="0" smtClean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規劃</a:t>
            </a:r>
            <a:endParaRPr lang="zh-TW" altLang="en-US" b="1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9" name="Google Shape;1085;p41"/>
          <p:cNvSpPr/>
          <p:nvPr/>
        </p:nvSpPr>
        <p:spPr>
          <a:xfrm>
            <a:off x="4809478" y="2700422"/>
            <a:ext cx="1455000" cy="363600"/>
          </a:xfrm>
          <a:prstGeom prst="roundRect">
            <a:avLst>
              <a:gd name="adj" fmla="val 35293"/>
            </a:avLst>
          </a:prstGeom>
          <a:solidFill>
            <a:schemeClr val="bg2">
              <a:lumMod val="20000"/>
              <a:lumOff val="80000"/>
            </a:schemeClr>
          </a:solidFill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b="1" dirty="0" smtClean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中期</a:t>
            </a:r>
            <a:r>
              <a:rPr lang="en-US" altLang="zh-TW" b="1" dirty="0" smtClean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-</a:t>
            </a:r>
            <a:r>
              <a:rPr lang="zh-TW" altLang="en-US" b="1" dirty="0" smtClean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資料處理</a:t>
            </a:r>
            <a:endParaRPr lang="zh-TW" altLang="en-US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0" name="Google Shape;1074;p41"/>
          <p:cNvSpPr/>
          <p:nvPr/>
        </p:nvSpPr>
        <p:spPr>
          <a:xfrm>
            <a:off x="7088755" y="2700422"/>
            <a:ext cx="1455000" cy="363600"/>
          </a:xfrm>
          <a:prstGeom prst="roundRect">
            <a:avLst>
              <a:gd name="adj" fmla="val 38407"/>
            </a:avLst>
          </a:prstGeom>
          <a:solidFill>
            <a:schemeClr val="tx1">
              <a:lumMod val="65000"/>
            </a:schemeClr>
          </a:solidFill>
          <a:ln w="2857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後期</a:t>
            </a:r>
            <a:r>
              <a:rPr lang="en-US" altLang="zh-TW"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- </a:t>
            </a:r>
            <a:r>
              <a:rPr lang="en-US" altLang="zh-TW" sz="1600" b="1" dirty="0" smtClean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9</a:t>
            </a:r>
            <a:r>
              <a:rPr lang="zh-TW" altLang="en-US" sz="1600" b="1" dirty="0" smtClean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月</a:t>
            </a:r>
            <a:r>
              <a:rPr lang="en-US" altLang="zh-TW" sz="1600" b="1" dirty="0" smtClean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…</a:t>
            </a:r>
            <a:endParaRPr sz="1600" b="1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1" name="Google Shape;1082;p41"/>
          <p:cNvSpPr txBox="1"/>
          <p:nvPr/>
        </p:nvSpPr>
        <p:spPr>
          <a:xfrm>
            <a:off x="2688662" y="1439999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TW" altLang="en-US" sz="1200" dirty="0">
                <a:solidFill>
                  <a:schemeClr val="tx1"/>
                </a:solidFill>
                <a:latin typeface="+mn-ea"/>
                <a:sym typeface="Didact Gothic"/>
              </a:rPr>
              <a:t>時程規劃、資料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篩選、</a:t>
            </a:r>
            <a:r>
              <a:rPr lang="zh-TW" altLang="en-US" sz="1200" dirty="0">
                <a:solidFill>
                  <a:schemeClr val="tx1"/>
                </a:solidFill>
                <a:latin typeface="+mn-ea"/>
              </a:rPr>
              <a:t>演算法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</a:rPr>
              <a:t>共識與串接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lvl="0" algn="ctr"/>
            <a:endParaRPr lang="zh-TW" altLang="en-US" sz="1200" dirty="0">
              <a:solidFill>
                <a:schemeClr val="tx1"/>
              </a:solidFill>
              <a:latin typeface="+mn-ea"/>
              <a:ea typeface="+mn-ea"/>
              <a:cs typeface="Didact Gothic"/>
              <a:sym typeface="Didact Gothic"/>
            </a:endParaRPr>
          </a:p>
        </p:txBody>
      </p:sp>
      <p:sp>
        <p:nvSpPr>
          <p:cNvPr id="132" name="Google Shape;1076;p41"/>
          <p:cNvSpPr txBox="1"/>
          <p:nvPr/>
        </p:nvSpPr>
        <p:spPr>
          <a:xfrm>
            <a:off x="640504" y="3629337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100" dirty="0">
                <a:solidFill>
                  <a:schemeClr val="tx1"/>
                </a:solidFill>
                <a:latin typeface="+mn-ea"/>
                <a:ea typeface="+mn-ea"/>
              </a:rPr>
              <a:t>資料與業務流程理解</a:t>
            </a:r>
          </a:p>
          <a:p>
            <a:pPr algn="ctr"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+mn-ea"/>
                <a:ea typeface="+mn-ea"/>
              </a:rPr>
              <a:t>Domain</a:t>
            </a:r>
            <a:r>
              <a:rPr lang="zh-TW" altLang="en-US" sz="1000" dirty="0">
                <a:solidFill>
                  <a:schemeClr val="tx1"/>
                </a:solidFill>
                <a:latin typeface="+mn-ea"/>
                <a:ea typeface="+mn-ea"/>
              </a:rPr>
              <a:t>需求、業務</a:t>
            </a:r>
            <a:r>
              <a:rPr lang="zh-TW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內容</a:t>
            </a:r>
            <a:endParaRPr sz="1500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" name="Google Shape;1080;p41"/>
          <p:cNvSpPr txBox="1"/>
          <p:nvPr/>
        </p:nvSpPr>
        <p:spPr>
          <a:xfrm>
            <a:off x="7335567" y="1476148"/>
            <a:ext cx="1208188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TW" altLang="en-US" sz="1200" dirty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建模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zh-TW" altLang="en-US" sz="1200" dirty="0">
                <a:solidFill>
                  <a:schemeClr val="tx1"/>
                </a:solidFill>
                <a:latin typeface="+mn-ea"/>
                <a:ea typeface="+mn-ea"/>
              </a:rPr>
              <a:t>演算法</a:t>
            </a:r>
            <a:r>
              <a:rPr lang="zh-TW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、效能</a:t>
            </a:r>
            <a:r>
              <a:rPr lang="zh-TW" altLang="en-US" sz="1200" dirty="0">
                <a:solidFill>
                  <a:schemeClr val="tx1"/>
                </a:solidFill>
                <a:latin typeface="+mn-ea"/>
                <a:ea typeface="+mn-ea"/>
              </a:rPr>
              <a:t>評估</a:t>
            </a:r>
            <a:endParaRPr lang="en-US" altLang="zh-TW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6" name="Google Shape;3256;p57"/>
          <p:cNvGrpSpPr/>
          <p:nvPr/>
        </p:nvGrpSpPr>
        <p:grpSpPr>
          <a:xfrm>
            <a:off x="2460004" y="2834282"/>
            <a:ext cx="173014" cy="97629"/>
            <a:chOff x="4756975" y="2341800"/>
            <a:chExt cx="91975" cy="51925"/>
          </a:xfrm>
        </p:grpSpPr>
        <p:sp>
          <p:nvSpPr>
            <p:cNvPr id="137" name="Google Shape;3257;p57"/>
            <p:cNvSpPr/>
            <p:nvPr/>
          </p:nvSpPr>
          <p:spPr>
            <a:xfrm>
              <a:off x="4756975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8;p57"/>
            <p:cNvSpPr/>
            <p:nvPr/>
          </p:nvSpPr>
          <p:spPr>
            <a:xfrm>
              <a:off x="4777350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9;p57"/>
            <p:cNvSpPr/>
            <p:nvPr/>
          </p:nvSpPr>
          <p:spPr>
            <a:xfrm>
              <a:off x="4797725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60;p57"/>
            <p:cNvSpPr/>
            <p:nvPr/>
          </p:nvSpPr>
          <p:spPr>
            <a:xfrm>
              <a:off x="4818100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61;p57"/>
            <p:cNvSpPr/>
            <p:nvPr/>
          </p:nvSpPr>
          <p:spPr>
            <a:xfrm>
              <a:off x="4768675" y="2352625"/>
              <a:ext cx="8875" cy="9025"/>
            </a:xfrm>
            <a:custGeom>
              <a:avLst/>
              <a:gdLst/>
              <a:ahLst/>
              <a:cxnLst/>
              <a:rect l="l" t="t" r="r" b="b"/>
              <a:pathLst>
                <a:path w="355" h="361" extrusionOk="0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62;p57"/>
            <p:cNvSpPr/>
            <p:nvPr/>
          </p:nvSpPr>
          <p:spPr>
            <a:xfrm>
              <a:off x="4787425" y="2352625"/>
              <a:ext cx="10500" cy="9125"/>
            </a:xfrm>
            <a:custGeom>
              <a:avLst/>
              <a:gdLst/>
              <a:ahLst/>
              <a:cxnLst/>
              <a:rect l="l" t="t" r="r" b="b"/>
              <a:pathLst>
                <a:path w="420" h="365" extrusionOk="0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63;p57"/>
            <p:cNvSpPr/>
            <p:nvPr/>
          </p:nvSpPr>
          <p:spPr>
            <a:xfrm>
              <a:off x="4809250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64;p57"/>
            <p:cNvSpPr/>
            <p:nvPr/>
          </p:nvSpPr>
          <p:spPr>
            <a:xfrm>
              <a:off x="4829625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65;p57"/>
            <p:cNvSpPr/>
            <p:nvPr/>
          </p:nvSpPr>
          <p:spPr>
            <a:xfrm>
              <a:off x="4777350" y="2363250"/>
              <a:ext cx="10650" cy="9025"/>
            </a:xfrm>
            <a:custGeom>
              <a:avLst/>
              <a:gdLst/>
              <a:ahLst/>
              <a:cxnLst/>
              <a:rect l="l" t="t" r="r" b="b"/>
              <a:pathLst>
                <a:path w="426" h="361" extrusionOk="0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66;p57"/>
            <p:cNvSpPr/>
            <p:nvPr/>
          </p:nvSpPr>
          <p:spPr>
            <a:xfrm>
              <a:off x="479772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67;p57"/>
            <p:cNvSpPr/>
            <p:nvPr/>
          </p:nvSpPr>
          <p:spPr>
            <a:xfrm>
              <a:off x="4818100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68;p57"/>
            <p:cNvSpPr/>
            <p:nvPr/>
          </p:nvSpPr>
          <p:spPr>
            <a:xfrm>
              <a:off x="483847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69;p57"/>
            <p:cNvSpPr/>
            <p:nvPr/>
          </p:nvSpPr>
          <p:spPr>
            <a:xfrm>
              <a:off x="4768675" y="2374075"/>
              <a:ext cx="8875" cy="9050"/>
            </a:xfrm>
            <a:custGeom>
              <a:avLst/>
              <a:gdLst/>
              <a:ahLst/>
              <a:cxnLst/>
              <a:rect l="l" t="t" r="r" b="b"/>
              <a:pathLst>
                <a:path w="355" h="362" extrusionOk="0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70;p57"/>
            <p:cNvSpPr/>
            <p:nvPr/>
          </p:nvSpPr>
          <p:spPr>
            <a:xfrm>
              <a:off x="4787425" y="2374075"/>
              <a:ext cx="10500" cy="9150"/>
            </a:xfrm>
            <a:custGeom>
              <a:avLst/>
              <a:gdLst/>
              <a:ahLst/>
              <a:cxnLst/>
              <a:rect l="l" t="t" r="r" b="b"/>
              <a:pathLst>
                <a:path w="420" h="366" extrusionOk="0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71;p57"/>
            <p:cNvSpPr/>
            <p:nvPr/>
          </p:nvSpPr>
          <p:spPr>
            <a:xfrm>
              <a:off x="4809250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72;p57"/>
            <p:cNvSpPr/>
            <p:nvPr/>
          </p:nvSpPr>
          <p:spPr>
            <a:xfrm>
              <a:off x="4829625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73;p57"/>
            <p:cNvSpPr/>
            <p:nvPr/>
          </p:nvSpPr>
          <p:spPr>
            <a:xfrm>
              <a:off x="4756975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74;p57"/>
            <p:cNvSpPr/>
            <p:nvPr/>
          </p:nvSpPr>
          <p:spPr>
            <a:xfrm>
              <a:off x="4777350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75;p57"/>
            <p:cNvSpPr/>
            <p:nvPr/>
          </p:nvSpPr>
          <p:spPr>
            <a:xfrm>
              <a:off x="4797725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76;p57"/>
            <p:cNvSpPr/>
            <p:nvPr/>
          </p:nvSpPr>
          <p:spPr>
            <a:xfrm>
              <a:off x="4818100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3256;p57"/>
          <p:cNvGrpSpPr/>
          <p:nvPr/>
        </p:nvGrpSpPr>
        <p:grpSpPr>
          <a:xfrm>
            <a:off x="4450883" y="2822789"/>
            <a:ext cx="173014" cy="97629"/>
            <a:chOff x="4756975" y="2341800"/>
            <a:chExt cx="91975" cy="51925"/>
          </a:xfrm>
        </p:grpSpPr>
        <p:sp>
          <p:nvSpPr>
            <p:cNvPr id="158" name="Google Shape;3257;p57"/>
            <p:cNvSpPr/>
            <p:nvPr/>
          </p:nvSpPr>
          <p:spPr>
            <a:xfrm>
              <a:off x="4756975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58;p57"/>
            <p:cNvSpPr/>
            <p:nvPr/>
          </p:nvSpPr>
          <p:spPr>
            <a:xfrm>
              <a:off x="4777350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59;p57"/>
            <p:cNvSpPr/>
            <p:nvPr/>
          </p:nvSpPr>
          <p:spPr>
            <a:xfrm>
              <a:off x="4797725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60;p57"/>
            <p:cNvSpPr/>
            <p:nvPr/>
          </p:nvSpPr>
          <p:spPr>
            <a:xfrm>
              <a:off x="4818100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61;p57"/>
            <p:cNvSpPr/>
            <p:nvPr/>
          </p:nvSpPr>
          <p:spPr>
            <a:xfrm>
              <a:off x="4768675" y="2352625"/>
              <a:ext cx="8875" cy="9025"/>
            </a:xfrm>
            <a:custGeom>
              <a:avLst/>
              <a:gdLst/>
              <a:ahLst/>
              <a:cxnLst/>
              <a:rect l="l" t="t" r="r" b="b"/>
              <a:pathLst>
                <a:path w="355" h="361" extrusionOk="0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62;p57"/>
            <p:cNvSpPr/>
            <p:nvPr/>
          </p:nvSpPr>
          <p:spPr>
            <a:xfrm>
              <a:off x="4787425" y="2352625"/>
              <a:ext cx="10500" cy="9125"/>
            </a:xfrm>
            <a:custGeom>
              <a:avLst/>
              <a:gdLst/>
              <a:ahLst/>
              <a:cxnLst/>
              <a:rect l="l" t="t" r="r" b="b"/>
              <a:pathLst>
                <a:path w="420" h="365" extrusionOk="0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63;p57"/>
            <p:cNvSpPr/>
            <p:nvPr/>
          </p:nvSpPr>
          <p:spPr>
            <a:xfrm>
              <a:off x="4809250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64;p57"/>
            <p:cNvSpPr/>
            <p:nvPr/>
          </p:nvSpPr>
          <p:spPr>
            <a:xfrm>
              <a:off x="4829625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65;p57"/>
            <p:cNvSpPr/>
            <p:nvPr/>
          </p:nvSpPr>
          <p:spPr>
            <a:xfrm>
              <a:off x="4777350" y="2363250"/>
              <a:ext cx="10650" cy="9025"/>
            </a:xfrm>
            <a:custGeom>
              <a:avLst/>
              <a:gdLst/>
              <a:ahLst/>
              <a:cxnLst/>
              <a:rect l="l" t="t" r="r" b="b"/>
              <a:pathLst>
                <a:path w="426" h="361" extrusionOk="0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66;p57"/>
            <p:cNvSpPr/>
            <p:nvPr/>
          </p:nvSpPr>
          <p:spPr>
            <a:xfrm>
              <a:off x="479772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67;p57"/>
            <p:cNvSpPr/>
            <p:nvPr/>
          </p:nvSpPr>
          <p:spPr>
            <a:xfrm>
              <a:off x="4818100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68;p57"/>
            <p:cNvSpPr/>
            <p:nvPr/>
          </p:nvSpPr>
          <p:spPr>
            <a:xfrm>
              <a:off x="483847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69;p57"/>
            <p:cNvSpPr/>
            <p:nvPr/>
          </p:nvSpPr>
          <p:spPr>
            <a:xfrm>
              <a:off x="4768675" y="2374075"/>
              <a:ext cx="8875" cy="9050"/>
            </a:xfrm>
            <a:custGeom>
              <a:avLst/>
              <a:gdLst/>
              <a:ahLst/>
              <a:cxnLst/>
              <a:rect l="l" t="t" r="r" b="b"/>
              <a:pathLst>
                <a:path w="355" h="362" extrusionOk="0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70;p57"/>
            <p:cNvSpPr/>
            <p:nvPr/>
          </p:nvSpPr>
          <p:spPr>
            <a:xfrm>
              <a:off x="4787425" y="2374075"/>
              <a:ext cx="10500" cy="9150"/>
            </a:xfrm>
            <a:custGeom>
              <a:avLst/>
              <a:gdLst/>
              <a:ahLst/>
              <a:cxnLst/>
              <a:rect l="l" t="t" r="r" b="b"/>
              <a:pathLst>
                <a:path w="420" h="366" extrusionOk="0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71;p57"/>
            <p:cNvSpPr/>
            <p:nvPr/>
          </p:nvSpPr>
          <p:spPr>
            <a:xfrm>
              <a:off x="4809250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72;p57"/>
            <p:cNvSpPr/>
            <p:nvPr/>
          </p:nvSpPr>
          <p:spPr>
            <a:xfrm>
              <a:off x="4829625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73;p57"/>
            <p:cNvSpPr/>
            <p:nvPr/>
          </p:nvSpPr>
          <p:spPr>
            <a:xfrm>
              <a:off x="4756975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74;p57"/>
            <p:cNvSpPr/>
            <p:nvPr/>
          </p:nvSpPr>
          <p:spPr>
            <a:xfrm>
              <a:off x="4777350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75;p57"/>
            <p:cNvSpPr/>
            <p:nvPr/>
          </p:nvSpPr>
          <p:spPr>
            <a:xfrm>
              <a:off x="4797725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76;p57"/>
            <p:cNvSpPr/>
            <p:nvPr/>
          </p:nvSpPr>
          <p:spPr>
            <a:xfrm>
              <a:off x="4818100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矩形 9"/>
          <p:cNvSpPr/>
          <p:nvPr/>
        </p:nvSpPr>
        <p:spPr>
          <a:xfrm>
            <a:off x="615259" y="909084"/>
            <a:ext cx="1787669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業務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</a:rPr>
              <a:t>理解</a:t>
            </a:r>
            <a:endParaRPr lang="en-US" altLang="zh-TW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資料理解、清理</a:t>
            </a:r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91" name="Google Shape;1075;p41"/>
          <p:cNvCxnSpPr>
            <a:stCxn id="192" idx="0"/>
          </p:cNvCxnSpPr>
          <p:nvPr/>
        </p:nvCxnSpPr>
        <p:spPr>
          <a:xfrm rot="10800000">
            <a:off x="5407638" y="3242266"/>
            <a:ext cx="0" cy="4398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2" name="Google Shape;1076;p41"/>
          <p:cNvSpPr txBox="1"/>
          <p:nvPr/>
        </p:nvSpPr>
        <p:spPr>
          <a:xfrm>
            <a:off x="4508162" y="3682066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檢查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、問題釐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清 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包括缺失值、極端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值處理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  <a:cs typeface="Didact Gothic"/>
                <a:sym typeface="Didact Gothic"/>
              </a:rPr>
              <a:t>和資料確定</a:t>
            </a:r>
            <a:endParaRPr dirty="0">
              <a:solidFill>
                <a:schemeClr val="tx1"/>
              </a:solidFill>
              <a:latin typeface="+mn-ea"/>
              <a:ea typeface="+mn-ea"/>
              <a:cs typeface="Didact Gothic"/>
              <a:sym typeface="Didact Gothic"/>
            </a:endParaRPr>
          </a:p>
        </p:txBody>
      </p:sp>
      <p:cxnSp>
        <p:nvCxnSpPr>
          <p:cNvPr id="193" name="Google Shape;1081;p41"/>
          <p:cNvCxnSpPr/>
          <p:nvPr/>
        </p:nvCxnSpPr>
        <p:spPr>
          <a:xfrm>
            <a:off x="7802175" y="2138399"/>
            <a:ext cx="0" cy="43980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4" grpId="0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4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 smtClean="0">
                <a:latin typeface="+mj-ea"/>
                <a:ea typeface="+mj-ea"/>
              </a:rPr>
              <a:t>過程中碰到的挑戰 </a:t>
            </a:r>
            <a:r>
              <a:rPr lang="en-US" altLang="zh-TW" dirty="0" smtClean="0">
                <a:latin typeface="+mj-ea"/>
                <a:ea typeface="+mj-ea"/>
              </a:rPr>
              <a:t>&amp; </a:t>
            </a:r>
            <a:r>
              <a:rPr lang="zh-TW" altLang="en-US" dirty="0" smtClean="0">
                <a:latin typeface="+mj-ea"/>
                <a:ea typeface="+mj-ea"/>
              </a:rPr>
              <a:t>學習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654" name="Google Shape;2654;p49"/>
          <p:cNvSpPr/>
          <p:nvPr/>
        </p:nvSpPr>
        <p:spPr>
          <a:xfrm>
            <a:off x="1091720" y="1589975"/>
            <a:ext cx="4834067" cy="304140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49"/>
          <p:cNvSpPr txBox="1">
            <a:spLocks noGrp="1"/>
          </p:cNvSpPr>
          <p:nvPr>
            <p:ph type="subTitle" idx="4294967295"/>
          </p:nvPr>
        </p:nvSpPr>
        <p:spPr>
          <a:xfrm>
            <a:off x="1564830" y="1666369"/>
            <a:ext cx="4372538" cy="21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u="sng" dirty="0">
                <a:solidFill>
                  <a:schemeClr val="bg2"/>
                </a:solidFill>
                <a:latin typeface="+mn-ea"/>
                <a:ea typeface="+mn-ea"/>
              </a:rPr>
              <a:t>挑戰</a:t>
            </a:r>
            <a:endParaRPr lang="en-US" altLang="zh-TW" b="1" u="sng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</a:rPr>
              <a:t>資料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量大</a:t>
            </a: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兩年份物料資料</a:t>
            </a: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(2218460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筆</a:t>
            </a: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, 25min)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Part Type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355(original) / 141(NA)  / 93(final)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</a:rPr>
              <a:t>Defect 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</a:rPr>
              <a:t>Type:1475(unique list) /134(final</a:t>
            </a: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+mn-ea"/>
                <a:ea typeface="+mn-ea"/>
              </a:rPr>
              <a:t>Child Description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</a:rPr>
              <a:t>22173</a:t>
            </a:r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從資料可以看到實際發生的特殊情況其實很多</a:t>
            </a:r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</a:rPr>
              <a:t>Missing data, 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與業務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</a:rPr>
              <a:t>理解不一致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</a:rPr>
              <a:t>因為</a:t>
            </a: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</a:rPr>
              <a:t>疫情沒辦法看到面板實體</a:t>
            </a:r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2654;p49"/>
          <p:cNvSpPr/>
          <p:nvPr/>
        </p:nvSpPr>
        <p:spPr>
          <a:xfrm>
            <a:off x="6668249" y="1570461"/>
            <a:ext cx="2271892" cy="304140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256;p57"/>
          <p:cNvGrpSpPr/>
          <p:nvPr/>
        </p:nvGrpSpPr>
        <p:grpSpPr>
          <a:xfrm>
            <a:off x="6095565" y="2956956"/>
            <a:ext cx="379576" cy="201221"/>
            <a:chOff x="4756975" y="2341800"/>
            <a:chExt cx="91975" cy="51925"/>
          </a:xfrm>
        </p:grpSpPr>
        <p:sp>
          <p:nvSpPr>
            <p:cNvPr id="18" name="Google Shape;3257;p57"/>
            <p:cNvSpPr/>
            <p:nvPr/>
          </p:nvSpPr>
          <p:spPr>
            <a:xfrm>
              <a:off x="4756975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58;p57"/>
            <p:cNvSpPr/>
            <p:nvPr/>
          </p:nvSpPr>
          <p:spPr>
            <a:xfrm>
              <a:off x="4777350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59;p57"/>
            <p:cNvSpPr/>
            <p:nvPr/>
          </p:nvSpPr>
          <p:spPr>
            <a:xfrm>
              <a:off x="4797725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0;p57"/>
            <p:cNvSpPr/>
            <p:nvPr/>
          </p:nvSpPr>
          <p:spPr>
            <a:xfrm>
              <a:off x="4818100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1;p57"/>
            <p:cNvSpPr/>
            <p:nvPr/>
          </p:nvSpPr>
          <p:spPr>
            <a:xfrm>
              <a:off x="4768675" y="2352625"/>
              <a:ext cx="8875" cy="9025"/>
            </a:xfrm>
            <a:custGeom>
              <a:avLst/>
              <a:gdLst/>
              <a:ahLst/>
              <a:cxnLst/>
              <a:rect l="l" t="t" r="r" b="b"/>
              <a:pathLst>
                <a:path w="355" h="361" extrusionOk="0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2;p57"/>
            <p:cNvSpPr/>
            <p:nvPr/>
          </p:nvSpPr>
          <p:spPr>
            <a:xfrm>
              <a:off x="4787425" y="2352625"/>
              <a:ext cx="10500" cy="9125"/>
            </a:xfrm>
            <a:custGeom>
              <a:avLst/>
              <a:gdLst/>
              <a:ahLst/>
              <a:cxnLst/>
              <a:rect l="l" t="t" r="r" b="b"/>
              <a:pathLst>
                <a:path w="420" h="365" extrusionOk="0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3;p57"/>
            <p:cNvSpPr/>
            <p:nvPr/>
          </p:nvSpPr>
          <p:spPr>
            <a:xfrm>
              <a:off x="4809250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4;p57"/>
            <p:cNvSpPr/>
            <p:nvPr/>
          </p:nvSpPr>
          <p:spPr>
            <a:xfrm>
              <a:off x="4829625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5;p57"/>
            <p:cNvSpPr/>
            <p:nvPr/>
          </p:nvSpPr>
          <p:spPr>
            <a:xfrm>
              <a:off x="4777350" y="2363250"/>
              <a:ext cx="10650" cy="9025"/>
            </a:xfrm>
            <a:custGeom>
              <a:avLst/>
              <a:gdLst/>
              <a:ahLst/>
              <a:cxnLst/>
              <a:rect l="l" t="t" r="r" b="b"/>
              <a:pathLst>
                <a:path w="426" h="361" extrusionOk="0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6;p57"/>
            <p:cNvSpPr/>
            <p:nvPr/>
          </p:nvSpPr>
          <p:spPr>
            <a:xfrm>
              <a:off x="479772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7;p57"/>
            <p:cNvSpPr/>
            <p:nvPr/>
          </p:nvSpPr>
          <p:spPr>
            <a:xfrm>
              <a:off x="4818100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8;p57"/>
            <p:cNvSpPr/>
            <p:nvPr/>
          </p:nvSpPr>
          <p:spPr>
            <a:xfrm>
              <a:off x="483847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69;p57"/>
            <p:cNvSpPr/>
            <p:nvPr/>
          </p:nvSpPr>
          <p:spPr>
            <a:xfrm>
              <a:off x="4768675" y="2374075"/>
              <a:ext cx="8875" cy="9050"/>
            </a:xfrm>
            <a:custGeom>
              <a:avLst/>
              <a:gdLst/>
              <a:ahLst/>
              <a:cxnLst/>
              <a:rect l="l" t="t" r="r" b="b"/>
              <a:pathLst>
                <a:path w="355" h="362" extrusionOk="0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0;p57"/>
            <p:cNvSpPr/>
            <p:nvPr/>
          </p:nvSpPr>
          <p:spPr>
            <a:xfrm>
              <a:off x="4787425" y="2374075"/>
              <a:ext cx="10500" cy="9150"/>
            </a:xfrm>
            <a:custGeom>
              <a:avLst/>
              <a:gdLst/>
              <a:ahLst/>
              <a:cxnLst/>
              <a:rect l="l" t="t" r="r" b="b"/>
              <a:pathLst>
                <a:path w="420" h="366" extrusionOk="0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1;p57"/>
            <p:cNvSpPr/>
            <p:nvPr/>
          </p:nvSpPr>
          <p:spPr>
            <a:xfrm>
              <a:off x="4809250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2;p57"/>
            <p:cNvSpPr/>
            <p:nvPr/>
          </p:nvSpPr>
          <p:spPr>
            <a:xfrm>
              <a:off x="4829625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3;p57"/>
            <p:cNvSpPr/>
            <p:nvPr/>
          </p:nvSpPr>
          <p:spPr>
            <a:xfrm>
              <a:off x="4756975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4;p57"/>
            <p:cNvSpPr/>
            <p:nvPr/>
          </p:nvSpPr>
          <p:spPr>
            <a:xfrm>
              <a:off x="4777350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5;p57"/>
            <p:cNvSpPr/>
            <p:nvPr/>
          </p:nvSpPr>
          <p:spPr>
            <a:xfrm>
              <a:off x="4797725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76;p57"/>
            <p:cNvSpPr/>
            <p:nvPr/>
          </p:nvSpPr>
          <p:spPr>
            <a:xfrm>
              <a:off x="4818100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025;p40"/>
          <p:cNvGrpSpPr/>
          <p:nvPr/>
        </p:nvGrpSpPr>
        <p:grpSpPr>
          <a:xfrm>
            <a:off x="6453526" y="1239706"/>
            <a:ext cx="771920" cy="771920"/>
            <a:chOff x="1190625" y="238125"/>
            <a:chExt cx="5219200" cy="5219200"/>
          </a:xfrm>
        </p:grpSpPr>
        <p:sp>
          <p:nvSpPr>
            <p:cNvPr id="98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" y="1271398"/>
            <a:ext cx="853514" cy="8535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77382" y="2149160"/>
            <a:ext cx="1827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大數據處理</a:t>
            </a:r>
            <a:endParaRPr lang="en-US" altLang="zh-TW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zh-TW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實務中不斷進行</a:t>
            </a:r>
            <a:r>
              <a:rPr lang="zh-TW" altLang="en-US" sz="1600" dirty="0">
                <a:solidFill>
                  <a:schemeClr val="tx1"/>
                </a:solidFill>
                <a:latin typeface="+mn-ea"/>
                <a:ea typeface="+mn-ea"/>
              </a:rPr>
              <a:t>業務</a:t>
            </a:r>
            <a:r>
              <a:rPr lang="zh-TW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理解</a:t>
            </a:r>
            <a:endParaRPr lang="en-US" altLang="zh-TW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zh-TW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資料前處理與資料清理實作</a:t>
            </a:r>
            <a:endParaRPr lang="zh-TW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78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4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 smtClean="0">
                <a:latin typeface="+mj-ea"/>
                <a:ea typeface="+mj-ea"/>
              </a:rPr>
              <a:t>學習程式協作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09" y="2406726"/>
            <a:ext cx="3624775" cy="2319983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384" y="2217503"/>
            <a:ext cx="3828984" cy="2554669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927" y="1204724"/>
            <a:ext cx="1204358" cy="6021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58609" y="1335389"/>
            <a:ext cx="4782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</a:rPr>
              <a:t>即時同步程式碼、</a:t>
            </a:r>
            <a:r>
              <a:rPr lang="zh-TW" altLang="en-US" dirty="0">
                <a:solidFill>
                  <a:schemeClr val="tx1"/>
                </a:solidFill>
              </a:rPr>
              <a:t>資料處理進度、查看程式碼修改歷史</a:t>
            </a:r>
          </a:p>
        </p:txBody>
      </p:sp>
    </p:spTree>
    <p:extLst>
      <p:ext uri="{BB962C8B-B14F-4D97-AF65-F5344CB8AC3E}">
        <p14:creationId xmlns:p14="http://schemas.microsoft.com/office/powerpoint/2010/main" val="22907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實習成果總結</a:t>
            </a:r>
            <a:endParaRPr lang="zh-TW" altLang="en-US" dirty="0"/>
          </a:p>
        </p:txBody>
      </p:sp>
      <p:grpSp>
        <p:nvGrpSpPr>
          <p:cNvPr id="4" name="그룹 197">
            <a:extLst>
              <a:ext uri="{FF2B5EF4-FFF2-40B4-BE49-F238E27FC236}">
                <a16:creationId xmlns:a16="http://schemas.microsoft.com/office/drawing/2014/main" xmlns="" id="{DAFC93A3-B31F-49EE-A929-EE0EBFA81E37}"/>
              </a:ext>
            </a:extLst>
          </p:cNvPr>
          <p:cNvGrpSpPr/>
          <p:nvPr/>
        </p:nvGrpSpPr>
        <p:grpSpPr>
          <a:xfrm>
            <a:off x="353754" y="1411030"/>
            <a:ext cx="2846547" cy="1446846"/>
            <a:chOff x="1835573" y="2833386"/>
            <a:chExt cx="2846547" cy="1446846"/>
          </a:xfrm>
        </p:grpSpPr>
        <p:sp>
          <p:nvSpPr>
            <p:cNvPr id="5" name="타원 198">
              <a:extLst>
                <a:ext uri="{FF2B5EF4-FFF2-40B4-BE49-F238E27FC236}">
                  <a16:creationId xmlns:a16="http://schemas.microsoft.com/office/drawing/2014/main" xmlns="" id="{30B3018B-17A8-4B65-AE79-267DA2480B05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FF505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오른쪽 대괄호 199">
              <a:extLst>
                <a:ext uri="{FF2B5EF4-FFF2-40B4-BE49-F238E27FC236}">
                  <a16:creationId xmlns:a16="http://schemas.microsoft.com/office/drawing/2014/main" xmlns="" id="{5404D204-2859-4061-AF9C-FE25CC0BBEA5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8B44B3DA-C93D-4E95-B877-6CED67E54A1B}"/>
              </a:ext>
            </a:extLst>
          </p:cNvPr>
          <p:cNvSpPr>
            <a:spLocks/>
          </p:cNvSpPr>
          <p:nvPr/>
        </p:nvSpPr>
        <p:spPr bwMode="auto">
          <a:xfrm>
            <a:off x="7185926" y="1863434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자유형 23">
            <a:extLst>
              <a:ext uri="{FF2B5EF4-FFF2-40B4-BE49-F238E27FC236}">
                <a16:creationId xmlns:a16="http://schemas.microsoft.com/office/drawing/2014/main" xmlns="" id="{C2759E9D-20A5-47FD-A3CA-63BB622B4B06}"/>
              </a:ext>
            </a:extLst>
          </p:cNvPr>
          <p:cNvSpPr>
            <a:spLocks/>
          </p:cNvSpPr>
          <p:nvPr/>
        </p:nvSpPr>
        <p:spPr bwMode="auto">
          <a:xfrm>
            <a:off x="4450418" y="3994573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0A2E32E1-2D2F-4842-8116-04A56331A9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693174" y="1863434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" name="그룹 204">
            <a:extLst>
              <a:ext uri="{FF2B5EF4-FFF2-40B4-BE49-F238E27FC236}">
                <a16:creationId xmlns:a16="http://schemas.microsoft.com/office/drawing/2014/main" xmlns="" id="{1FAE82D7-E650-4068-B2E3-6DC2F9639DB9}"/>
              </a:ext>
            </a:extLst>
          </p:cNvPr>
          <p:cNvGrpSpPr/>
          <p:nvPr/>
        </p:nvGrpSpPr>
        <p:grpSpPr>
          <a:xfrm flipV="1">
            <a:off x="3109509" y="3055359"/>
            <a:ext cx="2846547" cy="1446846"/>
            <a:chOff x="2031517" y="2753557"/>
            <a:chExt cx="2846547" cy="1446846"/>
          </a:xfrm>
        </p:grpSpPr>
        <p:sp>
          <p:nvSpPr>
            <p:cNvPr id="12" name="타원 205">
              <a:extLst>
                <a:ext uri="{FF2B5EF4-FFF2-40B4-BE49-F238E27FC236}">
                  <a16:creationId xmlns:a16="http://schemas.microsoft.com/office/drawing/2014/main" xmlns="" id="{6C3CFB55-9651-4C1F-8EF3-619B8BFB7729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505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오른쪽 대괄호 206">
              <a:extLst>
                <a:ext uri="{FF2B5EF4-FFF2-40B4-BE49-F238E27FC236}">
                  <a16:creationId xmlns:a16="http://schemas.microsoft.com/office/drawing/2014/main" xmlns="" id="{34DD7A02-C13E-43DD-9B5A-478D1DF4F0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208">
            <a:extLst>
              <a:ext uri="{FF2B5EF4-FFF2-40B4-BE49-F238E27FC236}">
                <a16:creationId xmlns:a16="http://schemas.microsoft.com/office/drawing/2014/main" xmlns="" id="{E703A9B2-9A47-4FA8-ABC5-1BB97A14B695}"/>
              </a:ext>
            </a:extLst>
          </p:cNvPr>
          <p:cNvGrpSpPr/>
          <p:nvPr/>
        </p:nvGrpSpPr>
        <p:grpSpPr>
          <a:xfrm>
            <a:off x="5820784" y="1411030"/>
            <a:ext cx="2846547" cy="1446846"/>
            <a:chOff x="7361229" y="2765671"/>
            <a:chExt cx="2846547" cy="1446846"/>
          </a:xfrm>
        </p:grpSpPr>
        <p:sp>
          <p:nvSpPr>
            <p:cNvPr id="16" name="타원 209">
              <a:extLst>
                <a:ext uri="{FF2B5EF4-FFF2-40B4-BE49-F238E27FC236}">
                  <a16:creationId xmlns:a16="http://schemas.microsoft.com/office/drawing/2014/main" xmlns="" id="{1C296E9A-FFDC-4E03-859A-B09AB6DEB050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rgbClr val="FF505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오른쪽 대괄호 210">
              <a:extLst>
                <a:ext uri="{FF2B5EF4-FFF2-40B4-BE49-F238E27FC236}">
                  <a16:creationId xmlns:a16="http://schemas.microsoft.com/office/drawing/2014/main" xmlns="" id="{5A00B23E-3933-4339-BD46-3D51916AA3D5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35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55656" y="2794244"/>
            <a:ext cx="2382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tx1"/>
                </a:solidFill>
              </a:rPr>
              <a:t>資料清理</a:t>
            </a:r>
            <a:r>
              <a:rPr lang="en-US" altLang="zh-TW" sz="1400" dirty="0" smtClean="0">
                <a:solidFill>
                  <a:schemeClr val="tx1"/>
                </a:solidFill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</a:rPr>
              <a:t>建立模型</a:t>
            </a:r>
            <a:r>
              <a:rPr lang="en-US" altLang="zh-TW" sz="1400" dirty="0" smtClean="0">
                <a:solidFill>
                  <a:schemeClr val="tx1"/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tx1"/>
                </a:solidFill>
              </a:rPr>
              <a:t>訓練測試</a:t>
            </a:r>
          </a:p>
          <a:p>
            <a:pPr algn="ctr">
              <a:lnSpc>
                <a:spcPct val="150000"/>
              </a:lnSpc>
            </a:pPr>
            <a:r>
              <a:rPr lang="zh-TW" altLang="en-US" sz="1000" dirty="0" smtClean="0">
                <a:solidFill>
                  <a:schemeClr val="tx1"/>
                </a:solidFill>
              </a:rPr>
              <a:t>原始數據可視化、特徵特性、型態、演算法選擇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36"/>
          <p:cNvGrpSpPr/>
          <p:nvPr/>
        </p:nvGrpSpPr>
        <p:grpSpPr>
          <a:xfrm>
            <a:off x="880592" y="2394176"/>
            <a:ext cx="1812700" cy="324000"/>
            <a:chOff x="9764887" y="2269703"/>
            <a:chExt cx="3092255" cy="552706"/>
          </a:xfrm>
        </p:grpSpPr>
        <p:sp>
          <p:nvSpPr>
            <p:cNvPr id="21" name="모서리가 둥근 직사각형 137"/>
            <p:cNvSpPr/>
            <p:nvPr/>
          </p:nvSpPr>
          <p:spPr>
            <a:xfrm>
              <a:off x="9786552" y="2302475"/>
              <a:ext cx="3070590" cy="49129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 smtClean="0">
                  <a:solidFill>
                    <a:prstClr val="white"/>
                  </a:solidFill>
                </a:rPr>
                <a:t>     資料分析實務流程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2" name="타원 138"/>
            <p:cNvSpPr/>
            <p:nvPr/>
          </p:nvSpPr>
          <p:spPr>
            <a:xfrm>
              <a:off x="9764887" y="2269703"/>
              <a:ext cx="552706" cy="55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16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568888" y="2695872"/>
            <a:ext cx="20570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tx1"/>
                </a:solidFill>
              </a:rPr>
              <a:t>程式能力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1000" dirty="0">
                <a:solidFill>
                  <a:schemeClr val="tx1"/>
                </a:solidFill>
              </a:rPr>
              <a:t>教育</a:t>
            </a:r>
            <a:r>
              <a:rPr lang="zh-TW" altLang="en-US" sz="1000" dirty="0" smtClean="0">
                <a:solidFill>
                  <a:schemeClr val="tx1"/>
                </a:solidFill>
              </a:rPr>
              <a:t>訓練</a:t>
            </a:r>
            <a:r>
              <a:rPr lang="en-US" altLang="zh-TW" sz="1000" dirty="0" smtClean="0">
                <a:solidFill>
                  <a:schemeClr val="tx1"/>
                </a:solidFill>
              </a:rPr>
              <a:t>--</a:t>
            </a:r>
            <a:r>
              <a:rPr lang="zh-TW" altLang="en-US" sz="1000" dirty="0" smtClean="0">
                <a:solidFill>
                  <a:schemeClr val="tx1"/>
                </a:solidFill>
              </a:rPr>
              <a:t>有限</a:t>
            </a:r>
            <a:r>
              <a:rPr lang="zh-TW" altLang="en-US" sz="1000" dirty="0">
                <a:solidFill>
                  <a:schemeClr val="tx1"/>
                </a:solidFill>
              </a:rPr>
              <a:t>記憶體下處理大量</a:t>
            </a:r>
            <a:r>
              <a:rPr lang="zh-TW" altLang="en-US" sz="1000" dirty="0" smtClean="0">
                <a:solidFill>
                  <a:schemeClr val="tx1"/>
                </a:solidFill>
              </a:rPr>
              <a:t>資料與繪圖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1000" dirty="0" smtClean="0">
                <a:solidFill>
                  <a:schemeClr val="tx1"/>
                </a:solidFill>
              </a:rPr>
              <a:t>物料專案</a:t>
            </a:r>
            <a:r>
              <a:rPr lang="en-US" altLang="zh-TW" sz="1000" dirty="0" smtClean="0">
                <a:solidFill>
                  <a:schemeClr val="tx1"/>
                </a:solidFill>
              </a:rPr>
              <a:t>—</a:t>
            </a:r>
            <a:r>
              <a:rPr lang="zh-TW" altLang="en-US" sz="1000" dirty="0" smtClean="0">
                <a:solidFill>
                  <a:schemeClr val="tx1"/>
                </a:solidFill>
              </a:rPr>
              <a:t>資料清理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grpSp>
        <p:nvGrpSpPr>
          <p:cNvPr id="24" name="그룹 165"/>
          <p:cNvGrpSpPr/>
          <p:nvPr/>
        </p:nvGrpSpPr>
        <p:grpSpPr>
          <a:xfrm>
            <a:off x="3983845" y="2288973"/>
            <a:ext cx="1308700" cy="324000"/>
            <a:chOff x="9764887" y="2269703"/>
            <a:chExt cx="2232487" cy="552706"/>
          </a:xfrm>
        </p:grpSpPr>
        <p:sp>
          <p:nvSpPr>
            <p:cNvPr id="25" name="모서리가 둥근 직사각형 166"/>
            <p:cNvSpPr/>
            <p:nvPr/>
          </p:nvSpPr>
          <p:spPr>
            <a:xfrm>
              <a:off x="9786552" y="2302475"/>
              <a:ext cx="2210822" cy="4912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prstClr val="white"/>
                  </a:solidFill>
                </a:rPr>
                <a:t>    </a:t>
              </a:r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專案</a:t>
              </a: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</a:rPr>
                <a:t>實作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타원 167"/>
            <p:cNvSpPr/>
            <p:nvPr/>
          </p:nvSpPr>
          <p:spPr>
            <a:xfrm>
              <a:off x="9764887" y="2269703"/>
              <a:ext cx="552706" cy="55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194"/>
          <p:cNvGrpSpPr/>
          <p:nvPr/>
        </p:nvGrpSpPr>
        <p:grpSpPr>
          <a:xfrm>
            <a:off x="6662976" y="2459013"/>
            <a:ext cx="1524700" cy="324000"/>
            <a:chOff x="9764887" y="2269703"/>
            <a:chExt cx="2600959" cy="552706"/>
          </a:xfrm>
        </p:grpSpPr>
        <p:sp>
          <p:nvSpPr>
            <p:cNvPr id="28" name="모서리가 둥근 직사각형 195"/>
            <p:cNvSpPr/>
            <p:nvPr/>
          </p:nvSpPr>
          <p:spPr>
            <a:xfrm>
              <a:off x="9786552" y="2302475"/>
              <a:ext cx="2579294" cy="49129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prstClr val="white"/>
                  </a:solidFill>
                </a:rPr>
                <a:t>     業界了解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196"/>
            <p:cNvSpPr/>
            <p:nvPr/>
          </p:nvSpPr>
          <p:spPr>
            <a:xfrm>
              <a:off x="9764887" y="2269703"/>
              <a:ext cx="552706" cy="55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19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893119" y="2852384"/>
            <a:ext cx="308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tx1"/>
                </a:solidFill>
              </a:rPr>
              <a:t>品管單位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dirty="0" smtClean="0">
                <a:solidFill>
                  <a:schemeClr val="tx1"/>
                </a:solidFill>
              </a:rPr>
              <a:t>IDD</a:t>
            </a:r>
            <a:r>
              <a:rPr lang="zh-TW" altLang="en-US" sz="1000" dirty="0" smtClean="0">
                <a:solidFill>
                  <a:schemeClr val="tx1"/>
                </a:solidFill>
              </a:rPr>
              <a:t>、</a:t>
            </a:r>
            <a:r>
              <a:rPr lang="en-US" altLang="zh-TW" sz="1000" dirty="0" smtClean="0">
                <a:solidFill>
                  <a:schemeClr val="tx1"/>
                </a:solidFill>
              </a:rPr>
              <a:t>RQ</a:t>
            </a:r>
            <a:r>
              <a:rPr lang="zh-TW" altLang="en-US" sz="1000" dirty="0" smtClean="0">
                <a:solidFill>
                  <a:schemeClr val="tx1"/>
                </a:solidFill>
              </a:rPr>
              <a:t>跨部門溝通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0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879254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謝謝</a:t>
            </a:r>
            <a:r>
              <a:rPr lang="en" dirty="0" smtClean="0"/>
              <a:t>!</a:t>
            </a: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61" y="2331959"/>
            <a:ext cx="4688958" cy="1875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j-ea"/>
                <a:ea typeface="+mj-ea"/>
              </a:rPr>
              <a:t>分享主題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18743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j-ea"/>
                <a:ea typeface="+mj-ea"/>
              </a:rPr>
              <a:t>負責的專案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75168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j-ea"/>
                <a:ea typeface="+mj-ea"/>
              </a:rPr>
              <a:t>實習前後對群創的看法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  <a:cs typeface="Proxy 5" panose="00000400000000000000" pitchFamily="2" charset="0"/>
              </a:rPr>
              <a:t>自我介紹</a:t>
            </a:r>
            <a:endParaRPr lang="en-US" altLang="zh-TW" dirty="0" smtClean="0">
              <a:latin typeface="+mn-ea"/>
              <a:ea typeface="+mn-ea"/>
              <a:cs typeface="Proxy 5" panose="000004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  <a:cs typeface="Proxy 5" panose="00000400000000000000" pitchFamily="2" charset="0"/>
              </a:rPr>
              <a:t>工作職掌</a:t>
            </a:r>
            <a:endParaRPr dirty="0">
              <a:latin typeface="+mn-ea"/>
              <a:ea typeface="+mn-ea"/>
              <a:cs typeface="Proxy 5" panose="00000400000000000000" pitchFamily="2" charset="0"/>
            </a:endParaRPr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j-ea"/>
                <a:ea typeface="+mj-ea"/>
              </a:rPr>
              <a:t>關於我們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1" name="Google Shape;1891;p26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204571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  <a:cs typeface="Proxy 5" panose="00000400000000000000" pitchFamily="2" charset="0"/>
              </a:rPr>
              <a:t>實習前的認知</a:t>
            </a:r>
            <a:endParaRPr lang="en-US" altLang="zh-TW" dirty="0" smtClean="0">
              <a:latin typeface="+mn-ea"/>
              <a:ea typeface="+mn-ea"/>
              <a:cs typeface="Proxy 5" panose="000004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  <a:cs typeface="Proxy 5" panose="00000400000000000000" pitchFamily="2" charset="0"/>
              </a:rPr>
              <a:t>經過</a:t>
            </a:r>
            <a:r>
              <a:rPr lang="en-US" altLang="zh-TW" dirty="0" smtClean="0">
                <a:latin typeface="+mn-ea"/>
                <a:ea typeface="+mn-ea"/>
                <a:cs typeface="Proxy 5" panose="00000400000000000000" pitchFamily="2" charset="0"/>
              </a:rPr>
              <a:t>2</a:t>
            </a:r>
            <a:r>
              <a:rPr lang="zh-TW" altLang="en-US" dirty="0" smtClean="0">
                <a:latin typeface="+mn-ea"/>
                <a:ea typeface="+mn-ea"/>
                <a:cs typeface="Proxy 5" panose="00000400000000000000" pitchFamily="2" charset="0"/>
              </a:rPr>
              <a:t>個月後的認知</a:t>
            </a:r>
            <a:endParaRPr dirty="0">
              <a:latin typeface="+mn-ea"/>
              <a:ea typeface="+mn-ea"/>
              <a:cs typeface="Proxy 5" panose="00000400000000000000" pitchFamily="2" charset="0"/>
            </a:endParaRPr>
          </a:p>
        </p:txBody>
      </p:sp>
      <p:sp>
        <p:nvSpPr>
          <p:cNvPr id="1892" name="Google Shape;1892;p26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專案</a:t>
            </a:r>
            <a:r>
              <a:rPr lang="zh-TW" altLang="en-US" dirty="0" smtClean="0">
                <a:latin typeface="+mn-ea"/>
                <a:ea typeface="+mn-ea"/>
              </a:rPr>
              <a:t>介紹</a:t>
            </a:r>
            <a:endParaRPr lang="en-US" altLang="zh-TW" dirty="0" smtClean="0">
              <a:latin typeface="+mn-ea"/>
              <a:ea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挑戰</a:t>
            </a:r>
            <a:r>
              <a:rPr lang="en-US" altLang="zh-TW" dirty="0"/>
              <a:t>&amp;</a:t>
            </a:r>
            <a:r>
              <a:rPr lang="zh-TW" altLang="en-US" dirty="0"/>
              <a:t>收穫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/>
              <a:t>關於我們</a:t>
            </a:r>
          </a:p>
        </p:txBody>
      </p:sp>
      <p:sp>
        <p:nvSpPr>
          <p:cNvPr id="2579" name="Google Shape;2579;p47"/>
          <p:cNvSpPr txBox="1"/>
          <p:nvPr/>
        </p:nvSpPr>
        <p:spPr>
          <a:xfrm>
            <a:off x="2856920" y="3480694"/>
            <a:ext cx="1567928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中央大學統計</a:t>
            </a:r>
            <a:r>
              <a:rPr lang="zh-TW" altLang="en-US" dirty="0" smtClean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所</a:t>
            </a:r>
            <a:endParaRPr lang="en-US" altLang="zh-TW" dirty="0" smtClean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  <a:p>
            <a:pPr lvl="0" algn="ctr"/>
            <a:r>
              <a:rPr lang="zh-TW" altLang="en-US" dirty="0" smtClean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碩</a:t>
            </a:r>
            <a:r>
              <a:rPr lang="zh-TW" altLang="en-US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零</a:t>
            </a:r>
            <a:br>
              <a:rPr lang="zh-TW" altLang="en-US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</a:br>
            <a:r>
              <a:rPr lang="zh-TW" altLang="en-US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東吳大學財精系</a:t>
            </a:r>
          </a:p>
        </p:txBody>
      </p:sp>
      <p:sp>
        <p:nvSpPr>
          <p:cNvPr id="2580" name="Google Shape;2580;p47"/>
          <p:cNvSpPr txBox="1"/>
          <p:nvPr/>
        </p:nvSpPr>
        <p:spPr>
          <a:xfrm>
            <a:off x="260197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劉懿萱</a:t>
            </a:r>
          </a:p>
        </p:txBody>
      </p:sp>
      <p:sp>
        <p:nvSpPr>
          <p:cNvPr id="2582" name="Google Shape;2582;p47"/>
          <p:cNvSpPr txBox="1"/>
          <p:nvPr/>
        </p:nvSpPr>
        <p:spPr>
          <a:xfrm>
            <a:off x="4690339" y="3497296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國立成功大學 </a:t>
            </a:r>
            <a:endParaRPr lang="en-US" altLang="zh-TW" dirty="0" smtClean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  <a:p>
            <a:pPr lvl="0" algn="ctr"/>
            <a:r>
              <a:rPr lang="zh-TW" altLang="en-US" dirty="0" smtClean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資訊</a:t>
            </a:r>
            <a:r>
              <a:rPr lang="zh-TW" altLang="en-US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管理</a:t>
            </a:r>
            <a:r>
              <a:rPr lang="zh-TW" altLang="en-US" dirty="0" smtClean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研究所 碩二</a:t>
            </a:r>
            <a:endParaRPr lang="en-US" altLang="zh-TW" dirty="0" smtClean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  <a:p>
            <a:pPr lvl="0" algn="ctr"/>
            <a:r>
              <a:rPr lang="zh-TW" altLang="en-US" dirty="0" smtClean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香港中文大學工商管理</a:t>
            </a:r>
            <a:endParaRPr lang="zh-TW" altLang="en-US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2583" name="Google Shape;2583;p47"/>
          <p:cNvSpPr txBox="1"/>
          <p:nvPr/>
        </p:nvSpPr>
        <p:spPr>
          <a:xfrm>
            <a:off x="469033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鄭曉晴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87" name="Google Shape;2587;p47"/>
          <p:cNvCxnSpPr/>
          <p:nvPr/>
        </p:nvCxnSpPr>
        <p:spPr>
          <a:xfrm>
            <a:off x="4326116" y="2224258"/>
            <a:ext cx="8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>
            <a:off x="3087475" y="1613901"/>
            <a:ext cx="1317146" cy="1212323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045528" y="1613901"/>
            <a:ext cx="1421278" cy="1212323"/>
            <a:chOff x="5045528" y="1613901"/>
            <a:chExt cx="1421278" cy="1212323"/>
          </a:xfrm>
        </p:grpSpPr>
        <p:grpSp>
          <p:nvGrpSpPr>
            <p:cNvPr id="2602" name="Google Shape;2602;p47"/>
            <p:cNvGrpSpPr/>
            <p:nvPr/>
          </p:nvGrpSpPr>
          <p:grpSpPr>
            <a:xfrm>
              <a:off x="5149660" y="1613901"/>
              <a:ext cx="1317146" cy="1212323"/>
              <a:chOff x="1194880" y="1527026"/>
              <a:chExt cx="1317146" cy="1212323"/>
            </a:xfrm>
          </p:grpSpPr>
          <p:sp>
            <p:nvSpPr>
              <p:cNvPr id="2603" name="Google Shape;2603;p47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7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7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7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47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47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47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47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47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47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47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47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615;p47"/>
            <p:cNvGrpSpPr/>
            <p:nvPr/>
          </p:nvGrpSpPr>
          <p:grpSpPr>
            <a:xfrm>
              <a:off x="5045528" y="2000669"/>
              <a:ext cx="100608" cy="332078"/>
              <a:chOff x="4031298" y="1913794"/>
              <a:chExt cx="100608" cy="332078"/>
            </a:xfrm>
          </p:grpSpPr>
          <p:sp>
            <p:nvSpPr>
              <p:cNvPr id="2616" name="Google Shape;2616;p47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47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47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0" name="圖片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r="31640" b="8861"/>
          <a:stretch/>
        </p:blipFill>
        <p:spPr>
          <a:xfrm>
            <a:off x="3264843" y="1776046"/>
            <a:ext cx="876018" cy="903733"/>
          </a:xfrm>
          <a:prstGeom prst="rect">
            <a:avLst/>
          </a:prstGeom>
        </p:spPr>
      </p:pic>
      <p:sp>
        <p:nvSpPr>
          <p:cNvPr id="67" name="직사각형 10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94045" y="1118431"/>
            <a:ext cx="12353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研究領域與專</a:t>
            </a:r>
            <a:r>
              <a:rPr lang="zh-TW" altLang="en-US" sz="1100" b="1" dirty="0">
                <a:solidFill>
                  <a:schemeClr val="bg2"/>
                </a:solidFill>
                <a:latin typeface="+mn-ea"/>
                <a:ea typeface="+mn-ea"/>
              </a:rPr>
              <a:t>長</a:t>
            </a:r>
            <a:endParaRPr lang="en-US" altLang="zh-TW" sz="11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精算數</a:t>
            </a: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學</a:t>
            </a:r>
            <a:endParaRPr lang="en-US" altLang="zh-TW" sz="1100" dirty="0" smtClean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資料分析</a:t>
            </a:r>
            <a:endParaRPr lang="en-US" altLang="zh-TW" sz="1100" dirty="0" smtClean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R</a:t>
            </a: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語言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68" name="직사각형 10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673957" y="2580368"/>
            <a:ext cx="1794154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經歷</a:t>
            </a:r>
            <a:endParaRPr lang="en-US" altLang="zh-TW" sz="11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審計部研究發展處見習生</a:t>
            </a:r>
            <a:endParaRPr lang="en-US" altLang="zh-TW" sz="1100" dirty="0" smtClean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北京清華大學交換生</a:t>
            </a:r>
            <a:endParaRPr lang="en-US" altLang="zh-TW" sz="1100" dirty="0" smtClean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大專生計畫</a:t>
            </a:r>
            <a:r>
              <a:rPr lang="en-US" altLang="zh-TW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-</a:t>
            </a: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文字</a:t>
            </a: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探</a:t>
            </a: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勘於股價預測之</a:t>
            </a: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應用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69" name="Google Shape;2027;p29"/>
          <p:cNvSpPr/>
          <p:nvPr/>
        </p:nvSpPr>
        <p:spPr>
          <a:xfrm rot="16200000">
            <a:off x="2495592" y="1071408"/>
            <a:ext cx="169003" cy="963819"/>
          </a:xfrm>
          <a:custGeom>
            <a:avLst/>
            <a:gdLst/>
            <a:ahLst/>
            <a:cxnLst/>
            <a:rect l="l" t="t" r="r" b="b"/>
            <a:pathLst>
              <a:path w="6985" h="22279" fill="none" extrusionOk="0">
                <a:moveTo>
                  <a:pt x="0" y="22278"/>
                </a:moveTo>
                <a:lnTo>
                  <a:pt x="6985" y="15294"/>
                </a:lnTo>
                <a:lnTo>
                  <a:pt x="6985" y="1"/>
                </a:lnTo>
              </a:path>
            </a:pathLst>
          </a:custGeom>
          <a:noFill/>
          <a:ln w="13125" cap="flat" cmpd="sng">
            <a:solidFill>
              <a:schemeClr val="accent4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028;p29"/>
          <p:cNvSpPr/>
          <p:nvPr/>
        </p:nvSpPr>
        <p:spPr>
          <a:xfrm>
            <a:off x="2097559" y="1451977"/>
            <a:ext cx="59400" cy="5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1945;p29"/>
          <p:cNvGrpSpPr/>
          <p:nvPr/>
        </p:nvGrpSpPr>
        <p:grpSpPr>
          <a:xfrm>
            <a:off x="622102" y="964375"/>
            <a:ext cx="1643697" cy="1422159"/>
            <a:chOff x="3354270" y="1731871"/>
            <a:chExt cx="980782" cy="877163"/>
          </a:xfrm>
        </p:grpSpPr>
        <p:sp>
          <p:nvSpPr>
            <p:cNvPr id="93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945;p29"/>
          <p:cNvGrpSpPr/>
          <p:nvPr/>
        </p:nvGrpSpPr>
        <p:grpSpPr>
          <a:xfrm>
            <a:off x="592816" y="2543408"/>
            <a:ext cx="2035968" cy="1577034"/>
            <a:chOff x="3396594" y="1781903"/>
            <a:chExt cx="878827" cy="798143"/>
          </a:xfrm>
        </p:grpSpPr>
        <p:sp>
          <p:nvSpPr>
            <p:cNvPr id="114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54;p29"/>
            <p:cNvSpPr/>
            <p:nvPr/>
          </p:nvSpPr>
          <p:spPr>
            <a:xfrm>
              <a:off x="3396594" y="1781903"/>
              <a:ext cx="797448" cy="79814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55;p29"/>
            <p:cNvSpPr/>
            <p:nvPr/>
          </p:nvSpPr>
          <p:spPr>
            <a:xfrm>
              <a:off x="4205342" y="2283025"/>
              <a:ext cx="31079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56;p29"/>
            <p:cNvSpPr/>
            <p:nvPr/>
          </p:nvSpPr>
          <p:spPr>
            <a:xfrm>
              <a:off x="4197724" y="2392624"/>
              <a:ext cx="77697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57;p29"/>
            <p:cNvSpPr/>
            <p:nvPr/>
          </p:nvSpPr>
          <p:spPr>
            <a:xfrm>
              <a:off x="4197615" y="1951069"/>
              <a:ext cx="6215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58;p29"/>
            <p:cNvSpPr/>
            <p:nvPr/>
          </p:nvSpPr>
          <p:spPr>
            <a:xfrm>
              <a:off x="4197626" y="2042442"/>
              <a:ext cx="46618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Freeform 6">
            <a:extLst>
              <a:ext uri="{FF2B5EF4-FFF2-40B4-BE49-F238E27FC236}">
                <a16:creationId xmlns="" xmlns:a16="http://schemas.microsoft.com/office/drawing/2014/main" id="{9647B5D0-B476-4770-9D0D-598A8A84CA4B}"/>
              </a:ext>
            </a:extLst>
          </p:cNvPr>
          <p:cNvSpPr>
            <a:spLocks/>
          </p:cNvSpPr>
          <p:nvPr/>
        </p:nvSpPr>
        <p:spPr bwMode="auto">
          <a:xfrm>
            <a:off x="693365" y="904342"/>
            <a:ext cx="323457" cy="26551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Freeform 6">
            <a:extLst>
              <a:ext uri="{FF2B5EF4-FFF2-40B4-BE49-F238E27FC236}">
                <a16:creationId xmlns="" xmlns:a16="http://schemas.microsoft.com/office/drawing/2014/main" id="{9647B5D0-B476-4770-9D0D-598A8A84CA4B}"/>
              </a:ext>
            </a:extLst>
          </p:cNvPr>
          <p:cNvSpPr>
            <a:spLocks/>
          </p:cNvSpPr>
          <p:nvPr/>
        </p:nvSpPr>
        <p:spPr bwMode="auto">
          <a:xfrm>
            <a:off x="504371" y="2495503"/>
            <a:ext cx="323457" cy="26551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Google Shape;2027;p29"/>
          <p:cNvSpPr/>
          <p:nvPr/>
        </p:nvSpPr>
        <p:spPr>
          <a:xfrm rot="16200000" flipH="1">
            <a:off x="2658069" y="2476146"/>
            <a:ext cx="189645" cy="618226"/>
          </a:xfrm>
          <a:custGeom>
            <a:avLst/>
            <a:gdLst/>
            <a:ahLst/>
            <a:cxnLst/>
            <a:rect l="l" t="t" r="r" b="b"/>
            <a:pathLst>
              <a:path w="6985" h="22279" fill="none" extrusionOk="0">
                <a:moveTo>
                  <a:pt x="0" y="22278"/>
                </a:moveTo>
                <a:lnTo>
                  <a:pt x="6985" y="15294"/>
                </a:lnTo>
                <a:lnTo>
                  <a:pt x="6985" y="1"/>
                </a:lnTo>
              </a:path>
            </a:pathLst>
          </a:custGeom>
          <a:noFill/>
          <a:ln w="13125" cap="flat" cmpd="sng">
            <a:solidFill>
              <a:schemeClr val="accent4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2028;p29"/>
          <p:cNvSpPr/>
          <p:nvPr/>
        </p:nvSpPr>
        <p:spPr>
          <a:xfrm>
            <a:off x="2430714" y="2869652"/>
            <a:ext cx="59400" cy="5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직사각형 10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341713" y="1284470"/>
            <a:ext cx="12353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研究領域與專</a:t>
            </a:r>
            <a:r>
              <a:rPr lang="zh-TW" altLang="en-US" sz="1100" b="1" dirty="0">
                <a:solidFill>
                  <a:schemeClr val="bg2"/>
                </a:solidFill>
                <a:latin typeface="+mn-ea"/>
                <a:ea typeface="+mn-ea"/>
              </a:rPr>
              <a:t>長</a:t>
            </a:r>
            <a:endParaRPr lang="en-US" altLang="zh-TW" sz="11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資料探勘</a:t>
            </a:r>
          </a:p>
          <a:p>
            <a:pPr>
              <a:lnSpc>
                <a:spcPct val="150000"/>
              </a:lnSpc>
            </a:pP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深度強化</a:t>
            </a: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學習</a:t>
            </a:r>
            <a:endParaRPr lang="en-US" altLang="zh-TW" sz="1100" dirty="0" smtClean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Python</a:t>
            </a:r>
            <a:endParaRPr lang="zh-TW" altLang="en-US" sz="1100" dirty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133" name="Google Shape;2027;p29"/>
          <p:cNvSpPr/>
          <p:nvPr/>
        </p:nvSpPr>
        <p:spPr>
          <a:xfrm rot="16200000">
            <a:off x="6361428" y="2636943"/>
            <a:ext cx="751070" cy="727950"/>
          </a:xfrm>
          <a:custGeom>
            <a:avLst/>
            <a:gdLst/>
            <a:ahLst/>
            <a:cxnLst/>
            <a:rect l="l" t="t" r="r" b="b"/>
            <a:pathLst>
              <a:path w="6985" h="22279" fill="none" extrusionOk="0">
                <a:moveTo>
                  <a:pt x="0" y="22278"/>
                </a:moveTo>
                <a:lnTo>
                  <a:pt x="6985" y="15294"/>
                </a:lnTo>
                <a:lnTo>
                  <a:pt x="6985" y="1"/>
                </a:lnTo>
              </a:path>
            </a:pathLst>
          </a:custGeom>
          <a:noFill/>
          <a:ln w="13125" cap="flat" cmpd="sng">
            <a:solidFill>
              <a:schemeClr val="accent4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2028;p29"/>
          <p:cNvSpPr/>
          <p:nvPr/>
        </p:nvSpPr>
        <p:spPr>
          <a:xfrm>
            <a:off x="7135418" y="1703076"/>
            <a:ext cx="59400" cy="5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945;p29"/>
          <p:cNvGrpSpPr/>
          <p:nvPr/>
        </p:nvGrpSpPr>
        <p:grpSpPr>
          <a:xfrm>
            <a:off x="6996625" y="1130414"/>
            <a:ext cx="1648241" cy="1422159"/>
            <a:chOff x="3250971" y="1731871"/>
            <a:chExt cx="983499" cy="877163"/>
          </a:xfrm>
        </p:grpSpPr>
        <p:sp>
          <p:nvSpPr>
            <p:cNvPr id="13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55;p29"/>
            <p:cNvSpPr/>
            <p:nvPr/>
          </p:nvSpPr>
          <p:spPr>
            <a:xfrm>
              <a:off x="3285822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56;p29"/>
            <p:cNvSpPr/>
            <p:nvPr/>
          </p:nvSpPr>
          <p:spPr>
            <a:xfrm>
              <a:off x="3251072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57;p29"/>
            <p:cNvSpPr/>
            <p:nvPr/>
          </p:nvSpPr>
          <p:spPr>
            <a:xfrm>
              <a:off x="325097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Freeform 6">
            <a:extLst>
              <a:ext uri="{FF2B5EF4-FFF2-40B4-BE49-F238E27FC236}">
                <a16:creationId xmlns="" xmlns:a16="http://schemas.microsoft.com/office/drawing/2014/main" id="{9647B5D0-B476-4770-9D0D-598A8A84CA4B}"/>
              </a:ext>
            </a:extLst>
          </p:cNvPr>
          <p:cNvSpPr>
            <a:spLocks/>
          </p:cNvSpPr>
          <p:nvPr/>
        </p:nvSpPr>
        <p:spPr bwMode="auto">
          <a:xfrm>
            <a:off x="8314930" y="1049115"/>
            <a:ext cx="323457" cy="26551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64" name="Freeform 6">
            <a:extLst>
              <a:ext uri="{FF2B5EF4-FFF2-40B4-BE49-F238E27FC236}">
                <a16:creationId xmlns="" xmlns:a16="http://schemas.microsoft.com/office/drawing/2014/main" id="{9647B5D0-B476-4770-9D0D-598A8A84CA4B}"/>
              </a:ext>
            </a:extLst>
          </p:cNvPr>
          <p:cNvSpPr>
            <a:spLocks/>
          </p:cNvSpPr>
          <p:nvPr/>
        </p:nvSpPr>
        <p:spPr bwMode="auto">
          <a:xfrm>
            <a:off x="8296616" y="2661234"/>
            <a:ext cx="323457" cy="26551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65" name="Google Shape;2027;p29"/>
          <p:cNvSpPr/>
          <p:nvPr/>
        </p:nvSpPr>
        <p:spPr>
          <a:xfrm rot="16200000" flipH="1">
            <a:off x="6668582" y="1507544"/>
            <a:ext cx="268418" cy="703707"/>
          </a:xfrm>
          <a:custGeom>
            <a:avLst/>
            <a:gdLst/>
            <a:ahLst/>
            <a:cxnLst/>
            <a:rect l="l" t="t" r="r" b="b"/>
            <a:pathLst>
              <a:path w="6985" h="22279" fill="none" extrusionOk="0">
                <a:moveTo>
                  <a:pt x="0" y="22278"/>
                </a:moveTo>
                <a:lnTo>
                  <a:pt x="6985" y="15294"/>
                </a:lnTo>
                <a:lnTo>
                  <a:pt x="6985" y="1"/>
                </a:lnTo>
              </a:path>
            </a:pathLst>
          </a:custGeom>
          <a:noFill/>
          <a:ln w="13125" cap="flat" cmpd="sng">
            <a:solidFill>
              <a:schemeClr val="accent4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2028;p29"/>
          <p:cNvSpPr/>
          <p:nvPr/>
        </p:nvSpPr>
        <p:spPr>
          <a:xfrm>
            <a:off x="7085781" y="3344040"/>
            <a:ext cx="59400" cy="5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직사각형 10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216395" y="2808714"/>
            <a:ext cx="12038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經歷</a:t>
            </a:r>
            <a:endParaRPr lang="en-US" altLang="zh-TW" sz="11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市場研究</a:t>
            </a: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公司研究顧問</a:t>
            </a:r>
            <a:endParaRPr lang="en-US" altLang="zh-TW" sz="1100" dirty="0" smtClean="0">
              <a:solidFill>
                <a:prstClr val="white">
                  <a:lumMod val="65000"/>
                </a:prst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蘇格蘭鄧迪大學交換生</a:t>
            </a:r>
            <a:r>
              <a:rPr lang="zh-TW" altLang="en-US" sz="1100" dirty="0">
                <a:solidFill>
                  <a:prstClr val="white">
                    <a:lumMod val="65000"/>
                  </a:prstClr>
                </a:solidFill>
              </a:rPr>
              <a:t/>
            </a:r>
            <a:br>
              <a:rPr lang="zh-TW" altLang="en-US" sz="1100" dirty="0">
                <a:solidFill>
                  <a:prstClr val="white">
                    <a:lumMod val="65000"/>
                  </a:prstClr>
                </a:solidFill>
              </a:rPr>
            </a:b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69" name="圖片 16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b="21246"/>
          <a:stretch/>
        </p:blipFill>
        <p:spPr>
          <a:xfrm>
            <a:off x="5319830" y="1776046"/>
            <a:ext cx="869219" cy="907399"/>
          </a:xfrm>
          <a:prstGeom prst="rect">
            <a:avLst/>
          </a:prstGeom>
        </p:spPr>
      </p:pic>
      <p:grpSp>
        <p:nvGrpSpPr>
          <p:cNvPr id="171" name="Google Shape;1945;p29"/>
          <p:cNvGrpSpPr/>
          <p:nvPr/>
        </p:nvGrpSpPr>
        <p:grpSpPr>
          <a:xfrm>
            <a:off x="6915109" y="2739475"/>
            <a:ext cx="1769254" cy="1540335"/>
            <a:chOff x="3250971" y="1731871"/>
            <a:chExt cx="983499" cy="877163"/>
          </a:xfrm>
        </p:grpSpPr>
        <p:sp>
          <p:nvSpPr>
            <p:cNvPr id="172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55;p29"/>
            <p:cNvSpPr/>
            <p:nvPr/>
          </p:nvSpPr>
          <p:spPr>
            <a:xfrm>
              <a:off x="3285822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56;p29"/>
            <p:cNvSpPr/>
            <p:nvPr/>
          </p:nvSpPr>
          <p:spPr>
            <a:xfrm>
              <a:off x="3251072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57;p29"/>
            <p:cNvSpPr/>
            <p:nvPr/>
          </p:nvSpPr>
          <p:spPr>
            <a:xfrm>
              <a:off x="3250971" y="2205372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/>
              <a:t>主要工作</a:t>
            </a:r>
            <a:r>
              <a:rPr lang="zh-TW" altLang="en-US" dirty="0" smtClean="0"/>
              <a:t>職掌與內容</a:t>
            </a:r>
            <a:endParaRPr dirty="0"/>
          </a:p>
        </p:txBody>
      </p:sp>
      <p:grpSp>
        <p:nvGrpSpPr>
          <p:cNvPr id="2400" name="Google Shape;2400;p42"/>
          <p:cNvGrpSpPr/>
          <p:nvPr/>
        </p:nvGrpSpPr>
        <p:grpSpPr>
          <a:xfrm>
            <a:off x="1988314" y="1987048"/>
            <a:ext cx="5188580" cy="979579"/>
            <a:chOff x="1977714" y="2446346"/>
            <a:chExt cx="5188580" cy="979579"/>
          </a:xfrm>
        </p:grpSpPr>
        <p:sp>
          <p:nvSpPr>
            <p:cNvPr id="2401" name="Google Shape;2401;p42"/>
            <p:cNvSpPr/>
            <p:nvPr/>
          </p:nvSpPr>
          <p:spPr>
            <a:xfrm rot="-5400000">
              <a:off x="3965014" y="459046"/>
              <a:ext cx="979579" cy="4954179"/>
            </a:xfrm>
            <a:custGeom>
              <a:avLst/>
              <a:gdLst/>
              <a:ahLst/>
              <a:cxnLst/>
              <a:rect l="l" t="t" r="r" b="b"/>
              <a:pathLst>
                <a:path w="3560" h="6367" fill="none" extrusionOk="0">
                  <a:moveTo>
                    <a:pt x="3559" y="6366"/>
                  </a:moveTo>
                  <a:lnTo>
                    <a:pt x="0" y="6366"/>
                  </a:lnTo>
                  <a:lnTo>
                    <a:pt x="0" y="0"/>
                  </a:lnTo>
                  <a:lnTo>
                    <a:pt x="355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 rot="-5400000">
              <a:off x="6786704" y="2818783"/>
              <a:ext cx="524464" cy="234716"/>
            </a:xfrm>
            <a:custGeom>
              <a:avLst/>
              <a:gdLst/>
              <a:ahLst/>
              <a:cxnLst/>
              <a:rect l="l" t="t" r="r" b="b"/>
              <a:pathLst>
                <a:path w="1906" h="853" fill="none" extrusionOk="0">
                  <a:moveTo>
                    <a:pt x="1905" y="853"/>
                  </a:moveTo>
                  <a:lnTo>
                    <a:pt x="0" y="853"/>
                  </a:lnTo>
                  <a:lnTo>
                    <a:pt x="0" y="0"/>
                  </a:lnTo>
                  <a:lnTo>
                    <a:pt x="1905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 rot="16200000">
              <a:off x="6265595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2807" y="1254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2"/>
            <p:cNvSpPr/>
            <p:nvPr/>
          </p:nvSpPr>
          <p:spPr>
            <a:xfrm rot="16200000">
              <a:off x="5783095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2"/>
            <p:cNvSpPr/>
            <p:nvPr/>
          </p:nvSpPr>
          <p:spPr>
            <a:xfrm rot="16200000">
              <a:off x="5300597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2"/>
            <p:cNvSpPr/>
            <p:nvPr/>
          </p:nvSpPr>
          <p:spPr>
            <a:xfrm rot="16200000">
              <a:off x="4818099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 rot="16200000">
              <a:off x="4335601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 rot="16200000">
              <a:off x="3853103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 rot="16200000">
              <a:off x="3370605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 rot="16200000">
              <a:off x="2888107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 rot="16200000">
              <a:off x="2405609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 rot="16200000">
              <a:off x="1923111" y="2746470"/>
              <a:ext cx="756000" cy="396000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42"/>
          <p:cNvSpPr txBox="1"/>
          <p:nvPr/>
        </p:nvSpPr>
        <p:spPr>
          <a:xfrm>
            <a:off x="6286795" y="3559351"/>
            <a:ext cx="2091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資料科學家</a:t>
            </a:r>
            <a:r>
              <a:rPr lang="en-US" altLang="zh-TW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12</a:t>
            </a:r>
            <a:r>
              <a:rPr lang="zh-TW" altLang="en-US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堂心法養成課程、</a:t>
            </a:r>
            <a:r>
              <a:rPr lang="en-US" altLang="zh-TW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Python</a:t>
            </a:r>
            <a:r>
              <a:rPr lang="zh-TW" altLang="en-US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程式練習、</a:t>
            </a:r>
            <a:r>
              <a:rPr lang="en-US" altLang="zh-TW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IAI</a:t>
            </a:r>
            <a:r>
              <a:rPr lang="zh-TW" altLang="en-US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高頻數據分析</a:t>
            </a:r>
          </a:p>
        </p:txBody>
      </p:sp>
      <p:sp>
        <p:nvSpPr>
          <p:cNvPr id="2420" name="Google Shape;2420;p42"/>
          <p:cNvSpPr txBox="1"/>
          <p:nvPr/>
        </p:nvSpPr>
        <p:spPr>
          <a:xfrm>
            <a:off x="6286795" y="3103678"/>
            <a:ext cx="2091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Bebas Neue"/>
                <a:sym typeface="Bebas Neue"/>
              </a:rPr>
              <a:t>教育訓練</a:t>
            </a:r>
          </a:p>
        </p:txBody>
      </p:sp>
      <p:sp>
        <p:nvSpPr>
          <p:cNvPr id="2421" name="Google Shape;2421;p42"/>
          <p:cNvSpPr txBox="1"/>
          <p:nvPr/>
        </p:nvSpPr>
        <p:spPr>
          <a:xfrm>
            <a:off x="2869839" y="3420475"/>
            <a:ext cx="204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彈性決策平台專案 </a:t>
            </a:r>
            <a:r>
              <a:rPr lang="en-US" altLang="zh-TW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- RQ</a:t>
            </a:r>
            <a:r>
              <a:rPr lang="zh-TW" altLang="en-US" sz="16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物料庫存最適化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2422" name="Google Shape;2422;p42"/>
          <p:cNvSpPr txBox="1"/>
          <p:nvPr/>
        </p:nvSpPr>
        <p:spPr>
          <a:xfrm>
            <a:off x="2869846" y="3103678"/>
            <a:ext cx="2042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2400" dirty="0">
                <a:solidFill>
                  <a:schemeClr val="dk2"/>
                </a:solidFill>
                <a:latin typeface="+mn-ea"/>
                <a:ea typeface="+mn-ea"/>
                <a:cs typeface="Bebas Neue"/>
                <a:sym typeface="Bebas Neue"/>
              </a:rPr>
              <a:t>實習專案</a:t>
            </a:r>
          </a:p>
        </p:txBody>
      </p:sp>
      <p:cxnSp>
        <p:nvCxnSpPr>
          <p:cNvPr id="2424" name="Google Shape;2424;p42"/>
          <p:cNvCxnSpPr>
            <a:stCxn id="2420" idx="0"/>
          </p:cNvCxnSpPr>
          <p:nvPr/>
        </p:nvCxnSpPr>
        <p:spPr>
          <a:xfrm rot="5400000" flipH="1">
            <a:off x="6696595" y="2467978"/>
            <a:ext cx="626400" cy="645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5" name="Google Shape;2425;p42"/>
          <p:cNvCxnSpPr>
            <a:stCxn id="2421" idx="1"/>
          </p:cNvCxnSpPr>
          <p:nvPr/>
        </p:nvCxnSpPr>
        <p:spPr>
          <a:xfrm rot="10800000" flipH="1">
            <a:off x="2869839" y="2485825"/>
            <a:ext cx="875100" cy="1257300"/>
          </a:xfrm>
          <a:prstGeom prst="bentConnector4">
            <a:avLst>
              <a:gd name="adj1" fmla="val -26121"/>
              <a:gd name="adj2" fmla="val 55062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矩形 1"/>
          <p:cNvSpPr/>
          <p:nvPr/>
        </p:nvSpPr>
        <p:spPr>
          <a:xfrm>
            <a:off x="2010007" y="1533201"/>
            <a:ext cx="2635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u="sng" dirty="0">
                <a:solidFill>
                  <a:schemeClr val="tx1"/>
                </a:solidFill>
              </a:rPr>
              <a:t>Data Mining平台D</a:t>
            </a:r>
            <a:r>
              <a:rPr lang="zh-TW" altLang="en-US" u="sng" dirty="0" smtClean="0">
                <a:solidFill>
                  <a:schemeClr val="tx1"/>
                </a:solidFill>
              </a:rPr>
              <a:t>S </a:t>
            </a:r>
            <a:r>
              <a:rPr lang="en-US" altLang="zh-TW" u="sng" dirty="0" smtClean="0">
                <a:solidFill>
                  <a:schemeClr val="tx1"/>
                </a:solidFill>
              </a:rPr>
              <a:t>(</a:t>
            </a:r>
            <a:r>
              <a:rPr lang="zh-TW" altLang="en-US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資料科學</a:t>
            </a:r>
            <a:r>
              <a:rPr lang="en-US" altLang="zh-TW" u="sng" dirty="0" smtClean="0">
                <a:solidFill>
                  <a:schemeClr val="tx1"/>
                </a:solidFill>
              </a:rPr>
              <a:t>)</a:t>
            </a:r>
            <a:endParaRPr lang="zh-TW" altLang="en-US" u="sng" dirty="0">
              <a:solidFill>
                <a:schemeClr val="tx1"/>
              </a:solidFill>
            </a:endParaRPr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1810518" y="1533199"/>
            <a:ext cx="177796" cy="207573"/>
            <a:chOff x="4789" y="306"/>
            <a:chExt cx="2675" cy="3123"/>
          </a:xfrm>
          <a:solidFill>
            <a:schemeClr val="bg2"/>
          </a:solidFill>
        </p:grpSpPr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9"/>
          <p:cNvGrpSpPr>
            <a:grpSpLocks noChangeAspect="1"/>
          </p:cNvGrpSpPr>
          <p:nvPr/>
        </p:nvGrpSpPr>
        <p:grpSpPr bwMode="auto">
          <a:xfrm>
            <a:off x="1526723" y="1535626"/>
            <a:ext cx="177796" cy="207573"/>
            <a:chOff x="4789" y="306"/>
            <a:chExt cx="2675" cy="3123"/>
          </a:xfrm>
          <a:solidFill>
            <a:schemeClr val="bg2"/>
          </a:solidFill>
        </p:grpSpPr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1068511" y="1582694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3145301" y="2539998"/>
            <a:ext cx="372811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zh-TW" altLang="en-US" sz="6600" dirty="0">
                <a:latin typeface="+mj-ea"/>
              </a:rPr>
              <a:t>實習前後對</a:t>
            </a:r>
            <a:r>
              <a:rPr lang="zh-TW" altLang="en-US" sz="6600" dirty="0">
                <a:solidFill>
                  <a:schemeClr val="tx1"/>
                </a:solidFill>
                <a:latin typeface="+mj-ea"/>
              </a:rPr>
              <a:t>群創</a:t>
            </a:r>
            <a:r>
              <a:rPr lang="zh-TW" altLang="en-US" sz="6600" dirty="0">
                <a:latin typeface="+mj-ea"/>
              </a:rPr>
              <a:t>的</a:t>
            </a:r>
            <a:r>
              <a:rPr lang="zh-TW" altLang="en-US" sz="6600" dirty="0">
                <a:solidFill>
                  <a:schemeClr val="tx1"/>
                </a:solidFill>
                <a:latin typeface="+mj-ea"/>
              </a:rPr>
              <a:t>想像</a:t>
            </a:r>
            <a:r>
              <a:rPr lang="zh-TW" altLang="en-US" sz="6600" dirty="0">
                <a:latin typeface="+mj-ea"/>
              </a:rPr>
              <a:t>差異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1338038" y="811918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BEFORE</a:t>
            </a:r>
            <a:endParaRPr dirty="0"/>
          </a:p>
        </p:txBody>
      </p:sp>
      <p:grpSp>
        <p:nvGrpSpPr>
          <p:cNvPr id="2052" name="Google Shape;2052;p32"/>
          <p:cNvGrpSpPr/>
          <p:nvPr/>
        </p:nvGrpSpPr>
        <p:grpSpPr>
          <a:xfrm>
            <a:off x="5223125" y="563526"/>
            <a:ext cx="3925044" cy="4129457"/>
            <a:chOff x="5011724" y="1618080"/>
            <a:chExt cx="3927796" cy="2824052"/>
          </a:xfrm>
        </p:grpSpPr>
        <p:grpSp>
          <p:nvGrpSpPr>
            <p:cNvPr id="2053" name="Google Shape;2053;p32"/>
            <p:cNvGrpSpPr/>
            <p:nvPr/>
          </p:nvGrpSpPr>
          <p:grpSpPr>
            <a:xfrm>
              <a:off x="5011724" y="1618080"/>
              <a:ext cx="2857494" cy="2465004"/>
              <a:chOff x="3499629" y="1554017"/>
              <a:chExt cx="1163285" cy="1003462"/>
            </a:xfrm>
          </p:grpSpPr>
          <p:sp>
            <p:nvSpPr>
              <p:cNvPr id="2054" name="Google Shape;2054;p32"/>
              <p:cNvSpPr/>
              <p:nvPr/>
            </p:nvSpPr>
            <p:spPr>
              <a:xfrm>
                <a:off x="3824533" y="1629925"/>
                <a:ext cx="630632" cy="83559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3758511" y="1601453"/>
                <a:ext cx="122" cy="8919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3824533" y="1591910"/>
                <a:ext cx="63063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4518482" y="1604959"/>
                <a:ext cx="122" cy="8919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3824533" y="2511436"/>
                <a:ext cx="63063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3682132" y="1554017"/>
                <a:ext cx="880200" cy="1003462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67" name="Google Shape;2067;p32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8" name="Google Shape;2068;p3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72" name="Google Shape;2072;p32"/>
            <p:cNvCxnSpPr/>
            <p:nvPr/>
          </p:nvCxnSpPr>
          <p:spPr>
            <a:xfrm flipV="1">
              <a:off x="7613647" y="2529898"/>
              <a:ext cx="1321699" cy="346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32"/>
            <p:cNvCxnSpPr/>
            <p:nvPr/>
          </p:nvCxnSpPr>
          <p:spPr>
            <a:xfrm>
              <a:off x="6417753" y="4155795"/>
              <a:ext cx="2124" cy="28633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32"/>
            <p:cNvCxnSpPr/>
            <p:nvPr/>
          </p:nvCxnSpPr>
          <p:spPr>
            <a:xfrm>
              <a:off x="6417753" y="4439338"/>
              <a:ext cx="2521767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5" name="圖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7" y="1373933"/>
            <a:ext cx="1217626" cy="121762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92" y="1400246"/>
            <a:ext cx="2019612" cy="1514709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22" y="1462554"/>
            <a:ext cx="2482195" cy="149447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0" y="2649311"/>
            <a:ext cx="1765729" cy="1765729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1" y="2424705"/>
            <a:ext cx="1834455" cy="183445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24" y="2897312"/>
            <a:ext cx="3400002" cy="1420993"/>
          </a:xfrm>
          <a:prstGeom prst="rect">
            <a:avLst/>
          </a:prstGeom>
        </p:spPr>
      </p:pic>
      <p:sp>
        <p:nvSpPr>
          <p:cNvPr id="32" name="직사각형 108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065604" y="965450"/>
            <a:ext cx="81078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奇美</a:t>
            </a:r>
            <a:endParaRPr lang="en-US" altLang="zh-TW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包子、水餃</a:t>
            </a:r>
            <a:endParaRPr lang="en-US" altLang="zh-TW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博物館</a:t>
            </a:r>
            <a:endParaRPr lang="en-US" altLang="zh-TW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chemeClr val="tx1"/>
                </a:solidFill>
                <a:latin typeface="+mn-ea"/>
                <a:ea typeface="+mn-ea"/>
              </a:rPr>
              <a:t>醫院</a:t>
            </a:r>
            <a:endParaRPr lang="en-US" altLang="zh-TW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面板產業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家電</a:t>
            </a:r>
            <a:endParaRPr lang="en-US" altLang="zh-TW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任天堂</a:t>
            </a:r>
            <a:endParaRPr lang="en-US" altLang="zh-TW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TW" sz="1400" dirty="0" smtClean="0">
                <a:solidFill>
                  <a:schemeClr val="tx1"/>
                </a:solidFill>
                <a:latin typeface="+mn-ea"/>
                <a:ea typeface="+mn-ea"/>
              </a:rPr>
              <a:t>Switch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顯示器</a:t>
            </a:r>
            <a:endParaRPr lang="en-US" altLang="zh-TW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3"/>
          <p:cNvSpPr txBox="1">
            <a:spLocks noGrp="1"/>
          </p:cNvSpPr>
          <p:nvPr>
            <p:ph type="title"/>
          </p:nvPr>
        </p:nvSpPr>
        <p:spPr>
          <a:xfrm>
            <a:off x="4193442" y="815852"/>
            <a:ext cx="3949952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TW" sz="2400" dirty="0"/>
              <a:t>AFTER…</a:t>
            </a:r>
            <a:r>
              <a:rPr lang="zh-TW" altLang="en-US" sz="2400" dirty="0"/>
              <a:t>公司環境</a:t>
            </a:r>
            <a:br>
              <a:rPr lang="zh-TW" altLang="en-US" sz="2400" dirty="0"/>
            </a:br>
            <a:endParaRPr sz="2400" dirty="0"/>
          </a:p>
        </p:txBody>
      </p:sp>
      <p:grpSp>
        <p:nvGrpSpPr>
          <p:cNvPr id="2098" name="Google Shape;2098;p33"/>
          <p:cNvGrpSpPr/>
          <p:nvPr/>
        </p:nvGrpSpPr>
        <p:grpSpPr>
          <a:xfrm>
            <a:off x="6245" y="565080"/>
            <a:ext cx="3949537" cy="4127904"/>
            <a:chOff x="916904" y="1747380"/>
            <a:chExt cx="3252287" cy="2945603"/>
          </a:xfrm>
        </p:grpSpPr>
        <p:grpSp>
          <p:nvGrpSpPr>
            <p:cNvPr id="2099" name="Google Shape;2099;p33"/>
            <p:cNvGrpSpPr/>
            <p:nvPr/>
          </p:nvGrpSpPr>
          <p:grpSpPr>
            <a:xfrm flipH="1">
              <a:off x="1313698" y="1747380"/>
              <a:ext cx="2855493" cy="2595338"/>
              <a:chOff x="3499629" y="1503696"/>
              <a:chExt cx="1163285" cy="1057259"/>
            </a:xfrm>
          </p:grpSpPr>
          <p:sp>
            <p:nvSpPr>
              <p:cNvPr id="2101" name="Google Shape;2101;p3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3"/>
              <p:cNvSpPr/>
              <p:nvPr/>
            </p:nvSpPr>
            <p:spPr>
              <a:xfrm>
                <a:off x="3682132" y="1503696"/>
                <a:ext cx="880200" cy="1057259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13" name="Google Shape;2113;p33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4" name="Google Shape;2114;p3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18" name="Google Shape;2118;p33"/>
            <p:cNvCxnSpPr/>
            <p:nvPr/>
          </p:nvCxnSpPr>
          <p:spPr>
            <a:xfrm rot="10800000">
              <a:off x="916904" y="2690240"/>
              <a:ext cx="65218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 flipH="1">
              <a:off x="2762023" y="4342718"/>
              <a:ext cx="2123" cy="3502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 rot="10800000">
              <a:off x="926175" y="4690190"/>
              <a:ext cx="1837963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054;p32"/>
          <p:cNvSpPr/>
          <p:nvPr/>
        </p:nvSpPr>
        <p:spPr>
          <a:xfrm>
            <a:off x="1040114" y="876352"/>
            <a:ext cx="2124000" cy="3001444"/>
          </a:xfrm>
          <a:custGeom>
            <a:avLst/>
            <a:gdLst/>
            <a:ahLst/>
            <a:cxnLst/>
            <a:rect l="l" t="t" r="r" b="b"/>
            <a:pathLst>
              <a:path w="4813" h="4813" fill="none" extrusionOk="0">
                <a:moveTo>
                  <a:pt x="0" y="0"/>
                </a:moveTo>
                <a:lnTo>
                  <a:pt x="4812" y="0"/>
                </a:lnTo>
                <a:lnTo>
                  <a:pt x="4812" y="4812"/>
                </a:lnTo>
                <a:lnTo>
                  <a:pt x="0" y="4812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56;p32"/>
          <p:cNvSpPr/>
          <p:nvPr/>
        </p:nvSpPr>
        <p:spPr>
          <a:xfrm>
            <a:off x="929423" y="774080"/>
            <a:ext cx="299" cy="3204001"/>
          </a:xfrm>
          <a:custGeom>
            <a:avLst/>
            <a:gdLst/>
            <a:ahLst/>
            <a:cxnLst/>
            <a:rect l="l" t="t" r="r" b="b"/>
            <a:pathLst>
              <a:path w="1" h="5214" fill="none" extrusionOk="0">
                <a:moveTo>
                  <a:pt x="0" y="5213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58;p32"/>
          <p:cNvSpPr/>
          <p:nvPr/>
        </p:nvSpPr>
        <p:spPr>
          <a:xfrm>
            <a:off x="1081210" y="739802"/>
            <a:ext cx="2124000" cy="438"/>
          </a:xfrm>
          <a:custGeom>
            <a:avLst/>
            <a:gdLst/>
            <a:ahLst/>
            <a:cxnLst/>
            <a:rect l="l" t="t" r="r" b="b"/>
            <a:pathLst>
              <a:path w="5215" h="1" fill="none" extrusionOk="0">
                <a:moveTo>
                  <a:pt x="1" y="1"/>
                </a:moveTo>
                <a:lnTo>
                  <a:pt x="5214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60;p32"/>
          <p:cNvSpPr/>
          <p:nvPr/>
        </p:nvSpPr>
        <p:spPr>
          <a:xfrm>
            <a:off x="3298343" y="786674"/>
            <a:ext cx="299" cy="3204001"/>
          </a:xfrm>
          <a:custGeom>
            <a:avLst/>
            <a:gdLst/>
            <a:ahLst/>
            <a:cxnLst/>
            <a:rect l="l" t="t" r="r" b="b"/>
            <a:pathLst>
              <a:path w="1" h="5214" fill="none" extrusionOk="0">
                <a:moveTo>
                  <a:pt x="0" y="1"/>
                </a:moveTo>
                <a:lnTo>
                  <a:pt x="0" y="5214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62;p32"/>
          <p:cNvSpPr/>
          <p:nvPr/>
        </p:nvSpPr>
        <p:spPr>
          <a:xfrm>
            <a:off x="1040114" y="4042744"/>
            <a:ext cx="2124000" cy="438"/>
          </a:xfrm>
          <a:custGeom>
            <a:avLst/>
            <a:gdLst/>
            <a:ahLst/>
            <a:cxnLst/>
            <a:rect l="l" t="t" r="r" b="b"/>
            <a:pathLst>
              <a:path w="5214" h="1" fill="none" extrusionOk="0">
                <a:moveTo>
                  <a:pt x="5214" y="0"/>
                </a:moveTo>
                <a:lnTo>
                  <a:pt x="1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078490" y="894526"/>
            <a:ext cx="193534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2"/>
                </a:solidFill>
              </a:rPr>
              <a:t>廠區</a:t>
            </a:r>
            <a:endParaRPr lang="en-US" altLang="zh-TW" b="1" dirty="0">
              <a:solidFill>
                <a:schemeClr val="bg2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</a:rPr>
              <a:t>哨口之間很遠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2"/>
                </a:solidFill>
              </a:rPr>
              <a:t>MAPP</a:t>
            </a: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</a:rPr>
              <a:t>工作專用通訊軟體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2"/>
                </a:solidFill>
              </a:rPr>
              <a:t>WinHR</a:t>
            </a:r>
            <a:endParaRPr lang="en-US" altLang="zh-TW" b="1" dirty="0">
              <a:solidFill>
                <a:schemeClr val="bg2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</a:rPr>
              <a:t>打卡、每日健康回報、點餐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2"/>
                </a:solidFill>
              </a:rPr>
              <a:t>IDD</a:t>
            </a:r>
            <a:r>
              <a:rPr lang="zh-TW" altLang="en-US" b="1" dirty="0">
                <a:solidFill>
                  <a:schemeClr val="bg2"/>
                </a:solidFill>
              </a:rPr>
              <a:t>個人戰情工作室</a:t>
            </a:r>
            <a:endParaRPr lang="en-US" altLang="zh-TW" b="1" dirty="0">
              <a:solidFill>
                <a:schemeClr val="bg2"/>
              </a:solidFill>
            </a:endParaRPr>
          </a:p>
          <a:p>
            <a:pPr marL="285750" lvl="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</a:rPr>
              <a:t>專案進度更新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17" y="1269841"/>
            <a:ext cx="3614686" cy="222752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368" y="2189131"/>
            <a:ext cx="4916984" cy="241014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1338038" y="811918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BEFORE</a:t>
            </a:r>
            <a:endParaRPr dirty="0"/>
          </a:p>
        </p:txBody>
      </p:sp>
      <p:grpSp>
        <p:nvGrpSpPr>
          <p:cNvPr id="2052" name="Google Shape;2052;p32"/>
          <p:cNvGrpSpPr/>
          <p:nvPr/>
        </p:nvGrpSpPr>
        <p:grpSpPr>
          <a:xfrm>
            <a:off x="5223125" y="1448656"/>
            <a:ext cx="3925044" cy="3244327"/>
            <a:chOff x="5011724" y="1618080"/>
            <a:chExt cx="3927796" cy="2824052"/>
          </a:xfrm>
        </p:grpSpPr>
        <p:grpSp>
          <p:nvGrpSpPr>
            <p:cNvPr id="2053" name="Google Shape;2053;p32"/>
            <p:cNvGrpSpPr/>
            <p:nvPr/>
          </p:nvGrpSpPr>
          <p:grpSpPr>
            <a:xfrm>
              <a:off x="5011724" y="1618080"/>
              <a:ext cx="2857494" cy="2465004"/>
              <a:chOff x="3499629" y="1554017"/>
              <a:chExt cx="1163285" cy="1003462"/>
            </a:xfrm>
          </p:grpSpPr>
          <p:sp>
            <p:nvSpPr>
              <p:cNvPr id="2054" name="Google Shape;2054;p32"/>
              <p:cNvSpPr/>
              <p:nvPr/>
            </p:nvSpPr>
            <p:spPr>
              <a:xfrm>
                <a:off x="3824533" y="1629925"/>
                <a:ext cx="630632" cy="83559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3758511" y="1601453"/>
                <a:ext cx="122" cy="8919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3824533" y="1591910"/>
                <a:ext cx="63063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4518482" y="1604959"/>
                <a:ext cx="122" cy="8919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3824533" y="2511436"/>
                <a:ext cx="63063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3682132" y="1554017"/>
                <a:ext cx="880200" cy="1003462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67" name="Google Shape;2067;p32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8" name="Google Shape;2068;p3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72" name="Google Shape;2072;p32"/>
            <p:cNvCxnSpPr/>
            <p:nvPr/>
          </p:nvCxnSpPr>
          <p:spPr>
            <a:xfrm flipV="1">
              <a:off x="7613647" y="2529898"/>
              <a:ext cx="1321699" cy="346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32"/>
            <p:cNvCxnSpPr/>
            <p:nvPr/>
          </p:nvCxnSpPr>
          <p:spPr>
            <a:xfrm>
              <a:off x="6417753" y="4155795"/>
              <a:ext cx="2124" cy="28633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32"/>
            <p:cNvCxnSpPr/>
            <p:nvPr/>
          </p:nvCxnSpPr>
          <p:spPr>
            <a:xfrm>
              <a:off x="6417753" y="4439338"/>
              <a:ext cx="2521767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矩形 1"/>
          <p:cNvSpPr/>
          <p:nvPr/>
        </p:nvSpPr>
        <p:spPr>
          <a:xfrm>
            <a:off x="6133382" y="1750141"/>
            <a:ext cx="13953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2"/>
                </a:solidFill>
              </a:rPr>
              <a:t>        工作內容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tx1"/>
                </a:solidFill>
              </a:rPr>
              <a:t>資料處理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tx1"/>
                </a:solidFill>
              </a:rPr>
              <a:t>寫程式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</a:rPr>
              <a:t>寫</a:t>
            </a: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tx1"/>
                </a:solidFill>
              </a:rPr>
              <a:t>改</a:t>
            </a: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tx1"/>
                </a:solidFill>
              </a:rPr>
              <a:t>寫演算法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1034" name="Picture 10" descr="it - chenjizhou 是个码农- chenjizh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4" y="1662874"/>
            <a:ext cx="4468843" cy="173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26" y="2074278"/>
            <a:ext cx="2571750" cy="1771650"/>
          </a:xfrm>
          <a:prstGeom prst="rect">
            <a:avLst/>
          </a:prstGeom>
        </p:spPr>
      </p:pic>
      <p:grpSp>
        <p:nvGrpSpPr>
          <p:cNvPr id="60" name="Google Shape;11490;p63"/>
          <p:cNvGrpSpPr/>
          <p:nvPr/>
        </p:nvGrpSpPr>
        <p:grpSpPr>
          <a:xfrm>
            <a:off x="1568555" y="1855679"/>
            <a:ext cx="2575087" cy="2424823"/>
            <a:chOff x="5053975" y="4399375"/>
            <a:chExt cx="483000" cy="482975"/>
          </a:xfrm>
          <a:solidFill>
            <a:srgbClr val="FF0000"/>
          </a:solidFill>
        </p:grpSpPr>
        <p:sp>
          <p:nvSpPr>
            <p:cNvPr id="61" name="Google Shape;11491;p63"/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11492;p63"/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11493;p63"/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" name="Google Shape;12259;p66"/>
          <p:cNvGrpSpPr/>
          <p:nvPr/>
        </p:nvGrpSpPr>
        <p:grpSpPr>
          <a:xfrm>
            <a:off x="6161447" y="1721831"/>
            <a:ext cx="353587" cy="355468"/>
            <a:chOff x="-33314675" y="2275050"/>
            <a:chExt cx="291450" cy="293000"/>
          </a:xfrm>
          <a:solidFill>
            <a:schemeClr val="bg2"/>
          </a:solidFill>
        </p:grpSpPr>
        <p:sp>
          <p:nvSpPr>
            <p:cNvPr id="65" name="Google Shape;12260;p66"/>
            <p:cNvSpPr/>
            <p:nvPr/>
          </p:nvSpPr>
          <p:spPr>
            <a:xfrm>
              <a:off x="-33143750" y="227505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6" y="725"/>
                  </a:moveTo>
                  <a:cubicBezTo>
                    <a:pt x="3371" y="725"/>
                    <a:pt x="4096" y="1512"/>
                    <a:pt x="4096" y="2458"/>
                  </a:cubicBezTo>
                  <a:cubicBezTo>
                    <a:pt x="4159" y="3403"/>
                    <a:pt x="3371" y="4159"/>
                    <a:pt x="2426" y="4159"/>
                  </a:cubicBezTo>
                  <a:cubicBezTo>
                    <a:pt x="1481" y="4159"/>
                    <a:pt x="725" y="3403"/>
                    <a:pt x="725" y="2458"/>
                  </a:cubicBezTo>
                  <a:cubicBezTo>
                    <a:pt x="725" y="1512"/>
                    <a:pt x="1481" y="725"/>
                    <a:pt x="2426" y="725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103"/>
                    <a:pt x="0" y="2426"/>
                  </a:cubicBezTo>
                  <a:cubicBezTo>
                    <a:pt x="0" y="3749"/>
                    <a:pt x="1071" y="4820"/>
                    <a:pt x="2426" y="4820"/>
                  </a:cubicBezTo>
                  <a:cubicBezTo>
                    <a:pt x="3749" y="4820"/>
                    <a:pt x="4821" y="3749"/>
                    <a:pt x="4821" y="2426"/>
                  </a:cubicBezTo>
                  <a:cubicBezTo>
                    <a:pt x="4821" y="1103"/>
                    <a:pt x="3749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61;p66"/>
            <p:cNvSpPr/>
            <p:nvPr/>
          </p:nvSpPr>
          <p:spPr>
            <a:xfrm>
              <a:off x="-33093350" y="2309700"/>
              <a:ext cx="35475" cy="34675"/>
            </a:xfrm>
            <a:custGeom>
              <a:avLst/>
              <a:gdLst/>
              <a:ahLst/>
              <a:cxnLst/>
              <a:rect l="l" t="t" r="r" b="b"/>
              <a:pathLst>
                <a:path w="1419" h="1387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9"/>
                  </a:lnTo>
                  <a:cubicBezTo>
                    <a:pt x="1" y="1229"/>
                    <a:pt x="158" y="1387"/>
                    <a:pt x="347" y="1387"/>
                  </a:cubicBezTo>
                  <a:lnTo>
                    <a:pt x="1040" y="1387"/>
                  </a:lnTo>
                  <a:cubicBezTo>
                    <a:pt x="1229" y="1387"/>
                    <a:pt x="1387" y="1229"/>
                    <a:pt x="1387" y="1009"/>
                  </a:cubicBezTo>
                  <a:cubicBezTo>
                    <a:pt x="1418" y="883"/>
                    <a:pt x="1261" y="694"/>
                    <a:pt x="1072" y="694"/>
                  </a:cubicBez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62;p66"/>
            <p:cNvSpPr/>
            <p:nvPr/>
          </p:nvSpPr>
          <p:spPr>
            <a:xfrm>
              <a:off x="-33314675" y="2328600"/>
              <a:ext cx="239475" cy="239450"/>
            </a:xfrm>
            <a:custGeom>
              <a:avLst/>
              <a:gdLst/>
              <a:ahLst/>
              <a:cxnLst/>
              <a:rect l="l" t="t" r="r" b="b"/>
              <a:pathLst>
                <a:path w="9579" h="9578" extrusionOk="0">
                  <a:moveTo>
                    <a:pt x="3057" y="631"/>
                  </a:moveTo>
                  <a:cubicBezTo>
                    <a:pt x="3624" y="631"/>
                    <a:pt x="4096" y="1103"/>
                    <a:pt x="4096" y="1639"/>
                  </a:cubicBezTo>
                  <a:cubicBezTo>
                    <a:pt x="4096" y="2206"/>
                    <a:pt x="3624" y="2678"/>
                    <a:pt x="3057" y="2678"/>
                  </a:cubicBezTo>
                  <a:cubicBezTo>
                    <a:pt x="2521" y="2678"/>
                    <a:pt x="2049" y="2206"/>
                    <a:pt x="2049" y="1639"/>
                  </a:cubicBezTo>
                  <a:cubicBezTo>
                    <a:pt x="2049" y="1103"/>
                    <a:pt x="2490" y="631"/>
                    <a:pt x="3057" y="631"/>
                  </a:cubicBezTo>
                  <a:close/>
                  <a:moveTo>
                    <a:pt x="3063" y="3369"/>
                  </a:moveTo>
                  <a:cubicBezTo>
                    <a:pt x="3690" y="3369"/>
                    <a:pt x="4308" y="3646"/>
                    <a:pt x="4726" y="4065"/>
                  </a:cubicBezTo>
                  <a:lnTo>
                    <a:pt x="4411" y="4065"/>
                  </a:lnTo>
                  <a:cubicBezTo>
                    <a:pt x="3844" y="4065"/>
                    <a:pt x="3372" y="4506"/>
                    <a:pt x="3372" y="5073"/>
                  </a:cubicBezTo>
                  <a:lnTo>
                    <a:pt x="3372" y="6774"/>
                  </a:lnTo>
                  <a:lnTo>
                    <a:pt x="662" y="6774"/>
                  </a:lnTo>
                  <a:lnTo>
                    <a:pt x="662" y="5892"/>
                  </a:lnTo>
                  <a:cubicBezTo>
                    <a:pt x="662" y="4569"/>
                    <a:pt x="1702" y="3435"/>
                    <a:pt x="2962" y="3372"/>
                  </a:cubicBezTo>
                  <a:cubicBezTo>
                    <a:pt x="2996" y="3370"/>
                    <a:pt x="3029" y="3369"/>
                    <a:pt x="3063" y="3369"/>
                  </a:cubicBezTo>
                  <a:close/>
                  <a:moveTo>
                    <a:pt x="7215" y="4726"/>
                  </a:moveTo>
                  <a:cubicBezTo>
                    <a:pt x="7373" y="4726"/>
                    <a:pt x="7530" y="4884"/>
                    <a:pt x="7530" y="5073"/>
                  </a:cubicBezTo>
                  <a:lnTo>
                    <a:pt x="7530" y="6774"/>
                  </a:lnTo>
                  <a:lnTo>
                    <a:pt x="4096" y="6774"/>
                  </a:lnTo>
                  <a:lnTo>
                    <a:pt x="4096" y="5073"/>
                  </a:lnTo>
                  <a:cubicBezTo>
                    <a:pt x="4096" y="4884"/>
                    <a:pt x="4254" y="4726"/>
                    <a:pt x="4443" y="4726"/>
                  </a:cubicBezTo>
                  <a:close/>
                  <a:moveTo>
                    <a:pt x="8586" y="7495"/>
                  </a:moveTo>
                  <a:cubicBezTo>
                    <a:pt x="8753" y="7495"/>
                    <a:pt x="8885" y="7644"/>
                    <a:pt x="8885" y="7845"/>
                  </a:cubicBezTo>
                  <a:lnTo>
                    <a:pt x="8885" y="8885"/>
                  </a:lnTo>
                  <a:lnTo>
                    <a:pt x="662" y="8885"/>
                  </a:lnTo>
                  <a:lnTo>
                    <a:pt x="662" y="7499"/>
                  </a:lnTo>
                  <a:lnTo>
                    <a:pt x="8539" y="7499"/>
                  </a:lnTo>
                  <a:cubicBezTo>
                    <a:pt x="8555" y="7496"/>
                    <a:pt x="8571" y="7495"/>
                    <a:pt x="8586" y="7495"/>
                  </a:cubicBezTo>
                  <a:close/>
                  <a:moveTo>
                    <a:pt x="3057" y="1"/>
                  </a:moveTo>
                  <a:cubicBezTo>
                    <a:pt x="2112" y="1"/>
                    <a:pt x="1387" y="725"/>
                    <a:pt x="1387" y="1702"/>
                  </a:cubicBezTo>
                  <a:cubicBezTo>
                    <a:pt x="1387" y="2206"/>
                    <a:pt x="1576" y="2647"/>
                    <a:pt x="1923" y="2930"/>
                  </a:cubicBezTo>
                  <a:cubicBezTo>
                    <a:pt x="820" y="3403"/>
                    <a:pt x="1" y="4600"/>
                    <a:pt x="1" y="5923"/>
                  </a:cubicBezTo>
                  <a:lnTo>
                    <a:pt x="1" y="9263"/>
                  </a:lnTo>
                  <a:cubicBezTo>
                    <a:pt x="1" y="9420"/>
                    <a:pt x="127" y="9578"/>
                    <a:pt x="316" y="9578"/>
                  </a:cubicBezTo>
                  <a:lnTo>
                    <a:pt x="9200" y="9578"/>
                  </a:lnTo>
                  <a:cubicBezTo>
                    <a:pt x="9421" y="9578"/>
                    <a:pt x="9578" y="9420"/>
                    <a:pt x="9578" y="9200"/>
                  </a:cubicBezTo>
                  <a:lnTo>
                    <a:pt x="9578" y="7845"/>
                  </a:lnTo>
                  <a:cubicBezTo>
                    <a:pt x="9578" y="7278"/>
                    <a:pt x="9106" y="6806"/>
                    <a:pt x="8539" y="6806"/>
                  </a:cubicBezTo>
                  <a:lnTo>
                    <a:pt x="8192" y="6806"/>
                  </a:lnTo>
                  <a:lnTo>
                    <a:pt x="8192" y="5104"/>
                  </a:lnTo>
                  <a:cubicBezTo>
                    <a:pt x="8192" y="4569"/>
                    <a:pt x="7719" y="4096"/>
                    <a:pt x="7152" y="4096"/>
                  </a:cubicBezTo>
                  <a:lnTo>
                    <a:pt x="5577" y="4096"/>
                  </a:lnTo>
                  <a:cubicBezTo>
                    <a:pt x="5231" y="3561"/>
                    <a:pt x="4758" y="3183"/>
                    <a:pt x="4222" y="2930"/>
                  </a:cubicBezTo>
                  <a:cubicBezTo>
                    <a:pt x="4569" y="2615"/>
                    <a:pt x="4758" y="2206"/>
                    <a:pt x="4758" y="1702"/>
                  </a:cubicBezTo>
                  <a:cubicBezTo>
                    <a:pt x="4758" y="725"/>
                    <a:pt x="4002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96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3"/>
          <p:cNvSpPr txBox="1">
            <a:spLocks noGrp="1"/>
          </p:cNvSpPr>
          <p:nvPr>
            <p:ph type="title"/>
          </p:nvPr>
        </p:nvSpPr>
        <p:spPr>
          <a:xfrm>
            <a:off x="4193442" y="815852"/>
            <a:ext cx="3949952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TW" sz="2400" dirty="0"/>
              <a:t>AFTER</a:t>
            </a:r>
            <a:r>
              <a:rPr lang="en-US" altLang="zh-TW" sz="2400" dirty="0" smtClean="0"/>
              <a:t>…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endParaRPr sz="2400" dirty="0"/>
          </a:p>
        </p:txBody>
      </p:sp>
      <p:grpSp>
        <p:nvGrpSpPr>
          <p:cNvPr id="2098" name="Google Shape;2098;p33"/>
          <p:cNvGrpSpPr/>
          <p:nvPr/>
        </p:nvGrpSpPr>
        <p:grpSpPr>
          <a:xfrm>
            <a:off x="17503" y="565080"/>
            <a:ext cx="3938278" cy="4127904"/>
            <a:chOff x="926175" y="1747380"/>
            <a:chExt cx="3243016" cy="2945603"/>
          </a:xfrm>
        </p:grpSpPr>
        <p:grpSp>
          <p:nvGrpSpPr>
            <p:cNvPr id="2099" name="Google Shape;2099;p33"/>
            <p:cNvGrpSpPr/>
            <p:nvPr/>
          </p:nvGrpSpPr>
          <p:grpSpPr>
            <a:xfrm flipH="1">
              <a:off x="1313698" y="1747380"/>
              <a:ext cx="2855493" cy="2595338"/>
              <a:chOff x="3499629" y="1503696"/>
              <a:chExt cx="1163285" cy="1057259"/>
            </a:xfrm>
          </p:grpSpPr>
          <p:sp>
            <p:nvSpPr>
              <p:cNvPr id="2101" name="Google Shape;2101;p3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3"/>
              <p:cNvSpPr/>
              <p:nvPr/>
            </p:nvSpPr>
            <p:spPr>
              <a:xfrm>
                <a:off x="3682132" y="1503696"/>
                <a:ext cx="880200" cy="1057259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13" name="Google Shape;2113;p33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4" name="Google Shape;2114;p33"/>
              <p:cNvSpPr/>
              <p:nvPr/>
            </p:nvSpPr>
            <p:spPr>
              <a:xfrm>
                <a:off x="4565331" y="1935384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19" name="Google Shape;2119;p33"/>
            <p:cNvCxnSpPr/>
            <p:nvPr/>
          </p:nvCxnSpPr>
          <p:spPr>
            <a:xfrm flipH="1">
              <a:off x="2762023" y="4342718"/>
              <a:ext cx="2123" cy="3502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 rot="10800000">
              <a:off x="926175" y="4690190"/>
              <a:ext cx="1837963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054;p32"/>
          <p:cNvSpPr/>
          <p:nvPr/>
        </p:nvSpPr>
        <p:spPr>
          <a:xfrm>
            <a:off x="1040114" y="876352"/>
            <a:ext cx="2124000" cy="3001444"/>
          </a:xfrm>
          <a:custGeom>
            <a:avLst/>
            <a:gdLst/>
            <a:ahLst/>
            <a:cxnLst/>
            <a:rect l="l" t="t" r="r" b="b"/>
            <a:pathLst>
              <a:path w="4813" h="4813" fill="none" extrusionOk="0">
                <a:moveTo>
                  <a:pt x="0" y="0"/>
                </a:moveTo>
                <a:lnTo>
                  <a:pt x="4812" y="0"/>
                </a:lnTo>
                <a:lnTo>
                  <a:pt x="4812" y="4812"/>
                </a:lnTo>
                <a:lnTo>
                  <a:pt x="0" y="4812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56;p32"/>
          <p:cNvSpPr/>
          <p:nvPr/>
        </p:nvSpPr>
        <p:spPr>
          <a:xfrm>
            <a:off x="929423" y="774080"/>
            <a:ext cx="299" cy="3204001"/>
          </a:xfrm>
          <a:custGeom>
            <a:avLst/>
            <a:gdLst/>
            <a:ahLst/>
            <a:cxnLst/>
            <a:rect l="l" t="t" r="r" b="b"/>
            <a:pathLst>
              <a:path w="1" h="5214" fill="none" extrusionOk="0">
                <a:moveTo>
                  <a:pt x="0" y="5213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58;p32"/>
          <p:cNvSpPr/>
          <p:nvPr/>
        </p:nvSpPr>
        <p:spPr>
          <a:xfrm>
            <a:off x="1081210" y="739802"/>
            <a:ext cx="2124000" cy="438"/>
          </a:xfrm>
          <a:custGeom>
            <a:avLst/>
            <a:gdLst/>
            <a:ahLst/>
            <a:cxnLst/>
            <a:rect l="l" t="t" r="r" b="b"/>
            <a:pathLst>
              <a:path w="5215" h="1" fill="none" extrusionOk="0">
                <a:moveTo>
                  <a:pt x="1" y="1"/>
                </a:moveTo>
                <a:lnTo>
                  <a:pt x="5214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60;p32"/>
          <p:cNvSpPr/>
          <p:nvPr/>
        </p:nvSpPr>
        <p:spPr>
          <a:xfrm>
            <a:off x="3298343" y="786674"/>
            <a:ext cx="299" cy="3204001"/>
          </a:xfrm>
          <a:custGeom>
            <a:avLst/>
            <a:gdLst/>
            <a:ahLst/>
            <a:cxnLst/>
            <a:rect l="l" t="t" r="r" b="b"/>
            <a:pathLst>
              <a:path w="1" h="5214" fill="none" extrusionOk="0">
                <a:moveTo>
                  <a:pt x="0" y="1"/>
                </a:moveTo>
                <a:lnTo>
                  <a:pt x="0" y="5214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62;p32"/>
          <p:cNvSpPr/>
          <p:nvPr/>
        </p:nvSpPr>
        <p:spPr>
          <a:xfrm>
            <a:off x="1040114" y="4042744"/>
            <a:ext cx="2124000" cy="438"/>
          </a:xfrm>
          <a:custGeom>
            <a:avLst/>
            <a:gdLst/>
            <a:ahLst/>
            <a:cxnLst/>
            <a:rect l="l" t="t" r="r" b="b"/>
            <a:pathLst>
              <a:path w="5214" h="1" fill="none" extrusionOk="0">
                <a:moveTo>
                  <a:pt x="5214" y="0"/>
                </a:moveTo>
                <a:lnTo>
                  <a:pt x="1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77" y="1203961"/>
            <a:ext cx="4252708" cy="243118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799" y="1767370"/>
            <a:ext cx="3582359" cy="175576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45" y="2470767"/>
            <a:ext cx="3160627" cy="1789446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11" y="2739092"/>
            <a:ext cx="3509247" cy="17546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06813" y="1168640"/>
            <a:ext cx="165537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TW" altLang="en-US" b="1" dirty="0" smtClean="0">
                <a:solidFill>
                  <a:schemeClr val="bg2"/>
                </a:solidFill>
              </a:rPr>
              <a:t>        教育</a:t>
            </a:r>
            <a:r>
              <a:rPr lang="zh-TW" altLang="en-US" b="1" dirty="0">
                <a:solidFill>
                  <a:schemeClr val="bg2"/>
                </a:solidFill>
              </a:rPr>
              <a:t>訓練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LCS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Python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IAI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tx1"/>
                </a:solidFill>
              </a:rPr>
              <a:t>資料科學家的</a:t>
            </a:r>
            <a:r>
              <a:rPr lang="en-US" altLang="zh-TW" b="1" dirty="0">
                <a:solidFill>
                  <a:schemeClr val="tx1"/>
                </a:solidFill>
              </a:rPr>
              <a:t>12</a:t>
            </a:r>
            <a:r>
              <a:rPr lang="zh-TW" altLang="en-US" b="1" dirty="0">
                <a:solidFill>
                  <a:schemeClr val="tx1"/>
                </a:solidFill>
              </a:rPr>
              <a:t>堂心法養成課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38" name="Google Shape;12243;p66"/>
          <p:cNvSpPr/>
          <p:nvPr/>
        </p:nvSpPr>
        <p:spPr>
          <a:xfrm>
            <a:off x="1302484" y="1203961"/>
            <a:ext cx="356438" cy="354558"/>
          </a:xfrm>
          <a:custGeom>
            <a:avLst/>
            <a:gdLst/>
            <a:ahLst/>
            <a:cxnLst/>
            <a:rect l="l" t="t" r="r" b="b"/>
            <a:pathLst>
              <a:path w="11752" h="11690" extrusionOk="0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2118;p33"/>
          <p:cNvCxnSpPr/>
          <p:nvPr/>
        </p:nvCxnSpPr>
        <p:spPr>
          <a:xfrm rot="10800000">
            <a:off x="0" y="2502830"/>
            <a:ext cx="791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0996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604</Words>
  <Application>Microsoft Office PowerPoint</Application>
  <PresentationFormat>如螢幕大小 (16:9)</PresentationFormat>
  <Paragraphs>167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Aldrich</vt:lpstr>
      <vt:lpstr>Bebas Neue</vt:lpstr>
      <vt:lpstr>Didact Gothic</vt:lpstr>
      <vt:lpstr>Fira Sans Extra Condensed</vt:lpstr>
      <vt:lpstr>맑은 고딕</vt:lpstr>
      <vt:lpstr>Roboto</vt:lpstr>
      <vt:lpstr>新細明體</vt:lpstr>
      <vt:lpstr>標楷體</vt:lpstr>
      <vt:lpstr>Arial</vt:lpstr>
      <vt:lpstr>Proxy 5</vt:lpstr>
      <vt:lpstr>Wingdings</vt:lpstr>
      <vt:lpstr>Computer Science Proposal by Slidesgo</vt:lpstr>
      <vt:lpstr>PowerPoint 簡報</vt:lpstr>
      <vt:lpstr>分享主題</vt:lpstr>
      <vt:lpstr>關於我們</vt:lpstr>
      <vt:lpstr>主要工作職掌與內容</vt:lpstr>
      <vt:lpstr>02</vt:lpstr>
      <vt:lpstr>BEFORE</vt:lpstr>
      <vt:lpstr>AFTER…公司環境 </vt:lpstr>
      <vt:lpstr>BEFORE</vt:lpstr>
      <vt:lpstr>AFTER… </vt:lpstr>
      <vt:lpstr>AFTER… </vt:lpstr>
      <vt:lpstr>03</vt:lpstr>
      <vt:lpstr>專案背景</vt:lpstr>
      <vt:lpstr>專案進度</vt:lpstr>
      <vt:lpstr>過程中碰到的挑戰 &amp; 學習</vt:lpstr>
      <vt:lpstr>學習程式協作</vt:lpstr>
      <vt:lpstr>實習成果總結</vt:lpstr>
      <vt:lpstr>謝謝!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dc:creator>hiuching.cheng 鄭曉晴</dc:creator>
  <cp:lastModifiedBy>yihsuan.liu 劉懿萱</cp:lastModifiedBy>
  <cp:revision>37</cp:revision>
  <dcterms:modified xsi:type="dcterms:W3CDTF">2021-08-23T08:23:30Z</dcterms:modified>
</cp:coreProperties>
</file>