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83" r:id="rId14"/>
    <p:sldId id="277" r:id="rId15"/>
    <p:sldId id="285" r:id="rId16"/>
    <p:sldId id="286" r:id="rId17"/>
    <p:sldId id="280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988368"/>
    <a:srgbClr val="EFC57A"/>
    <a:srgbClr val="EEECE1"/>
    <a:srgbClr val="0F15F9"/>
    <a:srgbClr val="BDBDBD"/>
    <a:srgbClr val="BFBFBF"/>
    <a:srgbClr val="9FF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48A68-D2FF-4DCA-B8A3-8F9652F529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EFCC8ED-9FB5-4805-8783-1BA14E619509}">
      <dgm:prSet phldrT="[文字]" custT="1"/>
      <dgm:spPr>
        <a:xfrm>
          <a:off x="557950" y="91786"/>
          <a:ext cx="2375481" cy="724521"/>
        </a:xfrm>
        <a:prstGeom prst="rect">
          <a:avLst/>
        </a:prstGeom>
        <a:solidFill>
          <a:srgbClr val="2D2E27">
            <a:lumMod val="25000"/>
            <a:lumOff val="75000"/>
          </a:srgbClr>
        </a:solidFill>
        <a:ln w="25400" cap="flat" cmpd="sng" algn="ctr">
          <a:solidFill>
            <a:srgbClr val="2D2E27"/>
          </a:solidFill>
          <a:prstDash val="solid"/>
        </a:ln>
        <a:effectLst/>
      </dgm:spPr>
      <dgm:t>
        <a:bodyPr/>
        <a:lstStyle/>
        <a:p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單變量</a:t>
          </a:r>
          <a:endParaRPr lang="en-US" altLang="zh-TW" sz="2000" b="1" dirty="0" smtClean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  <a:p>
          <a:r>
            <a:rPr lang="zh-TW" altLang="en-US" sz="20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多指標同時監控</a:t>
          </a:r>
          <a:endParaRPr lang="zh-TW" altLang="en-US" sz="20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9188A246-CB27-4CDF-84AD-315D14FB26C5}" type="parTrans" cxnId="{6C4FF5C8-1FA0-42E3-BC26-CE5A329099B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noFill/>
        <a:ln w="28575" cap="flat" cmpd="sng" algn="ctr">
          <a:solidFill>
            <a:schemeClr val="bg1">
              <a:lumMod val="25000"/>
            </a:schemeClr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C4BB6EE-A9F1-48CF-A1DA-3C664FD62894}" type="sibTrans" cxnId="{6C4FF5C8-1FA0-42E3-BC26-CE5A329099B0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A7DC110-B58D-45A5-B8BD-C1435894243E}">
      <dgm:prSet phldrT="[文字]" custT="1"/>
      <dgm:spPr>
        <a:xfrm>
          <a:off x="3409502" y="0"/>
          <a:ext cx="3417771" cy="905485"/>
        </a:xfrm>
        <a:prstGeom prst="rect">
          <a:avLst/>
        </a:prstGeom>
        <a:solidFill>
          <a:srgbClr val="2D2E27">
            <a:lumMod val="25000"/>
            <a:lumOff val="75000"/>
          </a:srgbClr>
        </a:solidFill>
        <a:ln w="38100" cap="flat" cmpd="sng" algn="ctr">
          <a:noFill/>
          <a:prstDash val="sysDash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變數利用</a:t>
          </a:r>
          <a:r>
            <a:rPr lang="en-US" altLang="zh-TW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SPC</a:t>
          </a:r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監控</a:t>
          </a:r>
          <a: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/>
          </a:r>
          <a:b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0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缺點：忽略</a:t>
          </a:r>
          <a:r>
            <a:rPr lang="en-US" altLang="zh-TW" sz="2000" b="0" dirty="0" smtClean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SVID</a:t>
          </a:r>
          <a:r>
            <a:rPr lang="zh-TW" altLang="en-US" sz="20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間的相關性</a:t>
          </a:r>
          <a:endParaRPr lang="zh-TW" altLang="en-US" sz="20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26D2DE8A-59FB-4D4E-9AD6-F915F59B6F59}" type="parTrans" cxnId="{C8536711-F34E-4EE3-8C4D-F48176CA41E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xfrm>
          <a:off x="2933431" y="407022"/>
          <a:ext cx="4760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24"/>
              </a:moveTo>
              <a:lnTo>
                <a:pt x="238522" y="47024"/>
              </a:lnTo>
              <a:lnTo>
                <a:pt x="238522" y="45720"/>
              </a:lnTo>
              <a:lnTo>
                <a:pt x="476070" y="45720"/>
              </a:lnTo>
            </a:path>
          </a:pathLst>
        </a:custGeom>
        <a:noFill/>
        <a:ln w="28575" cap="flat" cmpd="sng" algn="ctr">
          <a:solidFill>
            <a:srgbClr val="FCF4E6">
              <a:lumMod val="25000"/>
            </a:srgbClr>
          </a:solidFill>
          <a:prstDash val="dash"/>
          <a:round/>
          <a:headEnd type="none" w="med" len="med"/>
          <a:tailEnd type="none" w="med" len="med"/>
        </a:ln>
        <a:effectLst/>
      </dgm:spPr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2C980F-12AF-4B4E-B080-F299C4879E54}" type="sibTrans" cxnId="{C8536711-F34E-4EE3-8C4D-F48176CA41E2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AA09C45-6215-462C-AAD8-ADA7F30B9502}">
      <dgm:prSet phldrT="[文字]" custT="1"/>
      <dgm:spPr>
        <a:xfrm>
          <a:off x="557950" y="1982048"/>
          <a:ext cx="2375481" cy="724521"/>
        </a:xfrm>
        <a:prstGeom prst="rect">
          <a:avLst/>
        </a:prstGeom>
        <a:solidFill>
          <a:srgbClr val="2D2E27">
            <a:lumMod val="10000"/>
            <a:lumOff val="90000"/>
          </a:srgbClr>
        </a:solidFill>
        <a:ln w="25400" cap="flat" cmpd="sng" algn="ctr">
          <a:solidFill>
            <a:srgbClr val="2D2E27"/>
          </a:solidFill>
          <a:prstDash val="solid"/>
        </a:ln>
        <a:effectLst/>
      </dgm:spPr>
      <dgm:t>
        <a:bodyPr/>
        <a:lstStyle/>
        <a:p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多變量</a:t>
          </a:r>
          <a:endParaRPr lang="en-US" altLang="zh-TW" sz="2000" b="1" dirty="0" smtClean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  <a:p>
          <a:r>
            <a:rPr lang="zh-TW" altLang="en-US" sz="20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單一指標監控</a:t>
          </a:r>
          <a:endParaRPr lang="zh-TW" altLang="en-US" sz="20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4328A4F4-11D9-428D-9D61-F7ADF469E88D}" type="parTrans" cxnId="{E1B493B9-3806-4320-94B7-E1E6DF9A9CC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solidFill>
          <a:srgbClr val="EFEC70"/>
        </a:solidFill>
        <a:ln w="28575" cap="flat" cmpd="sng" algn="ctr">
          <a:solidFill>
            <a:schemeClr val="bg1">
              <a:lumMod val="25000"/>
            </a:schemeClr>
          </a:solidFill>
          <a:prstDash val="dash"/>
          <a:round/>
          <a:headEnd type="none" w="med" len="med"/>
          <a:tailEnd type="none" w="med" len="med"/>
        </a:ln>
      </dgm:spPr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DEA9F98-C6EC-42BE-ADC8-BC146BC9EDCC}" type="sibTrans" cxnId="{E1B493B9-3806-4320-94B7-E1E6DF9A9CC6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D87FADF-66E6-46EA-AB00-5A1B790F5E99}">
      <dgm:prSet phldrT="[文字]" custT="1"/>
      <dgm:spPr>
        <a:xfrm>
          <a:off x="3420809" y="2388547"/>
          <a:ext cx="3460981" cy="993276"/>
        </a:xfrm>
        <a:prstGeom prst="rect">
          <a:avLst/>
        </a:prstGeom>
        <a:solidFill>
          <a:srgbClr val="2D2E27">
            <a:lumMod val="10000"/>
            <a:lumOff val="90000"/>
          </a:srgbClr>
        </a:solidFill>
        <a:ln w="57150" cap="flat" cmpd="sng" algn="ctr">
          <a:solidFill>
            <a:srgbClr val="FCF4E6">
              <a:lumMod val="25000"/>
            </a:srgbClr>
          </a:solidFill>
          <a:prstDash val="sysDash"/>
        </a:ln>
        <a:effectLst/>
      </dgm:spPr>
      <dgm:t>
        <a:bodyPr/>
        <a:lstStyle/>
        <a:p>
          <a:pPr>
            <a:lnSpc>
              <a:spcPct val="150000"/>
            </a:lnSpc>
          </a:pPr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函數型分析</a:t>
          </a:r>
          <a: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(</a:t>
          </a:r>
          <a:r>
            <a:rPr lang="en-US" altLang="zh-TW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FDA</a:t>
          </a:r>
          <a: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)</a:t>
          </a:r>
          <a:b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0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優點：考慮瞬時變化、運算速率高</a:t>
          </a:r>
          <a:endParaRPr lang="zh-TW" altLang="en-US" sz="20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3ECA50B0-0733-467F-8058-26D117756A68}" type="parTrans" cxnId="{4B1ED08B-A350-496E-B381-DF6E3E4D9AB2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xfrm>
          <a:off x="2933431" y="2344309"/>
          <a:ext cx="487377" cy="540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29" y="0"/>
              </a:lnTo>
              <a:lnTo>
                <a:pt x="249829" y="540875"/>
              </a:lnTo>
              <a:lnTo>
                <a:pt x="487377" y="540875"/>
              </a:lnTo>
            </a:path>
          </a:pathLst>
        </a:custGeom>
        <a:noFill/>
        <a:ln w="28575" cap="flat" cmpd="sng" algn="ctr">
          <a:solidFill>
            <a:srgbClr val="FCF4E6">
              <a:lumMod val="25000"/>
            </a:srgbClr>
          </a:solidFill>
          <a:prstDash val="dash"/>
          <a:round/>
          <a:headEnd type="none" w="med" len="med"/>
          <a:tailEnd type="none" w="med" len="med"/>
        </a:ln>
        <a:effectLst/>
      </dgm:spPr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23BCB62-88AC-4E03-9108-B5B6AEE1A7EB}" type="sibTrans" cxnId="{4B1ED08B-A350-496E-B381-DF6E3E4D9AB2}">
      <dgm:prSet/>
      <dgm:spPr/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61F348A-9D67-41AD-B5F8-901E1AAC8810}">
      <dgm:prSet phldrT="[文字]" custT="1"/>
      <dgm:spPr>
        <a:xfrm>
          <a:off x="3413635" y="1122172"/>
          <a:ext cx="3441645" cy="990957"/>
        </a:xfrm>
        <a:prstGeom prst="rect">
          <a:avLst/>
        </a:prstGeom>
        <a:solidFill>
          <a:srgbClr val="2D2E27">
            <a:lumMod val="25000"/>
            <a:lumOff val="75000"/>
          </a:srgbClr>
        </a:solidFill>
        <a:ln w="38100" cap="flat" cmpd="sng" algn="ctr">
          <a:noFill/>
          <a:prstDash val="sysDash"/>
        </a:ln>
        <a:effectLst/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將</a:t>
          </a:r>
          <a:r>
            <a:rPr lang="en-US" altLang="zh-TW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Raw Data</a:t>
          </a:r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取單點特徵值</a:t>
          </a:r>
          <a: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(</a:t>
          </a:r>
          <a:r>
            <a:rPr lang="en-US" altLang="zh-TW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Max</a:t>
          </a:r>
          <a:r>
            <a:rPr lang="zh-TW" altLang="en-US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、</a:t>
          </a:r>
          <a:r>
            <a:rPr lang="en-US" altLang="zh-TW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Min</a:t>
          </a:r>
          <a:r>
            <a:rPr lang="zh-TW" altLang="en-US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、</a:t>
          </a:r>
          <a:r>
            <a:rPr lang="en-US" altLang="zh-TW" sz="2000" b="1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Median</a:t>
          </a:r>
          <a:r>
            <a:rPr lang="en-US" altLang="zh-TW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)</a:t>
          </a:r>
          <a:r>
            <a:rPr lang="zh-TW" altLang="en-US" sz="2000" b="1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進行監控</a:t>
          </a:r>
          <a:endParaRPr lang="en-US" altLang="zh-TW" sz="2000" b="1" dirty="0" smtClean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缺點：瞬時變化無法監控</a:t>
          </a:r>
          <a:endParaRPr lang="zh-TW" altLang="en-US" sz="20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91AE656A-FF9E-44E1-B034-D0613BAD4E10}" type="parTrans" cxnId="{58085CF8-88B0-46BE-960A-687071572EC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xfrm>
          <a:off x="2933431" y="1617651"/>
          <a:ext cx="480203" cy="726657"/>
        </a:xfrm>
        <a:custGeom>
          <a:avLst/>
          <a:gdLst/>
          <a:ahLst/>
          <a:cxnLst/>
          <a:rect l="0" t="0" r="0" b="0"/>
          <a:pathLst>
            <a:path>
              <a:moveTo>
                <a:pt x="0" y="726657"/>
              </a:moveTo>
              <a:lnTo>
                <a:pt x="242655" y="726657"/>
              </a:lnTo>
              <a:lnTo>
                <a:pt x="242655" y="0"/>
              </a:lnTo>
              <a:lnTo>
                <a:pt x="480203" y="0"/>
              </a:lnTo>
            </a:path>
          </a:pathLst>
        </a:custGeom>
        <a:noFill/>
        <a:ln w="28575" cap="flat" cmpd="sng" algn="ctr">
          <a:solidFill>
            <a:srgbClr val="FCF4E6">
              <a:lumMod val="25000"/>
            </a:srgbClr>
          </a:solidFill>
          <a:prstDash val="dash"/>
          <a:round/>
          <a:headEnd type="none" w="med" len="med"/>
          <a:tailEnd type="none" w="med" len="med"/>
        </a:ln>
        <a:effectLst/>
      </dgm:spPr>
      <dgm:t>
        <a:bodyPr/>
        <a:lstStyle/>
        <a:p>
          <a:endParaRPr lang="zh-TW" altLang="en-US" sz="12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C8A5484-9A35-40E3-A0BA-BBC5B6008914}" type="sibTrans" cxnId="{58085CF8-88B0-46BE-960A-687071572EC4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9692F91-5E2A-427D-B3A2-5A809202B081}" type="pres">
      <dgm:prSet presAssocID="{85948A68-D2FF-4DCA-B8A3-8F9652F529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BF9484C-FE5E-4C2F-8B64-65FF8FF47401}" type="pres">
      <dgm:prSet presAssocID="{DEFCC8ED-9FB5-4805-8783-1BA14E619509}" presName="hierRoot1" presStyleCnt="0">
        <dgm:presLayoutVars>
          <dgm:hierBranch val="init"/>
        </dgm:presLayoutVars>
      </dgm:prSet>
      <dgm:spPr/>
    </dgm:pt>
    <dgm:pt modelId="{3EB97A59-4509-4064-A665-BDEEBEE80BDC}" type="pres">
      <dgm:prSet presAssocID="{DEFCC8ED-9FB5-4805-8783-1BA14E619509}" presName="rootComposite1" presStyleCnt="0"/>
      <dgm:spPr/>
    </dgm:pt>
    <dgm:pt modelId="{82CCE949-BEA0-480A-B424-51BE841AD456}" type="pres">
      <dgm:prSet presAssocID="{DEFCC8ED-9FB5-4805-8783-1BA14E619509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EFF2C2-3FF0-4EF2-86FF-EC35A6F0534B}" type="pres">
      <dgm:prSet presAssocID="{DEFCC8ED-9FB5-4805-8783-1BA14E61950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1F6F5AA1-7CEB-4D45-B833-986307EBFF16}" type="pres">
      <dgm:prSet presAssocID="{DEFCC8ED-9FB5-4805-8783-1BA14E619509}" presName="hierChild2" presStyleCnt="0"/>
      <dgm:spPr/>
    </dgm:pt>
    <dgm:pt modelId="{CEEFE309-B345-468D-B220-3A7D5BFBE21D}" type="pres">
      <dgm:prSet presAssocID="{26D2DE8A-59FB-4D4E-9AD6-F915F59B6F59}" presName="Name64" presStyleLbl="parChTrans1D2" presStyleIdx="0" presStyleCnt="3"/>
      <dgm:spPr/>
      <dgm:t>
        <a:bodyPr/>
        <a:lstStyle/>
        <a:p>
          <a:endParaRPr lang="zh-TW" altLang="en-US"/>
        </a:p>
      </dgm:t>
    </dgm:pt>
    <dgm:pt modelId="{4F6A0903-6E73-4479-9FBD-E14CDF8551CB}" type="pres">
      <dgm:prSet presAssocID="{7A7DC110-B58D-45A5-B8BD-C14358942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CA4C4458-A305-4786-BCA2-B18ABE6212A7}" type="pres">
      <dgm:prSet presAssocID="{7A7DC110-B58D-45A5-B8BD-C1435894243E}" presName="rootComposite" presStyleCnt="0"/>
      <dgm:spPr/>
      <dgm:t>
        <a:bodyPr/>
        <a:lstStyle/>
        <a:p>
          <a:endParaRPr lang="zh-TW" altLang="en-US"/>
        </a:p>
      </dgm:t>
    </dgm:pt>
    <dgm:pt modelId="{57CFB5D0-4153-4AAD-9284-F8492A87A51E}" type="pres">
      <dgm:prSet presAssocID="{7A7DC110-B58D-45A5-B8BD-C1435894243E}" presName="rootText" presStyleLbl="node2" presStyleIdx="0" presStyleCnt="3" custScaleX="160970" custScaleY="125461" custLinFactNeighborX="8806" custLinFactNeighborY="-129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4FC4AC-B849-4C6A-AA23-0A8A4F0F0DBA}" type="pres">
      <dgm:prSet presAssocID="{7A7DC110-B58D-45A5-B8BD-C1435894243E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CD624B54-26EB-4F6F-B29A-6B02E7013A2E}" type="pres">
      <dgm:prSet presAssocID="{7A7DC110-B58D-45A5-B8BD-C1435894243E}" presName="hierChild4" presStyleCnt="0"/>
      <dgm:spPr/>
      <dgm:t>
        <a:bodyPr/>
        <a:lstStyle/>
        <a:p>
          <a:endParaRPr lang="zh-TW" altLang="en-US"/>
        </a:p>
      </dgm:t>
    </dgm:pt>
    <dgm:pt modelId="{68DD8807-158F-4AAE-82D7-B33EF74B38C6}" type="pres">
      <dgm:prSet presAssocID="{7A7DC110-B58D-45A5-B8BD-C1435894243E}" presName="hierChild5" presStyleCnt="0"/>
      <dgm:spPr/>
      <dgm:t>
        <a:bodyPr/>
        <a:lstStyle/>
        <a:p>
          <a:endParaRPr lang="zh-TW" altLang="en-US"/>
        </a:p>
      </dgm:t>
    </dgm:pt>
    <dgm:pt modelId="{E17D407A-A959-4F39-BDAF-206C70D5EE54}" type="pres">
      <dgm:prSet presAssocID="{DEFCC8ED-9FB5-4805-8783-1BA14E619509}" presName="hierChild3" presStyleCnt="0"/>
      <dgm:spPr/>
    </dgm:pt>
    <dgm:pt modelId="{64B41EB8-2B15-4C8D-958E-D4A089A8A2A3}" type="pres">
      <dgm:prSet presAssocID="{AAA09C45-6215-462C-AAD8-ADA7F30B9502}" presName="hierRoot1" presStyleCnt="0">
        <dgm:presLayoutVars>
          <dgm:hierBranch val="init"/>
        </dgm:presLayoutVars>
      </dgm:prSet>
      <dgm:spPr/>
    </dgm:pt>
    <dgm:pt modelId="{2D54858C-1FE5-4C44-BE08-6723B9A24CB2}" type="pres">
      <dgm:prSet presAssocID="{AAA09C45-6215-462C-AAD8-ADA7F30B9502}" presName="rootComposite1" presStyleCnt="0"/>
      <dgm:spPr/>
    </dgm:pt>
    <dgm:pt modelId="{D705B00A-7294-4087-93FD-69624F786C2A}" type="pres">
      <dgm:prSet presAssocID="{AAA09C45-6215-462C-AAD8-ADA7F30B9502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4044A30-C8AA-42A2-B4F6-D83E15402CBD}" type="pres">
      <dgm:prSet presAssocID="{AAA09C45-6215-462C-AAD8-ADA7F30B9502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DA0C1EF-A777-487D-8B11-6CCA102DE1C3}" type="pres">
      <dgm:prSet presAssocID="{AAA09C45-6215-462C-AAD8-ADA7F30B9502}" presName="hierChild2" presStyleCnt="0"/>
      <dgm:spPr/>
    </dgm:pt>
    <dgm:pt modelId="{784F1DFF-06F5-4E67-8514-985765B70892}" type="pres">
      <dgm:prSet presAssocID="{91AE656A-FF9E-44E1-B034-D0613BAD4E10}" presName="Name64" presStyleLbl="parChTrans1D2" presStyleIdx="1" presStyleCnt="3"/>
      <dgm:spPr/>
      <dgm:t>
        <a:bodyPr/>
        <a:lstStyle/>
        <a:p>
          <a:endParaRPr lang="zh-TW" altLang="en-US"/>
        </a:p>
      </dgm:t>
    </dgm:pt>
    <dgm:pt modelId="{95E7A965-2A6D-4B98-B378-EDA9C6215670}" type="pres">
      <dgm:prSet presAssocID="{E61F348A-9D67-41AD-B5F8-901E1AAC881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FD2B89AA-B2ED-41DD-90C4-9069454D7533}" type="pres">
      <dgm:prSet presAssocID="{E61F348A-9D67-41AD-B5F8-901E1AAC8810}" presName="rootComposite" presStyleCnt="0"/>
      <dgm:spPr/>
      <dgm:t>
        <a:bodyPr/>
        <a:lstStyle/>
        <a:p>
          <a:endParaRPr lang="zh-TW" altLang="en-US"/>
        </a:p>
      </dgm:t>
    </dgm:pt>
    <dgm:pt modelId="{00F574E2-FAE2-4586-8AC4-8E197A04A377}" type="pres">
      <dgm:prSet presAssocID="{E61F348A-9D67-41AD-B5F8-901E1AAC8810}" presName="rootText" presStyleLbl="node2" presStyleIdx="1" presStyleCnt="3" custScaleX="159232" custScaleY="124577" custLinFactNeighborX="8549" custLinFactNeighborY="-99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D28BCD9-2D4E-46BF-82DD-BBC7B961809D}" type="pres">
      <dgm:prSet presAssocID="{E61F348A-9D67-41AD-B5F8-901E1AAC8810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2575AE46-9290-4558-A804-4385B860C5A9}" type="pres">
      <dgm:prSet presAssocID="{E61F348A-9D67-41AD-B5F8-901E1AAC8810}" presName="hierChild4" presStyleCnt="0"/>
      <dgm:spPr/>
      <dgm:t>
        <a:bodyPr/>
        <a:lstStyle/>
        <a:p>
          <a:endParaRPr lang="zh-TW" altLang="en-US"/>
        </a:p>
      </dgm:t>
    </dgm:pt>
    <dgm:pt modelId="{92DEA219-125D-442B-AB0B-77FA91A3582D}" type="pres">
      <dgm:prSet presAssocID="{E61F348A-9D67-41AD-B5F8-901E1AAC8810}" presName="hierChild5" presStyleCnt="0"/>
      <dgm:spPr/>
      <dgm:t>
        <a:bodyPr/>
        <a:lstStyle/>
        <a:p>
          <a:endParaRPr lang="zh-TW" altLang="en-US"/>
        </a:p>
      </dgm:t>
    </dgm:pt>
    <dgm:pt modelId="{29681B35-5752-43AD-A65E-EEA053FA4C41}" type="pres">
      <dgm:prSet presAssocID="{3ECA50B0-0733-467F-8058-26D117756A68}" presName="Name64" presStyleLbl="parChTrans1D2" presStyleIdx="2" presStyleCnt="3"/>
      <dgm:spPr/>
      <dgm:t>
        <a:bodyPr/>
        <a:lstStyle/>
        <a:p>
          <a:endParaRPr lang="zh-TW" altLang="en-US"/>
        </a:p>
      </dgm:t>
    </dgm:pt>
    <dgm:pt modelId="{3E28FC6B-7333-4D5B-863E-7FAF3D21CE18}" type="pres">
      <dgm:prSet presAssocID="{DD87FADF-66E6-46EA-AB00-5A1B790F5E9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TW" altLang="en-US"/>
        </a:p>
      </dgm:t>
    </dgm:pt>
    <dgm:pt modelId="{B8373596-6AB2-42BA-AABB-E5174107B1DD}" type="pres">
      <dgm:prSet presAssocID="{DD87FADF-66E6-46EA-AB00-5A1B790F5E99}" presName="rootComposite" presStyleCnt="0"/>
      <dgm:spPr/>
      <dgm:t>
        <a:bodyPr/>
        <a:lstStyle/>
        <a:p>
          <a:endParaRPr lang="zh-TW" altLang="en-US"/>
        </a:p>
      </dgm:t>
    </dgm:pt>
    <dgm:pt modelId="{67008456-732F-4B77-9E81-AA74C8597B63}" type="pres">
      <dgm:prSet presAssocID="{DD87FADF-66E6-46EA-AB00-5A1B790F5E99}" presName="rootText" presStyleLbl="node2" presStyleIdx="2" presStyleCnt="3" custScaleX="160961" custScaleY="137094" custLinFactNeighborX="8696" custLinFactNeighborY="-1422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CD3088-D797-4C67-9AB7-3F129E630A01}" type="pres">
      <dgm:prSet presAssocID="{DD87FADF-66E6-46EA-AB00-5A1B790F5E99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54A557B-2664-4506-9799-1ADD61CAE02D}" type="pres">
      <dgm:prSet presAssocID="{DD87FADF-66E6-46EA-AB00-5A1B790F5E99}" presName="hierChild4" presStyleCnt="0"/>
      <dgm:spPr/>
      <dgm:t>
        <a:bodyPr/>
        <a:lstStyle/>
        <a:p>
          <a:endParaRPr lang="zh-TW" altLang="en-US"/>
        </a:p>
      </dgm:t>
    </dgm:pt>
    <dgm:pt modelId="{16571433-1989-4B6B-A6B5-A1162EADDAC8}" type="pres">
      <dgm:prSet presAssocID="{DD87FADF-66E6-46EA-AB00-5A1B790F5E99}" presName="hierChild5" presStyleCnt="0"/>
      <dgm:spPr/>
      <dgm:t>
        <a:bodyPr/>
        <a:lstStyle/>
        <a:p>
          <a:endParaRPr lang="zh-TW" altLang="en-US"/>
        </a:p>
      </dgm:t>
    </dgm:pt>
    <dgm:pt modelId="{5829EFA6-F4E1-45FA-9DEA-8BB83B6A85A3}" type="pres">
      <dgm:prSet presAssocID="{AAA09C45-6215-462C-AAD8-ADA7F30B9502}" presName="hierChild3" presStyleCnt="0"/>
      <dgm:spPr/>
    </dgm:pt>
  </dgm:ptLst>
  <dgm:cxnLst>
    <dgm:cxn modelId="{E1B493B9-3806-4320-94B7-E1E6DF9A9CC6}" srcId="{85948A68-D2FF-4DCA-B8A3-8F9652F529C6}" destId="{AAA09C45-6215-462C-AAD8-ADA7F30B9502}" srcOrd="1" destOrd="0" parTransId="{4328A4F4-11D9-428D-9D61-F7ADF469E88D}" sibTransId="{CDEA9F98-C6EC-42BE-ADC8-BC146BC9EDCC}"/>
    <dgm:cxn modelId="{7D83E2FF-A2A6-4FC4-86AA-275BB095BC8F}" type="presOf" srcId="{DD87FADF-66E6-46EA-AB00-5A1B790F5E99}" destId="{67008456-732F-4B77-9E81-AA74C8597B63}" srcOrd="0" destOrd="0" presId="urn:microsoft.com/office/officeart/2009/3/layout/HorizontalOrganizationChart"/>
    <dgm:cxn modelId="{2156E34B-9E0C-42AC-81CD-BD96242EDD68}" type="presOf" srcId="{E61F348A-9D67-41AD-B5F8-901E1AAC8810}" destId="{00F574E2-FAE2-4586-8AC4-8E197A04A377}" srcOrd="0" destOrd="0" presId="urn:microsoft.com/office/officeart/2009/3/layout/HorizontalOrganizationChart"/>
    <dgm:cxn modelId="{F4DF6751-E117-4CAF-A3A1-D17C82C2E4F4}" type="presOf" srcId="{DEFCC8ED-9FB5-4805-8783-1BA14E619509}" destId="{82CCE949-BEA0-480A-B424-51BE841AD456}" srcOrd="0" destOrd="0" presId="urn:microsoft.com/office/officeart/2009/3/layout/HorizontalOrganizationChart"/>
    <dgm:cxn modelId="{8CD9F210-2C4A-4F38-A409-FD32807FE7C7}" type="presOf" srcId="{AAA09C45-6215-462C-AAD8-ADA7F30B9502}" destId="{34044A30-C8AA-42A2-B4F6-D83E15402CBD}" srcOrd="1" destOrd="0" presId="urn:microsoft.com/office/officeart/2009/3/layout/HorizontalOrganizationChart"/>
    <dgm:cxn modelId="{58085CF8-88B0-46BE-960A-687071572EC4}" srcId="{AAA09C45-6215-462C-AAD8-ADA7F30B9502}" destId="{E61F348A-9D67-41AD-B5F8-901E1AAC8810}" srcOrd="0" destOrd="0" parTransId="{91AE656A-FF9E-44E1-B034-D0613BAD4E10}" sibTransId="{3C8A5484-9A35-40E3-A0BA-BBC5B6008914}"/>
    <dgm:cxn modelId="{7516A501-1D8D-4A4D-A16F-F2F8FE753389}" type="presOf" srcId="{3ECA50B0-0733-467F-8058-26D117756A68}" destId="{29681B35-5752-43AD-A65E-EEA053FA4C41}" srcOrd="0" destOrd="0" presId="urn:microsoft.com/office/officeart/2009/3/layout/HorizontalOrganizationChart"/>
    <dgm:cxn modelId="{4B1ED08B-A350-496E-B381-DF6E3E4D9AB2}" srcId="{AAA09C45-6215-462C-AAD8-ADA7F30B9502}" destId="{DD87FADF-66E6-46EA-AB00-5A1B790F5E99}" srcOrd="1" destOrd="0" parTransId="{3ECA50B0-0733-467F-8058-26D117756A68}" sibTransId="{423BCB62-88AC-4E03-9108-B5B6AEE1A7EB}"/>
    <dgm:cxn modelId="{6EF753CF-CA7F-4618-B938-E7E565B4D190}" type="presOf" srcId="{DEFCC8ED-9FB5-4805-8783-1BA14E619509}" destId="{B1EFF2C2-3FF0-4EF2-86FF-EC35A6F0534B}" srcOrd="1" destOrd="0" presId="urn:microsoft.com/office/officeart/2009/3/layout/HorizontalOrganizationChart"/>
    <dgm:cxn modelId="{C8536711-F34E-4EE3-8C4D-F48176CA41E2}" srcId="{DEFCC8ED-9FB5-4805-8783-1BA14E619509}" destId="{7A7DC110-B58D-45A5-B8BD-C1435894243E}" srcOrd="0" destOrd="0" parTransId="{26D2DE8A-59FB-4D4E-9AD6-F915F59B6F59}" sibTransId="{072C980F-12AF-4B4E-B080-F299C4879E54}"/>
    <dgm:cxn modelId="{B8F380AC-E33C-4871-92DC-5799DC7AB2D6}" type="presOf" srcId="{7A7DC110-B58D-45A5-B8BD-C1435894243E}" destId="{2F4FC4AC-B849-4C6A-AA23-0A8A4F0F0DBA}" srcOrd="1" destOrd="0" presId="urn:microsoft.com/office/officeart/2009/3/layout/HorizontalOrganizationChart"/>
    <dgm:cxn modelId="{179F7363-6682-4A51-AE97-79B7CE7897D4}" type="presOf" srcId="{E61F348A-9D67-41AD-B5F8-901E1AAC8810}" destId="{5D28BCD9-2D4E-46BF-82DD-BBC7B961809D}" srcOrd="1" destOrd="0" presId="urn:microsoft.com/office/officeart/2009/3/layout/HorizontalOrganizationChart"/>
    <dgm:cxn modelId="{A076084D-4230-4B4E-8957-874F9CAB8A78}" type="presOf" srcId="{DD87FADF-66E6-46EA-AB00-5A1B790F5E99}" destId="{CDCD3088-D797-4C67-9AB7-3F129E630A01}" srcOrd="1" destOrd="0" presId="urn:microsoft.com/office/officeart/2009/3/layout/HorizontalOrganizationChart"/>
    <dgm:cxn modelId="{3901AA4D-EE20-48A9-9409-A9793BF68FFB}" type="presOf" srcId="{91AE656A-FF9E-44E1-B034-D0613BAD4E10}" destId="{784F1DFF-06F5-4E67-8514-985765B70892}" srcOrd="0" destOrd="0" presId="urn:microsoft.com/office/officeart/2009/3/layout/HorizontalOrganizationChart"/>
    <dgm:cxn modelId="{1B38E40A-292C-490D-BC91-B01E2578DDEF}" type="presOf" srcId="{AAA09C45-6215-462C-AAD8-ADA7F30B9502}" destId="{D705B00A-7294-4087-93FD-69624F786C2A}" srcOrd="0" destOrd="0" presId="urn:microsoft.com/office/officeart/2009/3/layout/HorizontalOrganizationChart"/>
    <dgm:cxn modelId="{646CF6F5-41A4-4DA7-87A4-74F0BC7E26B8}" type="presOf" srcId="{26D2DE8A-59FB-4D4E-9AD6-F915F59B6F59}" destId="{CEEFE309-B345-468D-B220-3A7D5BFBE21D}" srcOrd="0" destOrd="0" presId="urn:microsoft.com/office/officeart/2009/3/layout/HorizontalOrganizationChart"/>
    <dgm:cxn modelId="{6C4FF5C8-1FA0-42E3-BC26-CE5A329099B0}" srcId="{85948A68-D2FF-4DCA-B8A3-8F9652F529C6}" destId="{DEFCC8ED-9FB5-4805-8783-1BA14E619509}" srcOrd="0" destOrd="0" parTransId="{9188A246-CB27-4CDF-84AD-315D14FB26C5}" sibTransId="{3C4BB6EE-A9F1-48CF-A1DA-3C664FD62894}"/>
    <dgm:cxn modelId="{BE875DB6-0C04-4389-B120-D0366C4E6B28}" type="presOf" srcId="{85948A68-D2FF-4DCA-B8A3-8F9652F529C6}" destId="{09692F91-5E2A-427D-B3A2-5A809202B081}" srcOrd="0" destOrd="0" presId="urn:microsoft.com/office/officeart/2009/3/layout/HorizontalOrganizationChart"/>
    <dgm:cxn modelId="{CEC4BB98-C2D4-44AF-94F5-C07D91829455}" type="presOf" srcId="{7A7DC110-B58D-45A5-B8BD-C1435894243E}" destId="{57CFB5D0-4153-4AAD-9284-F8492A87A51E}" srcOrd="0" destOrd="0" presId="urn:microsoft.com/office/officeart/2009/3/layout/HorizontalOrganizationChart"/>
    <dgm:cxn modelId="{3EBE757D-B3EB-4985-B5F5-13B33DF040AB}" type="presParOf" srcId="{09692F91-5E2A-427D-B3A2-5A809202B081}" destId="{2BF9484C-FE5E-4C2F-8B64-65FF8FF47401}" srcOrd="0" destOrd="0" presId="urn:microsoft.com/office/officeart/2009/3/layout/HorizontalOrganizationChart"/>
    <dgm:cxn modelId="{E6E08C9F-C750-4D37-8294-7A58668D0991}" type="presParOf" srcId="{2BF9484C-FE5E-4C2F-8B64-65FF8FF47401}" destId="{3EB97A59-4509-4064-A665-BDEEBEE80BDC}" srcOrd="0" destOrd="0" presId="urn:microsoft.com/office/officeart/2009/3/layout/HorizontalOrganizationChart"/>
    <dgm:cxn modelId="{0BCE6A17-EF42-44A8-88E5-38A0531EB8EB}" type="presParOf" srcId="{3EB97A59-4509-4064-A665-BDEEBEE80BDC}" destId="{82CCE949-BEA0-480A-B424-51BE841AD456}" srcOrd="0" destOrd="0" presId="urn:microsoft.com/office/officeart/2009/3/layout/HorizontalOrganizationChart"/>
    <dgm:cxn modelId="{35F78F78-39F7-4BAB-AA7A-1A7825C38A12}" type="presParOf" srcId="{3EB97A59-4509-4064-A665-BDEEBEE80BDC}" destId="{B1EFF2C2-3FF0-4EF2-86FF-EC35A6F0534B}" srcOrd="1" destOrd="0" presId="urn:microsoft.com/office/officeart/2009/3/layout/HorizontalOrganizationChart"/>
    <dgm:cxn modelId="{2A3306F7-DFC0-42C7-A242-78C36C04035C}" type="presParOf" srcId="{2BF9484C-FE5E-4C2F-8B64-65FF8FF47401}" destId="{1F6F5AA1-7CEB-4D45-B833-986307EBFF16}" srcOrd="1" destOrd="0" presId="urn:microsoft.com/office/officeart/2009/3/layout/HorizontalOrganizationChart"/>
    <dgm:cxn modelId="{4403C60E-D920-4EEA-B5FB-2A31881D1535}" type="presParOf" srcId="{1F6F5AA1-7CEB-4D45-B833-986307EBFF16}" destId="{CEEFE309-B345-468D-B220-3A7D5BFBE21D}" srcOrd="0" destOrd="0" presId="urn:microsoft.com/office/officeart/2009/3/layout/HorizontalOrganizationChart"/>
    <dgm:cxn modelId="{07EE17D9-9EF0-4A8F-A206-44F15BBA49E7}" type="presParOf" srcId="{1F6F5AA1-7CEB-4D45-B833-986307EBFF16}" destId="{4F6A0903-6E73-4479-9FBD-E14CDF8551CB}" srcOrd="1" destOrd="0" presId="urn:microsoft.com/office/officeart/2009/3/layout/HorizontalOrganizationChart"/>
    <dgm:cxn modelId="{84AC48F4-07B4-4274-AF46-4537C07B38A2}" type="presParOf" srcId="{4F6A0903-6E73-4479-9FBD-E14CDF8551CB}" destId="{CA4C4458-A305-4786-BCA2-B18ABE6212A7}" srcOrd="0" destOrd="0" presId="urn:microsoft.com/office/officeart/2009/3/layout/HorizontalOrganizationChart"/>
    <dgm:cxn modelId="{728E253E-DC59-47AC-A92A-8CA533196468}" type="presParOf" srcId="{CA4C4458-A305-4786-BCA2-B18ABE6212A7}" destId="{57CFB5D0-4153-4AAD-9284-F8492A87A51E}" srcOrd="0" destOrd="0" presId="urn:microsoft.com/office/officeart/2009/3/layout/HorizontalOrganizationChart"/>
    <dgm:cxn modelId="{CB28AE93-AE0F-4F7F-9041-67E65C9C97DB}" type="presParOf" srcId="{CA4C4458-A305-4786-BCA2-B18ABE6212A7}" destId="{2F4FC4AC-B849-4C6A-AA23-0A8A4F0F0DBA}" srcOrd="1" destOrd="0" presId="urn:microsoft.com/office/officeart/2009/3/layout/HorizontalOrganizationChart"/>
    <dgm:cxn modelId="{E7E85416-F876-4206-B446-1DB45DF3F0CB}" type="presParOf" srcId="{4F6A0903-6E73-4479-9FBD-E14CDF8551CB}" destId="{CD624B54-26EB-4F6F-B29A-6B02E7013A2E}" srcOrd="1" destOrd="0" presId="urn:microsoft.com/office/officeart/2009/3/layout/HorizontalOrganizationChart"/>
    <dgm:cxn modelId="{7459FC06-A6B7-4B56-B628-3474F6B9070E}" type="presParOf" srcId="{4F6A0903-6E73-4479-9FBD-E14CDF8551CB}" destId="{68DD8807-158F-4AAE-82D7-B33EF74B38C6}" srcOrd="2" destOrd="0" presId="urn:microsoft.com/office/officeart/2009/3/layout/HorizontalOrganizationChart"/>
    <dgm:cxn modelId="{8A2CD3CC-B211-4AF5-9431-B80D6CDFC2F0}" type="presParOf" srcId="{2BF9484C-FE5E-4C2F-8B64-65FF8FF47401}" destId="{E17D407A-A959-4F39-BDAF-206C70D5EE54}" srcOrd="2" destOrd="0" presId="urn:microsoft.com/office/officeart/2009/3/layout/HorizontalOrganizationChart"/>
    <dgm:cxn modelId="{164432ED-A8FA-41C2-A601-E1E446E6A713}" type="presParOf" srcId="{09692F91-5E2A-427D-B3A2-5A809202B081}" destId="{64B41EB8-2B15-4C8D-958E-D4A089A8A2A3}" srcOrd="1" destOrd="0" presId="urn:microsoft.com/office/officeart/2009/3/layout/HorizontalOrganizationChart"/>
    <dgm:cxn modelId="{B6240041-E9B5-4EA3-80C1-FE0746504762}" type="presParOf" srcId="{64B41EB8-2B15-4C8D-958E-D4A089A8A2A3}" destId="{2D54858C-1FE5-4C44-BE08-6723B9A24CB2}" srcOrd="0" destOrd="0" presId="urn:microsoft.com/office/officeart/2009/3/layout/HorizontalOrganizationChart"/>
    <dgm:cxn modelId="{41CEBDBE-AE13-48F7-9D40-DC70A133010D}" type="presParOf" srcId="{2D54858C-1FE5-4C44-BE08-6723B9A24CB2}" destId="{D705B00A-7294-4087-93FD-69624F786C2A}" srcOrd="0" destOrd="0" presId="urn:microsoft.com/office/officeart/2009/3/layout/HorizontalOrganizationChart"/>
    <dgm:cxn modelId="{ACA5BE52-3B56-48F0-A0FA-206B942B7DFA}" type="presParOf" srcId="{2D54858C-1FE5-4C44-BE08-6723B9A24CB2}" destId="{34044A30-C8AA-42A2-B4F6-D83E15402CBD}" srcOrd="1" destOrd="0" presId="urn:microsoft.com/office/officeart/2009/3/layout/HorizontalOrganizationChart"/>
    <dgm:cxn modelId="{E106A80B-52EA-40F9-A018-7EDF063F0EBB}" type="presParOf" srcId="{64B41EB8-2B15-4C8D-958E-D4A089A8A2A3}" destId="{BDA0C1EF-A777-487D-8B11-6CCA102DE1C3}" srcOrd="1" destOrd="0" presId="urn:microsoft.com/office/officeart/2009/3/layout/HorizontalOrganizationChart"/>
    <dgm:cxn modelId="{52FF0D40-F125-47B0-9773-ECE83DD716F6}" type="presParOf" srcId="{BDA0C1EF-A777-487D-8B11-6CCA102DE1C3}" destId="{784F1DFF-06F5-4E67-8514-985765B70892}" srcOrd="0" destOrd="0" presId="urn:microsoft.com/office/officeart/2009/3/layout/HorizontalOrganizationChart"/>
    <dgm:cxn modelId="{D5AD9620-1CBE-440D-B949-9ADD8135291F}" type="presParOf" srcId="{BDA0C1EF-A777-487D-8B11-6CCA102DE1C3}" destId="{95E7A965-2A6D-4B98-B378-EDA9C6215670}" srcOrd="1" destOrd="0" presId="urn:microsoft.com/office/officeart/2009/3/layout/HorizontalOrganizationChart"/>
    <dgm:cxn modelId="{93BDC906-9E11-458A-8FFF-1FAF8516F1FB}" type="presParOf" srcId="{95E7A965-2A6D-4B98-B378-EDA9C6215670}" destId="{FD2B89AA-B2ED-41DD-90C4-9069454D7533}" srcOrd="0" destOrd="0" presId="urn:microsoft.com/office/officeart/2009/3/layout/HorizontalOrganizationChart"/>
    <dgm:cxn modelId="{B25535F5-BEAC-407E-A896-A6028257E8B4}" type="presParOf" srcId="{FD2B89AA-B2ED-41DD-90C4-9069454D7533}" destId="{00F574E2-FAE2-4586-8AC4-8E197A04A377}" srcOrd="0" destOrd="0" presId="urn:microsoft.com/office/officeart/2009/3/layout/HorizontalOrganizationChart"/>
    <dgm:cxn modelId="{308FA60A-0BBF-4F31-8A81-5E96626F0691}" type="presParOf" srcId="{FD2B89AA-B2ED-41DD-90C4-9069454D7533}" destId="{5D28BCD9-2D4E-46BF-82DD-BBC7B961809D}" srcOrd="1" destOrd="0" presId="urn:microsoft.com/office/officeart/2009/3/layout/HorizontalOrganizationChart"/>
    <dgm:cxn modelId="{E505F71D-4711-4D17-B847-F5377A5F321C}" type="presParOf" srcId="{95E7A965-2A6D-4B98-B378-EDA9C6215670}" destId="{2575AE46-9290-4558-A804-4385B860C5A9}" srcOrd="1" destOrd="0" presId="urn:microsoft.com/office/officeart/2009/3/layout/HorizontalOrganizationChart"/>
    <dgm:cxn modelId="{9D8D8480-6230-4FD6-8E56-7670F1242754}" type="presParOf" srcId="{95E7A965-2A6D-4B98-B378-EDA9C6215670}" destId="{92DEA219-125D-442B-AB0B-77FA91A3582D}" srcOrd="2" destOrd="0" presId="urn:microsoft.com/office/officeart/2009/3/layout/HorizontalOrganizationChart"/>
    <dgm:cxn modelId="{B06EBD6E-EE3D-4777-8EE5-5F583B52DDCD}" type="presParOf" srcId="{BDA0C1EF-A777-487D-8B11-6CCA102DE1C3}" destId="{29681B35-5752-43AD-A65E-EEA053FA4C41}" srcOrd="2" destOrd="0" presId="urn:microsoft.com/office/officeart/2009/3/layout/HorizontalOrganizationChart"/>
    <dgm:cxn modelId="{9F4F8B8B-CCB0-49A9-8C00-A2BB88B14258}" type="presParOf" srcId="{BDA0C1EF-A777-487D-8B11-6CCA102DE1C3}" destId="{3E28FC6B-7333-4D5B-863E-7FAF3D21CE18}" srcOrd="3" destOrd="0" presId="urn:microsoft.com/office/officeart/2009/3/layout/HorizontalOrganizationChart"/>
    <dgm:cxn modelId="{D2601201-0991-47BA-9FBF-EB34A1D12999}" type="presParOf" srcId="{3E28FC6B-7333-4D5B-863E-7FAF3D21CE18}" destId="{B8373596-6AB2-42BA-AABB-E5174107B1DD}" srcOrd="0" destOrd="0" presId="urn:microsoft.com/office/officeart/2009/3/layout/HorizontalOrganizationChart"/>
    <dgm:cxn modelId="{94A6A731-FA47-4F99-A804-66AC7F7DB3DC}" type="presParOf" srcId="{B8373596-6AB2-42BA-AABB-E5174107B1DD}" destId="{67008456-732F-4B77-9E81-AA74C8597B63}" srcOrd="0" destOrd="0" presId="urn:microsoft.com/office/officeart/2009/3/layout/HorizontalOrganizationChart"/>
    <dgm:cxn modelId="{26EB668C-CE49-4289-88E3-D20D3F16FF14}" type="presParOf" srcId="{B8373596-6AB2-42BA-AABB-E5174107B1DD}" destId="{CDCD3088-D797-4C67-9AB7-3F129E630A01}" srcOrd="1" destOrd="0" presId="urn:microsoft.com/office/officeart/2009/3/layout/HorizontalOrganizationChart"/>
    <dgm:cxn modelId="{4FD0B0F2-05F2-41DE-8CA5-45789E509D18}" type="presParOf" srcId="{3E28FC6B-7333-4D5B-863E-7FAF3D21CE18}" destId="{254A557B-2664-4506-9799-1ADD61CAE02D}" srcOrd="1" destOrd="0" presId="urn:microsoft.com/office/officeart/2009/3/layout/HorizontalOrganizationChart"/>
    <dgm:cxn modelId="{4EDBB62F-31C6-49CD-B5B1-F0EE08CD841A}" type="presParOf" srcId="{3E28FC6B-7333-4D5B-863E-7FAF3D21CE18}" destId="{16571433-1989-4B6B-A6B5-A1162EADDAC8}" srcOrd="2" destOrd="0" presId="urn:microsoft.com/office/officeart/2009/3/layout/HorizontalOrganizationChart"/>
    <dgm:cxn modelId="{C725CC3D-88EC-4798-A588-3F8F7C597BF8}" type="presParOf" srcId="{64B41EB8-2B15-4C8D-958E-D4A089A8A2A3}" destId="{5829EFA6-F4E1-45FA-9DEA-8BB83B6A85A3}" srcOrd="2" destOrd="0" presId="urn:microsoft.com/office/officeart/2009/3/layout/HorizontalOrganizationChart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2EA4F-3902-42F7-8404-0D40AC87C99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F1602B28-8FD3-43D3-BA0F-AE14997CEE14}">
      <dgm:prSet phldrT="[文字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rgbClr val="EFC57A"/>
        </a:solidFill>
        <a:ln>
          <a:solidFill>
            <a:schemeClr val="tx1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gm:spPr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47F8A5-D1D3-458F-BB14-22911FBECB4B}" type="par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29F41383-3E6D-4E4F-9266-E2DD7CD93E19}" type="sib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7E5F2464-266A-4BEF-94C0-42F317574DB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AA4F62-CC72-4241-A197-6509E44A0FC7}" type="par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F1A47CD8-90EC-4683-B628-069FB78ACD4F}" type="sib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B9D6418A-B123-4BB5-8B12-7AE7714F22D8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43221B-1611-4190-B587-57C0E63B6380}" type="par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9059FF8A-8A73-4081-8064-87963C40A654}" type="sib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85887D00-EF3B-4DCE-B76D-DC3ACE08B58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79960F-FCB7-4576-ABD8-E28369508FE5}" type="par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57014895-B7F6-47A7-BC56-C7C74E05F956}" type="sib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F2B3970C-85CA-4CD1-BAB0-886779C1E21C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0BBFBF-64F3-4273-A7A3-347A9A2AF042}" type="par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DC03A7A0-5D56-4C7F-8AFB-F55F21B5AE70}" type="sib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99A3F2C0-19C4-48F0-B491-84028D497F07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8AC2D-0627-4CF4-A29F-A3A6586B689C}" type="par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3C3E85BE-1C18-49B7-921A-33E48A7EDBDA}" type="sib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6CC36D9B-F58C-4416-83BD-468B806B7D5B}" type="pres">
      <dgm:prSet presAssocID="{FF42EA4F-3902-42F7-8404-0D40AC87C99A}" presName="CompostProcess" presStyleCnt="0">
        <dgm:presLayoutVars>
          <dgm:dir/>
          <dgm:resizeHandles val="exact"/>
        </dgm:presLayoutVars>
      </dgm:prSet>
      <dgm:spPr/>
    </dgm:pt>
    <dgm:pt modelId="{ED1966C3-5DDA-42A8-B62D-00545308C15D}" type="pres">
      <dgm:prSet presAssocID="{FF42EA4F-3902-42F7-8404-0D40AC87C99A}" presName="arrow" presStyleLbl="bgShp" presStyleIdx="0" presStyleCnt="1" custScaleX="117647" custScaleY="87565" custLinFactNeighborX="4428" custLinFactNeighborY="15782"/>
      <dgm:spPr>
        <a:solidFill>
          <a:schemeClr val="tx1">
            <a:lumMod val="25000"/>
            <a:lumOff val="75000"/>
          </a:schemeClr>
        </a:solidFill>
        <a:ln>
          <a:solidFill>
            <a:schemeClr val="tx1"/>
          </a:solidFill>
        </a:ln>
      </dgm:spPr>
    </dgm:pt>
    <dgm:pt modelId="{5FE2538C-2AE7-4B4E-933D-B023ADBAB485}" type="pres">
      <dgm:prSet presAssocID="{FF42EA4F-3902-42F7-8404-0D40AC87C99A}" presName="linearProcess" presStyleCnt="0"/>
      <dgm:spPr/>
    </dgm:pt>
    <dgm:pt modelId="{2E9C63B5-5427-49A4-8D7C-F56EE01EC12B}" type="pres">
      <dgm:prSet presAssocID="{F1602B28-8FD3-43D3-BA0F-AE14997CEE14}" presName="textNode" presStyleLbl="node1" presStyleIdx="0" presStyleCnt="6" custScaleX="1043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64109-CF0C-40A3-8527-3DE882349D42}" type="pres">
      <dgm:prSet presAssocID="{29F41383-3E6D-4E4F-9266-E2DD7CD93E19}" presName="sibTrans" presStyleCnt="0"/>
      <dgm:spPr/>
    </dgm:pt>
    <dgm:pt modelId="{200C8D0A-72FC-4FF0-A4F8-2E0ABFCA63DC}" type="pres">
      <dgm:prSet presAssocID="{7E5F2464-266A-4BEF-94C0-42F317574DB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18AFE-95D4-44DC-AD33-690D91516F67}" type="pres">
      <dgm:prSet presAssocID="{F1A47CD8-90EC-4683-B628-069FB78ACD4F}" presName="sibTrans" presStyleCnt="0"/>
      <dgm:spPr/>
    </dgm:pt>
    <dgm:pt modelId="{C478B88E-0C89-4288-B589-21B0831F7B69}" type="pres">
      <dgm:prSet presAssocID="{B9D6418A-B123-4BB5-8B12-7AE7714F22D8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636EA-994C-4F13-AF10-27A478AC271D}" type="pres">
      <dgm:prSet presAssocID="{9059FF8A-8A73-4081-8064-87963C40A654}" presName="sibTrans" presStyleCnt="0"/>
      <dgm:spPr/>
    </dgm:pt>
    <dgm:pt modelId="{32A09373-7F82-4DC7-A6B9-A1D2B4499253}" type="pres">
      <dgm:prSet presAssocID="{85887D00-EF3B-4DCE-B76D-DC3ACE08B58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ADE75-A506-4280-BBAB-E2124DD70AB0}" type="pres">
      <dgm:prSet presAssocID="{57014895-B7F6-47A7-BC56-C7C74E05F956}" presName="sibTrans" presStyleCnt="0"/>
      <dgm:spPr/>
    </dgm:pt>
    <dgm:pt modelId="{F5955263-DB13-4307-843F-C52E717EB905}" type="pres">
      <dgm:prSet presAssocID="{F2B3970C-85CA-4CD1-BAB0-886779C1E21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B2FBD8-8723-41D8-A079-7E6D05FBF170}" type="pres">
      <dgm:prSet presAssocID="{DC03A7A0-5D56-4C7F-8AFB-F55F21B5AE70}" presName="sibTrans" presStyleCnt="0"/>
      <dgm:spPr/>
    </dgm:pt>
    <dgm:pt modelId="{0A30DF1D-1B0D-4DC6-BE0E-2B6E655E18A0}" type="pres">
      <dgm:prSet presAssocID="{99A3F2C0-19C4-48F0-B491-84028D497F0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5FDCBC4-6E06-4993-8DB3-71409F5374BC}" srcId="{FF42EA4F-3902-42F7-8404-0D40AC87C99A}" destId="{99A3F2C0-19C4-48F0-B491-84028D497F07}" srcOrd="5" destOrd="0" parTransId="{30E8AC2D-0627-4CF4-A29F-A3A6586B689C}" sibTransId="{3C3E85BE-1C18-49B7-921A-33E48A7EDBDA}"/>
    <dgm:cxn modelId="{B5F9C4F4-81DC-4A3D-BEEA-10AE82D82929}" type="presOf" srcId="{B9D6418A-B123-4BB5-8B12-7AE7714F22D8}" destId="{C478B88E-0C89-4288-B589-21B0831F7B69}" srcOrd="0" destOrd="0" presId="urn:microsoft.com/office/officeart/2005/8/layout/hProcess9"/>
    <dgm:cxn modelId="{5AC7275B-F41A-41F2-89BB-9A5E17BDC41C}" type="presOf" srcId="{FF42EA4F-3902-42F7-8404-0D40AC87C99A}" destId="{6CC36D9B-F58C-4416-83BD-468B806B7D5B}" srcOrd="0" destOrd="0" presId="urn:microsoft.com/office/officeart/2005/8/layout/hProcess9"/>
    <dgm:cxn modelId="{3383881E-4CDF-4464-A0E3-42A217B365AC}" srcId="{FF42EA4F-3902-42F7-8404-0D40AC87C99A}" destId="{7E5F2464-266A-4BEF-94C0-42F317574DB9}" srcOrd="1" destOrd="0" parTransId="{1CAA4F62-CC72-4241-A197-6509E44A0FC7}" sibTransId="{F1A47CD8-90EC-4683-B628-069FB78ACD4F}"/>
    <dgm:cxn modelId="{8C472D1B-72D1-4E23-BA4F-C679B698450E}" type="presOf" srcId="{F2B3970C-85CA-4CD1-BAB0-886779C1E21C}" destId="{F5955263-DB13-4307-843F-C52E717EB905}" srcOrd="0" destOrd="0" presId="urn:microsoft.com/office/officeart/2005/8/layout/hProcess9"/>
    <dgm:cxn modelId="{64D3E901-DEA5-4350-81F0-918FE1FF9B55}" srcId="{FF42EA4F-3902-42F7-8404-0D40AC87C99A}" destId="{F2B3970C-85CA-4CD1-BAB0-886779C1E21C}" srcOrd="4" destOrd="0" parTransId="{490BBFBF-64F3-4273-A7A3-347A9A2AF042}" sibTransId="{DC03A7A0-5D56-4C7F-8AFB-F55F21B5AE70}"/>
    <dgm:cxn modelId="{236A1781-7E3B-4B4F-BA9E-EE355C999AB5}" srcId="{FF42EA4F-3902-42F7-8404-0D40AC87C99A}" destId="{F1602B28-8FD3-43D3-BA0F-AE14997CEE14}" srcOrd="0" destOrd="0" parTransId="{D547F8A5-D1D3-458F-BB14-22911FBECB4B}" sibTransId="{29F41383-3E6D-4E4F-9266-E2DD7CD93E19}"/>
    <dgm:cxn modelId="{1949D5DB-C98F-4497-803F-EE8B5E1EEE27}" type="presOf" srcId="{85887D00-EF3B-4DCE-B76D-DC3ACE08B589}" destId="{32A09373-7F82-4DC7-A6B9-A1D2B4499253}" srcOrd="0" destOrd="0" presId="urn:microsoft.com/office/officeart/2005/8/layout/hProcess9"/>
    <dgm:cxn modelId="{8CC756FC-A941-409E-9C0E-9D06AA05CE55}" srcId="{FF42EA4F-3902-42F7-8404-0D40AC87C99A}" destId="{85887D00-EF3B-4DCE-B76D-DC3ACE08B589}" srcOrd="3" destOrd="0" parTransId="{2779960F-FCB7-4576-ABD8-E28369508FE5}" sibTransId="{57014895-B7F6-47A7-BC56-C7C74E05F956}"/>
    <dgm:cxn modelId="{80F6C2E6-2B5B-4904-AD60-C79A94A063F9}" type="presOf" srcId="{99A3F2C0-19C4-48F0-B491-84028D497F07}" destId="{0A30DF1D-1B0D-4DC6-BE0E-2B6E655E18A0}" srcOrd="0" destOrd="0" presId="urn:microsoft.com/office/officeart/2005/8/layout/hProcess9"/>
    <dgm:cxn modelId="{AF1D4ED4-CFE4-4534-B648-F5FE2F8F0034}" srcId="{FF42EA4F-3902-42F7-8404-0D40AC87C99A}" destId="{B9D6418A-B123-4BB5-8B12-7AE7714F22D8}" srcOrd="2" destOrd="0" parTransId="{6543221B-1611-4190-B587-57C0E63B6380}" sibTransId="{9059FF8A-8A73-4081-8064-87963C40A654}"/>
    <dgm:cxn modelId="{0261B4BB-6E16-4B11-8BDD-28DF21D3EE3E}" type="presOf" srcId="{7E5F2464-266A-4BEF-94C0-42F317574DB9}" destId="{200C8D0A-72FC-4FF0-A4F8-2E0ABFCA63DC}" srcOrd="0" destOrd="0" presId="urn:microsoft.com/office/officeart/2005/8/layout/hProcess9"/>
    <dgm:cxn modelId="{F52DCBC5-AF57-4DE7-85B3-DC0CBD179F58}" type="presOf" srcId="{F1602B28-8FD3-43D3-BA0F-AE14997CEE14}" destId="{2E9C63B5-5427-49A4-8D7C-F56EE01EC12B}" srcOrd="0" destOrd="0" presId="urn:microsoft.com/office/officeart/2005/8/layout/hProcess9"/>
    <dgm:cxn modelId="{45FE0300-5312-4C3D-9BD8-20F82E379E94}" type="presParOf" srcId="{6CC36D9B-F58C-4416-83BD-468B806B7D5B}" destId="{ED1966C3-5DDA-42A8-B62D-00545308C15D}" srcOrd="0" destOrd="0" presId="urn:microsoft.com/office/officeart/2005/8/layout/hProcess9"/>
    <dgm:cxn modelId="{D5C169B7-29E4-4E70-8946-B71E37F29DC7}" type="presParOf" srcId="{6CC36D9B-F58C-4416-83BD-468B806B7D5B}" destId="{5FE2538C-2AE7-4B4E-933D-B023ADBAB485}" srcOrd="1" destOrd="0" presId="urn:microsoft.com/office/officeart/2005/8/layout/hProcess9"/>
    <dgm:cxn modelId="{12244200-0E13-43A3-862A-C8A0344446AF}" type="presParOf" srcId="{5FE2538C-2AE7-4B4E-933D-B023ADBAB485}" destId="{2E9C63B5-5427-49A4-8D7C-F56EE01EC12B}" srcOrd="0" destOrd="0" presId="urn:microsoft.com/office/officeart/2005/8/layout/hProcess9"/>
    <dgm:cxn modelId="{F2317E6B-2E17-4BF9-9C5D-AB5191CDA02F}" type="presParOf" srcId="{5FE2538C-2AE7-4B4E-933D-B023ADBAB485}" destId="{C5864109-CF0C-40A3-8527-3DE882349D42}" srcOrd="1" destOrd="0" presId="urn:microsoft.com/office/officeart/2005/8/layout/hProcess9"/>
    <dgm:cxn modelId="{5445DF99-3F68-4428-B22F-88639E52CD65}" type="presParOf" srcId="{5FE2538C-2AE7-4B4E-933D-B023ADBAB485}" destId="{200C8D0A-72FC-4FF0-A4F8-2E0ABFCA63DC}" srcOrd="2" destOrd="0" presId="urn:microsoft.com/office/officeart/2005/8/layout/hProcess9"/>
    <dgm:cxn modelId="{D4FD6E6D-7086-4A2E-9E1D-01886A25C83B}" type="presParOf" srcId="{5FE2538C-2AE7-4B4E-933D-B023ADBAB485}" destId="{2EB18AFE-95D4-44DC-AD33-690D91516F67}" srcOrd="3" destOrd="0" presId="urn:microsoft.com/office/officeart/2005/8/layout/hProcess9"/>
    <dgm:cxn modelId="{780944AF-822D-42BB-A755-D07C4AEAD067}" type="presParOf" srcId="{5FE2538C-2AE7-4B4E-933D-B023ADBAB485}" destId="{C478B88E-0C89-4288-B589-21B0831F7B69}" srcOrd="4" destOrd="0" presId="urn:microsoft.com/office/officeart/2005/8/layout/hProcess9"/>
    <dgm:cxn modelId="{64F3D7EE-5AAD-4BF4-A2B0-A92CE17FEC1C}" type="presParOf" srcId="{5FE2538C-2AE7-4B4E-933D-B023ADBAB485}" destId="{02F636EA-994C-4F13-AF10-27A478AC271D}" srcOrd="5" destOrd="0" presId="urn:microsoft.com/office/officeart/2005/8/layout/hProcess9"/>
    <dgm:cxn modelId="{54BB0061-9DA7-4A93-BB49-7402AFC377FA}" type="presParOf" srcId="{5FE2538C-2AE7-4B4E-933D-B023ADBAB485}" destId="{32A09373-7F82-4DC7-A6B9-A1D2B4499253}" srcOrd="6" destOrd="0" presId="urn:microsoft.com/office/officeart/2005/8/layout/hProcess9"/>
    <dgm:cxn modelId="{73159139-D3C3-4C60-B604-529BA4698E6E}" type="presParOf" srcId="{5FE2538C-2AE7-4B4E-933D-B023ADBAB485}" destId="{91EADE75-A506-4280-BBAB-E2124DD70AB0}" srcOrd="7" destOrd="0" presId="urn:microsoft.com/office/officeart/2005/8/layout/hProcess9"/>
    <dgm:cxn modelId="{04910B99-68A7-4EEC-9502-4A1DE1F52FDC}" type="presParOf" srcId="{5FE2538C-2AE7-4B4E-933D-B023ADBAB485}" destId="{F5955263-DB13-4307-843F-C52E717EB905}" srcOrd="8" destOrd="0" presId="urn:microsoft.com/office/officeart/2005/8/layout/hProcess9"/>
    <dgm:cxn modelId="{3F9B69F2-81B4-4530-B4B8-E9079B0221A0}" type="presParOf" srcId="{5FE2538C-2AE7-4B4E-933D-B023ADBAB485}" destId="{33B2FBD8-8723-41D8-A079-7E6D05FBF170}" srcOrd="9" destOrd="0" presId="urn:microsoft.com/office/officeart/2005/8/layout/hProcess9"/>
    <dgm:cxn modelId="{57163874-B0F0-4FF8-A201-E32D0E82892B}" type="presParOf" srcId="{5FE2538C-2AE7-4B4E-933D-B023ADBAB485}" destId="{0A30DF1D-1B0D-4DC6-BE0E-2B6E655E18A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2EA4F-3902-42F7-8404-0D40AC87C99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F1602B28-8FD3-43D3-BA0F-AE14997CEE14}">
      <dgm:prSet phldrT="[文字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gm:spPr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47F8A5-D1D3-458F-BB14-22911FBECB4B}" type="par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29F41383-3E6D-4E4F-9266-E2DD7CD93E19}" type="sib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7E5F2464-266A-4BEF-94C0-42F317574DB9}">
      <dgm:prSet phldrT="[文字]" custT="1"/>
      <dgm:spPr>
        <a:solidFill>
          <a:srgbClr val="EFC57A"/>
        </a:solidFill>
      </dgm:spPr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AA4F62-CC72-4241-A197-6509E44A0FC7}" type="par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F1A47CD8-90EC-4683-B628-069FB78ACD4F}" type="sib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B9D6418A-B123-4BB5-8B12-7AE7714F22D8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43221B-1611-4190-B587-57C0E63B6380}" type="par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9059FF8A-8A73-4081-8064-87963C40A654}" type="sib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85887D00-EF3B-4DCE-B76D-DC3ACE08B58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79960F-FCB7-4576-ABD8-E28369508FE5}" type="par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57014895-B7F6-47A7-BC56-C7C74E05F956}" type="sib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F2B3970C-85CA-4CD1-BAB0-886779C1E21C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0BBFBF-64F3-4273-A7A3-347A9A2AF042}" type="par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DC03A7A0-5D56-4C7F-8AFB-F55F21B5AE70}" type="sib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99A3F2C0-19C4-48F0-B491-84028D497F07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8AC2D-0627-4CF4-A29F-A3A6586B689C}" type="par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3C3E85BE-1C18-49B7-921A-33E48A7EDBDA}" type="sib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6CC36D9B-F58C-4416-83BD-468B806B7D5B}" type="pres">
      <dgm:prSet presAssocID="{FF42EA4F-3902-42F7-8404-0D40AC87C99A}" presName="CompostProcess" presStyleCnt="0">
        <dgm:presLayoutVars>
          <dgm:dir/>
          <dgm:resizeHandles val="exact"/>
        </dgm:presLayoutVars>
      </dgm:prSet>
      <dgm:spPr/>
    </dgm:pt>
    <dgm:pt modelId="{ED1966C3-5DDA-42A8-B62D-00545308C15D}" type="pres">
      <dgm:prSet presAssocID="{FF42EA4F-3902-42F7-8404-0D40AC87C99A}" presName="arrow" presStyleLbl="bgShp" presStyleIdx="0" presStyleCnt="1" custScaleX="117647" custScaleY="87565" custLinFactNeighborX="4428" custLinFactNeighborY="15782"/>
      <dgm:spPr>
        <a:solidFill>
          <a:schemeClr val="tx1">
            <a:lumMod val="25000"/>
            <a:lumOff val="75000"/>
          </a:schemeClr>
        </a:solidFill>
        <a:ln>
          <a:solidFill>
            <a:schemeClr val="tx1"/>
          </a:solidFill>
        </a:ln>
      </dgm:spPr>
    </dgm:pt>
    <dgm:pt modelId="{5FE2538C-2AE7-4B4E-933D-B023ADBAB485}" type="pres">
      <dgm:prSet presAssocID="{FF42EA4F-3902-42F7-8404-0D40AC87C99A}" presName="linearProcess" presStyleCnt="0"/>
      <dgm:spPr/>
    </dgm:pt>
    <dgm:pt modelId="{2E9C63B5-5427-49A4-8D7C-F56EE01EC12B}" type="pres">
      <dgm:prSet presAssocID="{F1602B28-8FD3-43D3-BA0F-AE14997CEE14}" presName="textNode" presStyleLbl="node1" presStyleIdx="0" presStyleCnt="6" custScaleX="1043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64109-CF0C-40A3-8527-3DE882349D42}" type="pres">
      <dgm:prSet presAssocID="{29F41383-3E6D-4E4F-9266-E2DD7CD93E19}" presName="sibTrans" presStyleCnt="0"/>
      <dgm:spPr/>
    </dgm:pt>
    <dgm:pt modelId="{200C8D0A-72FC-4FF0-A4F8-2E0ABFCA63DC}" type="pres">
      <dgm:prSet presAssocID="{7E5F2464-266A-4BEF-94C0-42F317574DB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18AFE-95D4-44DC-AD33-690D91516F67}" type="pres">
      <dgm:prSet presAssocID="{F1A47CD8-90EC-4683-B628-069FB78ACD4F}" presName="sibTrans" presStyleCnt="0"/>
      <dgm:spPr/>
    </dgm:pt>
    <dgm:pt modelId="{C478B88E-0C89-4288-B589-21B0831F7B69}" type="pres">
      <dgm:prSet presAssocID="{B9D6418A-B123-4BB5-8B12-7AE7714F22D8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636EA-994C-4F13-AF10-27A478AC271D}" type="pres">
      <dgm:prSet presAssocID="{9059FF8A-8A73-4081-8064-87963C40A654}" presName="sibTrans" presStyleCnt="0"/>
      <dgm:spPr/>
    </dgm:pt>
    <dgm:pt modelId="{32A09373-7F82-4DC7-A6B9-A1D2B4499253}" type="pres">
      <dgm:prSet presAssocID="{85887D00-EF3B-4DCE-B76D-DC3ACE08B58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ADE75-A506-4280-BBAB-E2124DD70AB0}" type="pres">
      <dgm:prSet presAssocID="{57014895-B7F6-47A7-BC56-C7C74E05F956}" presName="sibTrans" presStyleCnt="0"/>
      <dgm:spPr/>
    </dgm:pt>
    <dgm:pt modelId="{F5955263-DB13-4307-843F-C52E717EB905}" type="pres">
      <dgm:prSet presAssocID="{F2B3970C-85CA-4CD1-BAB0-886779C1E21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B2FBD8-8723-41D8-A079-7E6D05FBF170}" type="pres">
      <dgm:prSet presAssocID="{DC03A7A0-5D56-4C7F-8AFB-F55F21B5AE70}" presName="sibTrans" presStyleCnt="0"/>
      <dgm:spPr/>
    </dgm:pt>
    <dgm:pt modelId="{0A30DF1D-1B0D-4DC6-BE0E-2B6E655E18A0}" type="pres">
      <dgm:prSet presAssocID="{99A3F2C0-19C4-48F0-B491-84028D497F0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5FDCBC4-6E06-4993-8DB3-71409F5374BC}" srcId="{FF42EA4F-3902-42F7-8404-0D40AC87C99A}" destId="{99A3F2C0-19C4-48F0-B491-84028D497F07}" srcOrd="5" destOrd="0" parTransId="{30E8AC2D-0627-4CF4-A29F-A3A6586B689C}" sibTransId="{3C3E85BE-1C18-49B7-921A-33E48A7EDBDA}"/>
    <dgm:cxn modelId="{3383881E-4CDF-4464-A0E3-42A217B365AC}" srcId="{FF42EA4F-3902-42F7-8404-0D40AC87C99A}" destId="{7E5F2464-266A-4BEF-94C0-42F317574DB9}" srcOrd="1" destOrd="0" parTransId="{1CAA4F62-CC72-4241-A197-6509E44A0FC7}" sibTransId="{F1A47CD8-90EC-4683-B628-069FB78ACD4F}"/>
    <dgm:cxn modelId="{FEBACEF3-CF94-4822-90AD-1BF393F1C56F}" type="presOf" srcId="{99A3F2C0-19C4-48F0-B491-84028D497F07}" destId="{0A30DF1D-1B0D-4DC6-BE0E-2B6E655E18A0}" srcOrd="0" destOrd="0" presId="urn:microsoft.com/office/officeart/2005/8/layout/hProcess9"/>
    <dgm:cxn modelId="{64D3E901-DEA5-4350-81F0-918FE1FF9B55}" srcId="{FF42EA4F-3902-42F7-8404-0D40AC87C99A}" destId="{F2B3970C-85CA-4CD1-BAB0-886779C1E21C}" srcOrd="4" destOrd="0" parTransId="{490BBFBF-64F3-4273-A7A3-347A9A2AF042}" sibTransId="{DC03A7A0-5D56-4C7F-8AFB-F55F21B5AE70}"/>
    <dgm:cxn modelId="{4A266BBE-821C-4BD9-9C92-E6414DC00EEC}" type="presOf" srcId="{85887D00-EF3B-4DCE-B76D-DC3ACE08B589}" destId="{32A09373-7F82-4DC7-A6B9-A1D2B4499253}" srcOrd="0" destOrd="0" presId="urn:microsoft.com/office/officeart/2005/8/layout/hProcess9"/>
    <dgm:cxn modelId="{236A1781-7E3B-4B4F-BA9E-EE355C999AB5}" srcId="{FF42EA4F-3902-42F7-8404-0D40AC87C99A}" destId="{F1602B28-8FD3-43D3-BA0F-AE14997CEE14}" srcOrd="0" destOrd="0" parTransId="{D547F8A5-D1D3-458F-BB14-22911FBECB4B}" sibTransId="{29F41383-3E6D-4E4F-9266-E2DD7CD93E19}"/>
    <dgm:cxn modelId="{B7C70DEA-C154-4338-990F-4A4CE8E7EE35}" type="presOf" srcId="{7E5F2464-266A-4BEF-94C0-42F317574DB9}" destId="{200C8D0A-72FC-4FF0-A4F8-2E0ABFCA63DC}" srcOrd="0" destOrd="0" presId="urn:microsoft.com/office/officeart/2005/8/layout/hProcess9"/>
    <dgm:cxn modelId="{8CC756FC-A941-409E-9C0E-9D06AA05CE55}" srcId="{FF42EA4F-3902-42F7-8404-0D40AC87C99A}" destId="{85887D00-EF3B-4DCE-B76D-DC3ACE08B589}" srcOrd="3" destOrd="0" parTransId="{2779960F-FCB7-4576-ABD8-E28369508FE5}" sibTransId="{57014895-B7F6-47A7-BC56-C7C74E05F956}"/>
    <dgm:cxn modelId="{9DF60BE3-261C-4481-88A3-76316F883427}" type="presOf" srcId="{F2B3970C-85CA-4CD1-BAB0-886779C1E21C}" destId="{F5955263-DB13-4307-843F-C52E717EB905}" srcOrd="0" destOrd="0" presId="urn:microsoft.com/office/officeart/2005/8/layout/hProcess9"/>
    <dgm:cxn modelId="{AF1D4ED4-CFE4-4534-B648-F5FE2F8F0034}" srcId="{FF42EA4F-3902-42F7-8404-0D40AC87C99A}" destId="{B9D6418A-B123-4BB5-8B12-7AE7714F22D8}" srcOrd="2" destOrd="0" parTransId="{6543221B-1611-4190-B587-57C0E63B6380}" sibTransId="{9059FF8A-8A73-4081-8064-87963C40A654}"/>
    <dgm:cxn modelId="{1CA0738C-2FE4-431D-874E-4783820EE333}" type="presOf" srcId="{F1602B28-8FD3-43D3-BA0F-AE14997CEE14}" destId="{2E9C63B5-5427-49A4-8D7C-F56EE01EC12B}" srcOrd="0" destOrd="0" presId="urn:microsoft.com/office/officeart/2005/8/layout/hProcess9"/>
    <dgm:cxn modelId="{80909BE0-508F-4CC7-ACA1-D357BBA820E4}" type="presOf" srcId="{B9D6418A-B123-4BB5-8B12-7AE7714F22D8}" destId="{C478B88E-0C89-4288-B589-21B0831F7B69}" srcOrd="0" destOrd="0" presId="urn:microsoft.com/office/officeart/2005/8/layout/hProcess9"/>
    <dgm:cxn modelId="{AD73F318-A135-438C-9766-ECCC21D2F646}" type="presOf" srcId="{FF42EA4F-3902-42F7-8404-0D40AC87C99A}" destId="{6CC36D9B-F58C-4416-83BD-468B806B7D5B}" srcOrd="0" destOrd="0" presId="urn:microsoft.com/office/officeart/2005/8/layout/hProcess9"/>
    <dgm:cxn modelId="{258DA004-EEFC-4F7B-A599-52F9718642B0}" type="presParOf" srcId="{6CC36D9B-F58C-4416-83BD-468B806B7D5B}" destId="{ED1966C3-5DDA-42A8-B62D-00545308C15D}" srcOrd="0" destOrd="0" presId="urn:microsoft.com/office/officeart/2005/8/layout/hProcess9"/>
    <dgm:cxn modelId="{77A3E849-8ED9-4E9A-B900-4879101D0C92}" type="presParOf" srcId="{6CC36D9B-F58C-4416-83BD-468B806B7D5B}" destId="{5FE2538C-2AE7-4B4E-933D-B023ADBAB485}" srcOrd="1" destOrd="0" presId="urn:microsoft.com/office/officeart/2005/8/layout/hProcess9"/>
    <dgm:cxn modelId="{4911AC97-3C7F-415B-BB33-84A83B64B89C}" type="presParOf" srcId="{5FE2538C-2AE7-4B4E-933D-B023ADBAB485}" destId="{2E9C63B5-5427-49A4-8D7C-F56EE01EC12B}" srcOrd="0" destOrd="0" presId="urn:microsoft.com/office/officeart/2005/8/layout/hProcess9"/>
    <dgm:cxn modelId="{5411FB49-0AA4-44B6-B9E6-21C0E01F1671}" type="presParOf" srcId="{5FE2538C-2AE7-4B4E-933D-B023ADBAB485}" destId="{C5864109-CF0C-40A3-8527-3DE882349D42}" srcOrd="1" destOrd="0" presId="urn:microsoft.com/office/officeart/2005/8/layout/hProcess9"/>
    <dgm:cxn modelId="{A1BDB3A6-FB8B-40F3-A562-E13F36FA7160}" type="presParOf" srcId="{5FE2538C-2AE7-4B4E-933D-B023ADBAB485}" destId="{200C8D0A-72FC-4FF0-A4F8-2E0ABFCA63DC}" srcOrd="2" destOrd="0" presId="urn:microsoft.com/office/officeart/2005/8/layout/hProcess9"/>
    <dgm:cxn modelId="{64F0D414-A9B9-48C7-9092-D1F8FA5EB825}" type="presParOf" srcId="{5FE2538C-2AE7-4B4E-933D-B023ADBAB485}" destId="{2EB18AFE-95D4-44DC-AD33-690D91516F67}" srcOrd="3" destOrd="0" presId="urn:microsoft.com/office/officeart/2005/8/layout/hProcess9"/>
    <dgm:cxn modelId="{D468698D-9575-4E45-95D2-F80389D67DE0}" type="presParOf" srcId="{5FE2538C-2AE7-4B4E-933D-B023ADBAB485}" destId="{C478B88E-0C89-4288-B589-21B0831F7B69}" srcOrd="4" destOrd="0" presId="urn:microsoft.com/office/officeart/2005/8/layout/hProcess9"/>
    <dgm:cxn modelId="{88AE14BE-8140-42B6-9528-E658C89B74B9}" type="presParOf" srcId="{5FE2538C-2AE7-4B4E-933D-B023ADBAB485}" destId="{02F636EA-994C-4F13-AF10-27A478AC271D}" srcOrd="5" destOrd="0" presId="urn:microsoft.com/office/officeart/2005/8/layout/hProcess9"/>
    <dgm:cxn modelId="{0EA9F409-CD52-469A-8B30-9B4457F17B4E}" type="presParOf" srcId="{5FE2538C-2AE7-4B4E-933D-B023ADBAB485}" destId="{32A09373-7F82-4DC7-A6B9-A1D2B4499253}" srcOrd="6" destOrd="0" presId="urn:microsoft.com/office/officeart/2005/8/layout/hProcess9"/>
    <dgm:cxn modelId="{09B6FABB-1D06-450B-AD0F-D916E5F766F1}" type="presParOf" srcId="{5FE2538C-2AE7-4B4E-933D-B023ADBAB485}" destId="{91EADE75-A506-4280-BBAB-E2124DD70AB0}" srcOrd="7" destOrd="0" presId="urn:microsoft.com/office/officeart/2005/8/layout/hProcess9"/>
    <dgm:cxn modelId="{4895C1CB-0E67-4E32-B54C-3E3419530779}" type="presParOf" srcId="{5FE2538C-2AE7-4B4E-933D-B023ADBAB485}" destId="{F5955263-DB13-4307-843F-C52E717EB905}" srcOrd="8" destOrd="0" presId="urn:microsoft.com/office/officeart/2005/8/layout/hProcess9"/>
    <dgm:cxn modelId="{3B2235E0-37EF-46EE-9561-DA4727432634}" type="presParOf" srcId="{5FE2538C-2AE7-4B4E-933D-B023ADBAB485}" destId="{33B2FBD8-8723-41D8-A079-7E6D05FBF170}" srcOrd="9" destOrd="0" presId="urn:microsoft.com/office/officeart/2005/8/layout/hProcess9"/>
    <dgm:cxn modelId="{8E17F2A6-A817-4B00-B7FD-649F7A2867EB}" type="presParOf" srcId="{5FE2538C-2AE7-4B4E-933D-B023ADBAB485}" destId="{0A30DF1D-1B0D-4DC6-BE0E-2B6E655E18A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2EA4F-3902-42F7-8404-0D40AC87C99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F1602B28-8FD3-43D3-BA0F-AE14997CEE14}">
      <dgm:prSet phldrT="[文字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gm:spPr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47F8A5-D1D3-458F-BB14-22911FBECB4B}" type="par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29F41383-3E6D-4E4F-9266-E2DD7CD93E19}" type="sib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7E5F2464-266A-4BEF-94C0-42F317574DB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AA4F62-CC72-4241-A197-6509E44A0FC7}" type="par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F1A47CD8-90EC-4683-B628-069FB78ACD4F}" type="sib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B9D6418A-B123-4BB5-8B12-7AE7714F22D8}">
      <dgm:prSet phldrT="[文字]" custT="1"/>
      <dgm:spPr>
        <a:solidFill>
          <a:srgbClr val="EFC57A"/>
        </a:solidFill>
      </dgm:spPr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43221B-1611-4190-B587-57C0E63B6380}" type="par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9059FF8A-8A73-4081-8064-87963C40A654}" type="sib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85887D00-EF3B-4DCE-B76D-DC3ACE08B58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79960F-FCB7-4576-ABD8-E28369508FE5}" type="par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57014895-B7F6-47A7-BC56-C7C74E05F956}" type="sib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F2B3970C-85CA-4CD1-BAB0-886779C1E21C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0BBFBF-64F3-4273-A7A3-347A9A2AF042}" type="par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DC03A7A0-5D56-4C7F-8AFB-F55F21B5AE70}" type="sib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99A3F2C0-19C4-48F0-B491-84028D497F07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8AC2D-0627-4CF4-A29F-A3A6586B689C}" type="par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3C3E85BE-1C18-49B7-921A-33E48A7EDBDA}" type="sib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6CC36D9B-F58C-4416-83BD-468B806B7D5B}" type="pres">
      <dgm:prSet presAssocID="{FF42EA4F-3902-42F7-8404-0D40AC87C99A}" presName="CompostProcess" presStyleCnt="0">
        <dgm:presLayoutVars>
          <dgm:dir/>
          <dgm:resizeHandles val="exact"/>
        </dgm:presLayoutVars>
      </dgm:prSet>
      <dgm:spPr/>
    </dgm:pt>
    <dgm:pt modelId="{ED1966C3-5DDA-42A8-B62D-00545308C15D}" type="pres">
      <dgm:prSet presAssocID="{FF42EA4F-3902-42F7-8404-0D40AC87C99A}" presName="arrow" presStyleLbl="bgShp" presStyleIdx="0" presStyleCnt="1" custScaleX="117647" custScaleY="87565" custLinFactNeighborX="4428" custLinFactNeighborY="15782"/>
      <dgm:spPr>
        <a:solidFill>
          <a:schemeClr val="tx1">
            <a:lumMod val="25000"/>
            <a:lumOff val="75000"/>
          </a:schemeClr>
        </a:solidFill>
        <a:ln>
          <a:solidFill>
            <a:schemeClr val="tx1"/>
          </a:solidFill>
        </a:ln>
      </dgm:spPr>
    </dgm:pt>
    <dgm:pt modelId="{5FE2538C-2AE7-4B4E-933D-B023ADBAB485}" type="pres">
      <dgm:prSet presAssocID="{FF42EA4F-3902-42F7-8404-0D40AC87C99A}" presName="linearProcess" presStyleCnt="0"/>
      <dgm:spPr/>
    </dgm:pt>
    <dgm:pt modelId="{2E9C63B5-5427-49A4-8D7C-F56EE01EC12B}" type="pres">
      <dgm:prSet presAssocID="{F1602B28-8FD3-43D3-BA0F-AE14997CEE14}" presName="textNode" presStyleLbl="node1" presStyleIdx="0" presStyleCnt="6" custScaleX="1043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64109-CF0C-40A3-8527-3DE882349D42}" type="pres">
      <dgm:prSet presAssocID="{29F41383-3E6D-4E4F-9266-E2DD7CD93E19}" presName="sibTrans" presStyleCnt="0"/>
      <dgm:spPr/>
    </dgm:pt>
    <dgm:pt modelId="{200C8D0A-72FC-4FF0-A4F8-2E0ABFCA63DC}" type="pres">
      <dgm:prSet presAssocID="{7E5F2464-266A-4BEF-94C0-42F317574DB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18AFE-95D4-44DC-AD33-690D91516F67}" type="pres">
      <dgm:prSet presAssocID="{F1A47CD8-90EC-4683-B628-069FB78ACD4F}" presName="sibTrans" presStyleCnt="0"/>
      <dgm:spPr/>
    </dgm:pt>
    <dgm:pt modelId="{C478B88E-0C89-4288-B589-21B0831F7B69}" type="pres">
      <dgm:prSet presAssocID="{B9D6418A-B123-4BB5-8B12-7AE7714F22D8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636EA-994C-4F13-AF10-27A478AC271D}" type="pres">
      <dgm:prSet presAssocID="{9059FF8A-8A73-4081-8064-87963C40A654}" presName="sibTrans" presStyleCnt="0"/>
      <dgm:spPr/>
    </dgm:pt>
    <dgm:pt modelId="{32A09373-7F82-4DC7-A6B9-A1D2B4499253}" type="pres">
      <dgm:prSet presAssocID="{85887D00-EF3B-4DCE-B76D-DC3ACE08B58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ADE75-A506-4280-BBAB-E2124DD70AB0}" type="pres">
      <dgm:prSet presAssocID="{57014895-B7F6-47A7-BC56-C7C74E05F956}" presName="sibTrans" presStyleCnt="0"/>
      <dgm:spPr/>
    </dgm:pt>
    <dgm:pt modelId="{F5955263-DB13-4307-843F-C52E717EB905}" type="pres">
      <dgm:prSet presAssocID="{F2B3970C-85CA-4CD1-BAB0-886779C1E21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B2FBD8-8723-41D8-A079-7E6D05FBF170}" type="pres">
      <dgm:prSet presAssocID="{DC03A7A0-5D56-4C7F-8AFB-F55F21B5AE70}" presName="sibTrans" presStyleCnt="0"/>
      <dgm:spPr/>
    </dgm:pt>
    <dgm:pt modelId="{0A30DF1D-1B0D-4DC6-BE0E-2B6E655E18A0}" type="pres">
      <dgm:prSet presAssocID="{99A3F2C0-19C4-48F0-B491-84028D497F0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36A1781-7E3B-4B4F-BA9E-EE355C999AB5}" srcId="{FF42EA4F-3902-42F7-8404-0D40AC87C99A}" destId="{F1602B28-8FD3-43D3-BA0F-AE14997CEE14}" srcOrd="0" destOrd="0" parTransId="{D547F8A5-D1D3-458F-BB14-22911FBECB4B}" sibTransId="{29F41383-3E6D-4E4F-9266-E2DD7CD93E19}"/>
    <dgm:cxn modelId="{5B9D2F3B-4D9C-40C2-ADD4-7AE2B7E4AFD9}" type="presOf" srcId="{99A3F2C0-19C4-48F0-B491-84028D497F07}" destId="{0A30DF1D-1B0D-4DC6-BE0E-2B6E655E18A0}" srcOrd="0" destOrd="0" presId="urn:microsoft.com/office/officeart/2005/8/layout/hProcess9"/>
    <dgm:cxn modelId="{87D391B2-E3FA-42D5-9803-AA354A3BD7B3}" type="presOf" srcId="{7E5F2464-266A-4BEF-94C0-42F317574DB9}" destId="{200C8D0A-72FC-4FF0-A4F8-2E0ABFCA63DC}" srcOrd="0" destOrd="0" presId="urn:microsoft.com/office/officeart/2005/8/layout/hProcess9"/>
    <dgm:cxn modelId="{9C0C16EA-5719-44CD-8782-3207C13BB62E}" type="presOf" srcId="{F1602B28-8FD3-43D3-BA0F-AE14997CEE14}" destId="{2E9C63B5-5427-49A4-8D7C-F56EE01EC12B}" srcOrd="0" destOrd="0" presId="urn:microsoft.com/office/officeart/2005/8/layout/hProcess9"/>
    <dgm:cxn modelId="{BF839112-0747-4913-867A-9CB589C29D61}" type="presOf" srcId="{85887D00-EF3B-4DCE-B76D-DC3ACE08B589}" destId="{32A09373-7F82-4DC7-A6B9-A1D2B4499253}" srcOrd="0" destOrd="0" presId="urn:microsoft.com/office/officeart/2005/8/layout/hProcess9"/>
    <dgm:cxn modelId="{AF1D4ED4-CFE4-4534-B648-F5FE2F8F0034}" srcId="{FF42EA4F-3902-42F7-8404-0D40AC87C99A}" destId="{B9D6418A-B123-4BB5-8B12-7AE7714F22D8}" srcOrd="2" destOrd="0" parTransId="{6543221B-1611-4190-B587-57C0E63B6380}" sibTransId="{9059FF8A-8A73-4081-8064-87963C40A654}"/>
    <dgm:cxn modelId="{400DCBB4-4F5B-486F-B78E-C94ED93282C9}" type="presOf" srcId="{FF42EA4F-3902-42F7-8404-0D40AC87C99A}" destId="{6CC36D9B-F58C-4416-83BD-468B806B7D5B}" srcOrd="0" destOrd="0" presId="urn:microsoft.com/office/officeart/2005/8/layout/hProcess9"/>
    <dgm:cxn modelId="{3383881E-4CDF-4464-A0E3-42A217B365AC}" srcId="{FF42EA4F-3902-42F7-8404-0D40AC87C99A}" destId="{7E5F2464-266A-4BEF-94C0-42F317574DB9}" srcOrd="1" destOrd="0" parTransId="{1CAA4F62-CC72-4241-A197-6509E44A0FC7}" sibTransId="{F1A47CD8-90EC-4683-B628-069FB78ACD4F}"/>
    <dgm:cxn modelId="{B1007DB4-02DE-4C8B-AF2F-137BBFCB20E7}" type="presOf" srcId="{F2B3970C-85CA-4CD1-BAB0-886779C1E21C}" destId="{F5955263-DB13-4307-843F-C52E717EB905}" srcOrd="0" destOrd="0" presId="urn:microsoft.com/office/officeart/2005/8/layout/hProcess9"/>
    <dgm:cxn modelId="{64D3E901-DEA5-4350-81F0-918FE1FF9B55}" srcId="{FF42EA4F-3902-42F7-8404-0D40AC87C99A}" destId="{F2B3970C-85CA-4CD1-BAB0-886779C1E21C}" srcOrd="4" destOrd="0" parTransId="{490BBFBF-64F3-4273-A7A3-347A9A2AF042}" sibTransId="{DC03A7A0-5D56-4C7F-8AFB-F55F21B5AE70}"/>
    <dgm:cxn modelId="{D5FDCBC4-6E06-4993-8DB3-71409F5374BC}" srcId="{FF42EA4F-3902-42F7-8404-0D40AC87C99A}" destId="{99A3F2C0-19C4-48F0-B491-84028D497F07}" srcOrd="5" destOrd="0" parTransId="{30E8AC2D-0627-4CF4-A29F-A3A6586B689C}" sibTransId="{3C3E85BE-1C18-49B7-921A-33E48A7EDBDA}"/>
    <dgm:cxn modelId="{8CC756FC-A941-409E-9C0E-9D06AA05CE55}" srcId="{FF42EA4F-3902-42F7-8404-0D40AC87C99A}" destId="{85887D00-EF3B-4DCE-B76D-DC3ACE08B589}" srcOrd="3" destOrd="0" parTransId="{2779960F-FCB7-4576-ABD8-E28369508FE5}" sibTransId="{57014895-B7F6-47A7-BC56-C7C74E05F956}"/>
    <dgm:cxn modelId="{D2301E38-50A2-450D-9C6B-AEB7B45BB526}" type="presOf" srcId="{B9D6418A-B123-4BB5-8B12-7AE7714F22D8}" destId="{C478B88E-0C89-4288-B589-21B0831F7B69}" srcOrd="0" destOrd="0" presId="urn:microsoft.com/office/officeart/2005/8/layout/hProcess9"/>
    <dgm:cxn modelId="{47EC9A73-A575-47E6-9E7B-21F2A2604472}" type="presParOf" srcId="{6CC36D9B-F58C-4416-83BD-468B806B7D5B}" destId="{ED1966C3-5DDA-42A8-B62D-00545308C15D}" srcOrd="0" destOrd="0" presId="urn:microsoft.com/office/officeart/2005/8/layout/hProcess9"/>
    <dgm:cxn modelId="{B233A2DD-DE5D-42CA-A1AF-EA274230DF69}" type="presParOf" srcId="{6CC36D9B-F58C-4416-83BD-468B806B7D5B}" destId="{5FE2538C-2AE7-4B4E-933D-B023ADBAB485}" srcOrd="1" destOrd="0" presId="urn:microsoft.com/office/officeart/2005/8/layout/hProcess9"/>
    <dgm:cxn modelId="{0A300632-F096-49F4-A633-08E9FEB590D7}" type="presParOf" srcId="{5FE2538C-2AE7-4B4E-933D-B023ADBAB485}" destId="{2E9C63B5-5427-49A4-8D7C-F56EE01EC12B}" srcOrd="0" destOrd="0" presId="urn:microsoft.com/office/officeart/2005/8/layout/hProcess9"/>
    <dgm:cxn modelId="{694A496D-1E4D-447F-91D0-EF7F7DB84201}" type="presParOf" srcId="{5FE2538C-2AE7-4B4E-933D-B023ADBAB485}" destId="{C5864109-CF0C-40A3-8527-3DE882349D42}" srcOrd="1" destOrd="0" presId="urn:microsoft.com/office/officeart/2005/8/layout/hProcess9"/>
    <dgm:cxn modelId="{068835E4-B780-4BDD-8CB9-57A2A49841D7}" type="presParOf" srcId="{5FE2538C-2AE7-4B4E-933D-B023ADBAB485}" destId="{200C8D0A-72FC-4FF0-A4F8-2E0ABFCA63DC}" srcOrd="2" destOrd="0" presId="urn:microsoft.com/office/officeart/2005/8/layout/hProcess9"/>
    <dgm:cxn modelId="{385DEE2E-5DFA-4CC6-9FE2-EA360742543A}" type="presParOf" srcId="{5FE2538C-2AE7-4B4E-933D-B023ADBAB485}" destId="{2EB18AFE-95D4-44DC-AD33-690D91516F67}" srcOrd="3" destOrd="0" presId="urn:microsoft.com/office/officeart/2005/8/layout/hProcess9"/>
    <dgm:cxn modelId="{B5258DCD-9B7D-4719-95DB-8A2A44818CFD}" type="presParOf" srcId="{5FE2538C-2AE7-4B4E-933D-B023ADBAB485}" destId="{C478B88E-0C89-4288-B589-21B0831F7B69}" srcOrd="4" destOrd="0" presId="urn:microsoft.com/office/officeart/2005/8/layout/hProcess9"/>
    <dgm:cxn modelId="{5966F27C-A115-4EDA-855C-B9C5A80D776B}" type="presParOf" srcId="{5FE2538C-2AE7-4B4E-933D-B023ADBAB485}" destId="{02F636EA-994C-4F13-AF10-27A478AC271D}" srcOrd="5" destOrd="0" presId="urn:microsoft.com/office/officeart/2005/8/layout/hProcess9"/>
    <dgm:cxn modelId="{58B9D775-B60F-447B-B00E-2B88CD407CA9}" type="presParOf" srcId="{5FE2538C-2AE7-4B4E-933D-B023ADBAB485}" destId="{32A09373-7F82-4DC7-A6B9-A1D2B4499253}" srcOrd="6" destOrd="0" presId="urn:microsoft.com/office/officeart/2005/8/layout/hProcess9"/>
    <dgm:cxn modelId="{613D9DE2-09E9-4F83-AD90-51982D15B75E}" type="presParOf" srcId="{5FE2538C-2AE7-4B4E-933D-B023ADBAB485}" destId="{91EADE75-A506-4280-BBAB-E2124DD70AB0}" srcOrd="7" destOrd="0" presId="urn:microsoft.com/office/officeart/2005/8/layout/hProcess9"/>
    <dgm:cxn modelId="{AB41C46D-48DC-4EA8-AAD5-877549055C0C}" type="presParOf" srcId="{5FE2538C-2AE7-4B4E-933D-B023ADBAB485}" destId="{F5955263-DB13-4307-843F-C52E717EB905}" srcOrd="8" destOrd="0" presId="urn:microsoft.com/office/officeart/2005/8/layout/hProcess9"/>
    <dgm:cxn modelId="{7CC7976A-6CE5-48FA-A0E7-3DF3C25D2591}" type="presParOf" srcId="{5FE2538C-2AE7-4B4E-933D-B023ADBAB485}" destId="{33B2FBD8-8723-41D8-A079-7E6D05FBF170}" srcOrd="9" destOrd="0" presId="urn:microsoft.com/office/officeart/2005/8/layout/hProcess9"/>
    <dgm:cxn modelId="{91DE283F-2FF8-4420-97D3-1D11398D0F90}" type="presParOf" srcId="{5FE2538C-2AE7-4B4E-933D-B023ADBAB485}" destId="{0A30DF1D-1B0D-4DC6-BE0E-2B6E655E18A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2EA4F-3902-42F7-8404-0D40AC87C99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F1602B28-8FD3-43D3-BA0F-AE14997CEE14}">
      <dgm:prSet phldrT="[文字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gm:spPr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47F8A5-D1D3-458F-BB14-22911FBECB4B}" type="par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29F41383-3E6D-4E4F-9266-E2DD7CD93E19}" type="sib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7E5F2464-266A-4BEF-94C0-42F317574DB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AA4F62-CC72-4241-A197-6509E44A0FC7}" type="par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F1A47CD8-90EC-4683-B628-069FB78ACD4F}" type="sib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B9D6418A-B123-4BB5-8B12-7AE7714F22D8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43221B-1611-4190-B587-57C0E63B6380}" type="par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9059FF8A-8A73-4081-8064-87963C40A654}" type="sib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85887D00-EF3B-4DCE-B76D-DC3ACE08B589}">
      <dgm:prSet phldrT="[文字]" custT="1"/>
      <dgm:spPr>
        <a:solidFill>
          <a:srgbClr val="EFC57A"/>
        </a:solidFill>
      </dgm:spPr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79960F-FCB7-4576-ABD8-E28369508FE5}" type="par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57014895-B7F6-47A7-BC56-C7C74E05F956}" type="sib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F2B3970C-85CA-4CD1-BAB0-886779C1E21C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0BBFBF-64F3-4273-A7A3-347A9A2AF042}" type="par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DC03A7A0-5D56-4C7F-8AFB-F55F21B5AE70}" type="sib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99A3F2C0-19C4-48F0-B491-84028D497F07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8AC2D-0627-4CF4-A29F-A3A6586B689C}" type="par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3C3E85BE-1C18-49B7-921A-33E48A7EDBDA}" type="sib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6CC36D9B-F58C-4416-83BD-468B806B7D5B}" type="pres">
      <dgm:prSet presAssocID="{FF42EA4F-3902-42F7-8404-0D40AC87C99A}" presName="CompostProcess" presStyleCnt="0">
        <dgm:presLayoutVars>
          <dgm:dir/>
          <dgm:resizeHandles val="exact"/>
        </dgm:presLayoutVars>
      </dgm:prSet>
      <dgm:spPr/>
    </dgm:pt>
    <dgm:pt modelId="{ED1966C3-5DDA-42A8-B62D-00545308C15D}" type="pres">
      <dgm:prSet presAssocID="{FF42EA4F-3902-42F7-8404-0D40AC87C99A}" presName="arrow" presStyleLbl="bgShp" presStyleIdx="0" presStyleCnt="1" custScaleX="117647" custScaleY="87565" custLinFactNeighborX="4428" custLinFactNeighborY="15782"/>
      <dgm:spPr>
        <a:solidFill>
          <a:schemeClr val="tx1">
            <a:lumMod val="25000"/>
            <a:lumOff val="75000"/>
          </a:schemeClr>
        </a:solidFill>
        <a:ln>
          <a:solidFill>
            <a:schemeClr val="tx1"/>
          </a:solidFill>
        </a:ln>
      </dgm:spPr>
    </dgm:pt>
    <dgm:pt modelId="{5FE2538C-2AE7-4B4E-933D-B023ADBAB485}" type="pres">
      <dgm:prSet presAssocID="{FF42EA4F-3902-42F7-8404-0D40AC87C99A}" presName="linearProcess" presStyleCnt="0"/>
      <dgm:spPr/>
    </dgm:pt>
    <dgm:pt modelId="{2E9C63B5-5427-49A4-8D7C-F56EE01EC12B}" type="pres">
      <dgm:prSet presAssocID="{F1602B28-8FD3-43D3-BA0F-AE14997CEE14}" presName="textNode" presStyleLbl="node1" presStyleIdx="0" presStyleCnt="6" custScaleX="1043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64109-CF0C-40A3-8527-3DE882349D42}" type="pres">
      <dgm:prSet presAssocID="{29F41383-3E6D-4E4F-9266-E2DD7CD93E19}" presName="sibTrans" presStyleCnt="0"/>
      <dgm:spPr/>
    </dgm:pt>
    <dgm:pt modelId="{200C8D0A-72FC-4FF0-A4F8-2E0ABFCA63DC}" type="pres">
      <dgm:prSet presAssocID="{7E5F2464-266A-4BEF-94C0-42F317574DB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18AFE-95D4-44DC-AD33-690D91516F67}" type="pres">
      <dgm:prSet presAssocID="{F1A47CD8-90EC-4683-B628-069FB78ACD4F}" presName="sibTrans" presStyleCnt="0"/>
      <dgm:spPr/>
    </dgm:pt>
    <dgm:pt modelId="{C478B88E-0C89-4288-B589-21B0831F7B69}" type="pres">
      <dgm:prSet presAssocID="{B9D6418A-B123-4BB5-8B12-7AE7714F22D8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636EA-994C-4F13-AF10-27A478AC271D}" type="pres">
      <dgm:prSet presAssocID="{9059FF8A-8A73-4081-8064-87963C40A654}" presName="sibTrans" presStyleCnt="0"/>
      <dgm:spPr/>
    </dgm:pt>
    <dgm:pt modelId="{32A09373-7F82-4DC7-A6B9-A1D2B4499253}" type="pres">
      <dgm:prSet presAssocID="{85887D00-EF3B-4DCE-B76D-DC3ACE08B58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ADE75-A506-4280-BBAB-E2124DD70AB0}" type="pres">
      <dgm:prSet presAssocID="{57014895-B7F6-47A7-BC56-C7C74E05F956}" presName="sibTrans" presStyleCnt="0"/>
      <dgm:spPr/>
    </dgm:pt>
    <dgm:pt modelId="{F5955263-DB13-4307-843F-C52E717EB905}" type="pres">
      <dgm:prSet presAssocID="{F2B3970C-85CA-4CD1-BAB0-886779C1E21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B2FBD8-8723-41D8-A079-7E6D05FBF170}" type="pres">
      <dgm:prSet presAssocID="{DC03A7A0-5D56-4C7F-8AFB-F55F21B5AE70}" presName="sibTrans" presStyleCnt="0"/>
      <dgm:spPr/>
    </dgm:pt>
    <dgm:pt modelId="{0A30DF1D-1B0D-4DC6-BE0E-2B6E655E18A0}" type="pres">
      <dgm:prSet presAssocID="{99A3F2C0-19C4-48F0-B491-84028D497F0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5FDCBC4-6E06-4993-8DB3-71409F5374BC}" srcId="{FF42EA4F-3902-42F7-8404-0D40AC87C99A}" destId="{99A3F2C0-19C4-48F0-B491-84028D497F07}" srcOrd="5" destOrd="0" parTransId="{30E8AC2D-0627-4CF4-A29F-A3A6586B689C}" sibTransId="{3C3E85BE-1C18-49B7-921A-33E48A7EDBDA}"/>
    <dgm:cxn modelId="{3383881E-4CDF-4464-A0E3-42A217B365AC}" srcId="{FF42EA4F-3902-42F7-8404-0D40AC87C99A}" destId="{7E5F2464-266A-4BEF-94C0-42F317574DB9}" srcOrd="1" destOrd="0" parTransId="{1CAA4F62-CC72-4241-A197-6509E44A0FC7}" sibTransId="{F1A47CD8-90EC-4683-B628-069FB78ACD4F}"/>
    <dgm:cxn modelId="{E720DB0C-C316-4980-B7D0-08DF933EDF0A}" type="presOf" srcId="{7E5F2464-266A-4BEF-94C0-42F317574DB9}" destId="{200C8D0A-72FC-4FF0-A4F8-2E0ABFCA63DC}" srcOrd="0" destOrd="0" presId="urn:microsoft.com/office/officeart/2005/8/layout/hProcess9"/>
    <dgm:cxn modelId="{8EF6C171-9887-48C6-A8FB-421C8AF6081D}" type="presOf" srcId="{B9D6418A-B123-4BB5-8B12-7AE7714F22D8}" destId="{C478B88E-0C89-4288-B589-21B0831F7B69}" srcOrd="0" destOrd="0" presId="urn:microsoft.com/office/officeart/2005/8/layout/hProcess9"/>
    <dgm:cxn modelId="{76D32DC7-4D49-4BAE-A1AE-348F022B80C8}" type="presOf" srcId="{99A3F2C0-19C4-48F0-B491-84028D497F07}" destId="{0A30DF1D-1B0D-4DC6-BE0E-2B6E655E18A0}" srcOrd="0" destOrd="0" presId="urn:microsoft.com/office/officeart/2005/8/layout/hProcess9"/>
    <dgm:cxn modelId="{64D3E901-DEA5-4350-81F0-918FE1FF9B55}" srcId="{FF42EA4F-3902-42F7-8404-0D40AC87C99A}" destId="{F2B3970C-85CA-4CD1-BAB0-886779C1E21C}" srcOrd="4" destOrd="0" parTransId="{490BBFBF-64F3-4273-A7A3-347A9A2AF042}" sibTransId="{DC03A7A0-5D56-4C7F-8AFB-F55F21B5AE70}"/>
    <dgm:cxn modelId="{236A1781-7E3B-4B4F-BA9E-EE355C999AB5}" srcId="{FF42EA4F-3902-42F7-8404-0D40AC87C99A}" destId="{F1602B28-8FD3-43D3-BA0F-AE14997CEE14}" srcOrd="0" destOrd="0" parTransId="{D547F8A5-D1D3-458F-BB14-22911FBECB4B}" sibTransId="{29F41383-3E6D-4E4F-9266-E2DD7CD93E19}"/>
    <dgm:cxn modelId="{8CC756FC-A941-409E-9C0E-9D06AA05CE55}" srcId="{FF42EA4F-3902-42F7-8404-0D40AC87C99A}" destId="{85887D00-EF3B-4DCE-B76D-DC3ACE08B589}" srcOrd="3" destOrd="0" parTransId="{2779960F-FCB7-4576-ABD8-E28369508FE5}" sibTransId="{57014895-B7F6-47A7-BC56-C7C74E05F956}"/>
    <dgm:cxn modelId="{F01C20A9-0C66-49C8-BD38-67DCDC647AA2}" type="presOf" srcId="{FF42EA4F-3902-42F7-8404-0D40AC87C99A}" destId="{6CC36D9B-F58C-4416-83BD-468B806B7D5B}" srcOrd="0" destOrd="0" presId="urn:microsoft.com/office/officeart/2005/8/layout/hProcess9"/>
    <dgm:cxn modelId="{AF1D4ED4-CFE4-4534-B648-F5FE2F8F0034}" srcId="{FF42EA4F-3902-42F7-8404-0D40AC87C99A}" destId="{B9D6418A-B123-4BB5-8B12-7AE7714F22D8}" srcOrd="2" destOrd="0" parTransId="{6543221B-1611-4190-B587-57C0E63B6380}" sibTransId="{9059FF8A-8A73-4081-8064-87963C40A654}"/>
    <dgm:cxn modelId="{B5EF39C6-1C9E-4E9F-8A6D-91D6EFA9B523}" type="presOf" srcId="{F1602B28-8FD3-43D3-BA0F-AE14997CEE14}" destId="{2E9C63B5-5427-49A4-8D7C-F56EE01EC12B}" srcOrd="0" destOrd="0" presId="urn:microsoft.com/office/officeart/2005/8/layout/hProcess9"/>
    <dgm:cxn modelId="{81EDE917-E833-4B7F-A236-D89BB65F5421}" type="presOf" srcId="{F2B3970C-85CA-4CD1-BAB0-886779C1E21C}" destId="{F5955263-DB13-4307-843F-C52E717EB905}" srcOrd="0" destOrd="0" presId="urn:microsoft.com/office/officeart/2005/8/layout/hProcess9"/>
    <dgm:cxn modelId="{D7164F13-9B4C-4768-987B-CDB0DFD729CA}" type="presOf" srcId="{85887D00-EF3B-4DCE-B76D-DC3ACE08B589}" destId="{32A09373-7F82-4DC7-A6B9-A1D2B4499253}" srcOrd="0" destOrd="0" presId="urn:microsoft.com/office/officeart/2005/8/layout/hProcess9"/>
    <dgm:cxn modelId="{74F31827-D039-420D-A387-21DA8BACBE32}" type="presParOf" srcId="{6CC36D9B-F58C-4416-83BD-468B806B7D5B}" destId="{ED1966C3-5DDA-42A8-B62D-00545308C15D}" srcOrd="0" destOrd="0" presId="urn:microsoft.com/office/officeart/2005/8/layout/hProcess9"/>
    <dgm:cxn modelId="{53D765E9-E135-466B-AEB6-10DD54B3918D}" type="presParOf" srcId="{6CC36D9B-F58C-4416-83BD-468B806B7D5B}" destId="{5FE2538C-2AE7-4B4E-933D-B023ADBAB485}" srcOrd="1" destOrd="0" presId="urn:microsoft.com/office/officeart/2005/8/layout/hProcess9"/>
    <dgm:cxn modelId="{F49B4A86-FC26-4A67-8EE4-DFAC03DA4EBA}" type="presParOf" srcId="{5FE2538C-2AE7-4B4E-933D-B023ADBAB485}" destId="{2E9C63B5-5427-49A4-8D7C-F56EE01EC12B}" srcOrd="0" destOrd="0" presId="urn:microsoft.com/office/officeart/2005/8/layout/hProcess9"/>
    <dgm:cxn modelId="{4C652D49-B7D7-46B1-9DB9-B76E253E04C6}" type="presParOf" srcId="{5FE2538C-2AE7-4B4E-933D-B023ADBAB485}" destId="{C5864109-CF0C-40A3-8527-3DE882349D42}" srcOrd="1" destOrd="0" presId="urn:microsoft.com/office/officeart/2005/8/layout/hProcess9"/>
    <dgm:cxn modelId="{34B37DBB-0716-4B04-9340-B09C8846CCCA}" type="presParOf" srcId="{5FE2538C-2AE7-4B4E-933D-B023ADBAB485}" destId="{200C8D0A-72FC-4FF0-A4F8-2E0ABFCA63DC}" srcOrd="2" destOrd="0" presId="urn:microsoft.com/office/officeart/2005/8/layout/hProcess9"/>
    <dgm:cxn modelId="{BDCC5405-F5E5-4ECC-A394-D0E25FA1EC08}" type="presParOf" srcId="{5FE2538C-2AE7-4B4E-933D-B023ADBAB485}" destId="{2EB18AFE-95D4-44DC-AD33-690D91516F67}" srcOrd="3" destOrd="0" presId="urn:microsoft.com/office/officeart/2005/8/layout/hProcess9"/>
    <dgm:cxn modelId="{2604657C-B780-4383-AFDD-22A7C63616C2}" type="presParOf" srcId="{5FE2538C-2AE7-4B4E-933D-B023ADBAB485}" destId="{C478B88E-0C89-4288-B589-21B0831F7B69}" srcOrd="4" destOrd="0" presId="urn:microsoft.com/office/officeart/2005/8/layout/hProcess9"/>
    <dgm:cxn modelId="{4730180D-B7F3-4149-B379-AE1D78E2CDEA}" type="presParOf" srcId="{5FE2538C-2AE7-4B4E-933D-B023ADBAB485}" destId="{02F636EA-994C-4F13-AF10-27A478AC271D}" srcOrd="5" destOrd="0" presId="urn:microsoft.com/office/officeart/2005/8/layout/hProcess9"/>
    <dgm:cxn modelId="{A14C4E94-A4AC-440F-AAEB-498FE4A80985}" type="presParOf" srcId="{5FE2538C-2AE7-4B4E-933D-B023ADBAB485}" destId="{32A09373-7F82-4DC7-A6B9-A1D2B4499253}" srcOrd="6" destOrd="0" presId="urn:microsoft.com/office/officeart/2005/8/layout/hProcess9"/>
    <dgm:cxn modelId="{D47C6FE1-05DC-4F6D-9481-C4BEA516F3F8}" type="presParOf" srcId="{5FE2538C-2AE7-4B4E-933D-B023ADBAB485}" destId="{91EADE75-A506-4280-BBAB-E2124DD70AB0}" srcOrd="7" destOrd="0" presId="urn:microsoft.com/office/officeart/2005/8/layout/hProcess9"/>
    <dgm:cxn modelId="{D0C6300E-70D2-4138-B3AB-9C61B1329B13}" type="presParOf" srcId="{5FE2538C-2AE7-4B4E-933D-B023ADBAB485}" destId="{F5955263-DB13-4307-843F-C52E717EB905}" srcOrd="8" destOrd="0" presId="urn:microsoft.com/office/officeart/2005/8/layout/hProcess9"/>
    <dgm:cxn modelId="{215EFBA3-2694-4959-AAD3-3322DE9A78CA}" type="presParOf" srcId="{5FE2538C-2AE7-4B4E-933D-B023ADBAB485}" destId="{33B2FBD8-8723-41D8-A079-7E6D05FBF170}" srcOrd="9" destOrd="0" presId="urn:microsoft.com/office/officeart/2005/8/layout/hProcess9"/>
    <dgm:cxn modelId="{3D12D44A-4332-43AF-9FA1-6D513E82995B}" type="presParOf" srcId="{5FE2538C-2AE7-4B4E-933D-B023ADBAB485}" destId="{0A30DF1D-1B0D-4DC6-BE0E-2B6E655E18A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2EA4F-3902-42F7-8404-0D40AC87C99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F1602B28-8FD3-43D3-BA0F-AE14997CEE14}">
      <dgm:prSet phldrT="[文字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gm:spPr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47F8A5-D1D3-458F-BB14-22911FBECB4B}" type="par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29F41383-3E6D-4E4F-9266-E2DD7CD93E19}" type="sib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7E5F2464-266A-4BEF-94C0-42F317574DB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AA4F62-CC72-4241-A197-6509E44A0FC7}" type="par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F1A47CD8-90EC-4683-B628-069FB78ACD4F}" type="sib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B9D6418A-B123-4BB5-8B12-7AE7714F22D8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43221B-1611-4190-B587-57C0E63B6380}" type="par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9059FF8A-8A73-4081-8064-87963C40A654}" type="sib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85887D00-EF3B-4DCE-B76D-DC3ACE08B589}">
      <dgm:prSet phldrT="[文字]" custT="1"/>
      <dgm:spPr>
        <a:solidFill>
          <a:schemeClr val="bg1"/>
        </a:solidFill>
      </dgm:spPr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79960F-FCB7-4576-ABD8-E28369508FE5}" type="par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57014895-B7F6-47A7-BC56-C7C74E05F956}" type="sib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F2B3970C-85CA-4CD1-BAB0-886779C1E21C}">
      <dgm:prSet phldrT="[文字]" custT="1"/>
      <dgm:spPr>
        <a:solidFill>
          <a:srgbClr val="EFC57A"/>
        </a:solidFill>
      </dgm:spPr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0BBFBF-64F3-4273-A7A3-347A9A2AF042}" type="par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DC03A7A0-5D56-4C7F-8AFB-F55F21B5AE70}" type="sib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99A3F2C0-19C4-48F0-B491-84028D497F07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8AC2D-0627-4CF4-A29F-A3A6586B689C}" type="par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3C3E85BE-1C18-49B7-921A-33E48A7EDBDA}" type="sib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6CC36D9B-F58C-4416-83BD-468B806B7D5B}" type="pres">
      <dgm:prSet presAssocID="{FF42EA4F-3902-42F7-8404-0D40AC87C99A}" presName="CompostProcess" presStyleCnt="0">
        <dgm:presLayoutVars>
          <dgm:dir/>
          <dgm:resizeHandles val="exact"/>
        </dgm:presLayoutVars>
      </dgm:prSet>
      <dgm:spPr/>
    </dgm:pt>
    <dgm:pt modelId="{ED1966C3-5DDA-42A8-B62D-00545308C15D}" type="pres">
      <dgm:prSet presAssocID="{FF42EA4F-3902-42F7-8404-0D40AC87C99A}" presName="arrow" presStyleLbl="bgShp" presStyleIdx="0" presStyleCnt="1" custScaleX="117647" custScaleY="87565" custLinFactNeighborX="4428" custLinFactNeighborY="15782"/>
      <dgm:spPr>
        <a:solidFill>
          <a:schemeClr val="tx1">
            <a:lumMod val="25000"/>
            <a:lumOff val="75000"/>
          </a:schemeClr>
        </a:solidFill>
        <a:ln>
          <a:solidFill>
            <a:schemeClr val="tx1"/>
          </a:solidFill>
        </a:ln>
      </dgm:spPr>
    </dgm:pt>
    <dgm:pt modelId="{5FE2538C-2AE7-4B4E-933D-B023ADBAB485}" type="pres">
      <dgm:prSet presAssocID="{FF42EA4F-3902-42F7-8404-0D40AC87C99A}" presName="linearProcess" presStyleCnt="0"/>
      <dgm:spPr/>
    </dgm:pt>
    <dgm:pt modelId="{2E9C63B5-5427-49A4-8D7C-F56EE01EC12B}" type="pres">
      <dgm:prSet presAssocID="{F1602B28-8FD3-43D3-BA0F-AE14997CEE14}" presName="textNode" presStyleLbl="node1" presStyleIdx="0" presStyleCnt="6" custScaleX="1043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64109-CF0C-40A3-8527-3DE882349D42}" type="pres">
      <dgm:prSet presAssocID="{29F41383-3E6D-4E4F-9266-E2DD7CD93E19}" presName="sibTrans" presStyleCnt="0"/>
      <dgm:spPr/>
    </dgm:pt>
    <dgm:pt modelId="{200C8D0A-72FC-4FF0-A4F8-2E0ABFCA63DC}" type="pres">
      <dgm:prSet presAssocID="{7E5F2464-266A-4BEF-94C0-42F317574DB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18AFE-95D4-44DC-AD33-690D91516F67}" type="pres">
      <dgm:prSet presAssocID="{F1A47CD8-90EC-4683-B628-069FB78ACD4F}" presName="sibTrans" presStyleCnt="0"/>
      <dgm:spPr/>
    </dgm:pt>
    <dgm:pt modelId="{C478B88E-0C89-4288-B589-21B0831F7B69}" type="pres">
      <dgm:prSet presAssocID="{B9D6418A-B123-4BB5-8B12-7AE7714F22D8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636EA-994C-4F13-AF10-27A478AC271D}" type="pres">
      <dgm:prSet presAssocID="{9059FF8A-8A73-4081-8064-87963C40A654}" presName="sibTrans" presStyleCnt="0"/>
      <dgm:spPr/>
    </dgm:pt>
    <dgm:pt modelId="{32A09373-7F82-4DC7-A6B9-A1D2B4499253}" type="pres">
      <dgm:prSet presAssocID="{85887D00-EF3B-4DCE-B76D-DC3ACE08B58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ADE75-A506-4280-BBAB-E2124DD70AB0}" type="pres">
      <dgm:prSet presAssocID="{57014895-B7F6-47A7-BC56-C7C74E05F956}" presName="sibTrans" presStyleCnt="0"/>
      <dgm:spPr/>
    </dgm:pt>
    <dgm:pt modelId="{F5955263-DB13-4307-843F-C52E717EB905}" type="pres">
      <dgm:prSet presAssocID="{F2B3970C-85CA-4CD1-BAB0-886779C1E21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B2FBD8-8723-41D8-A079-7E6D05FBF170}" type="pres">
      <dgm:prSet presAssocID="{DC03A7A0-5D56-4C7F-8AFB-F55F21B5AE70}" presName="sibTrans" presStyleCnt="0"/>
      <dgm:spPr/>
    </dgm:pt>
    <dgm:pt modelId="{0A30DF1D-1B0D-4DC6-BE0E-2B6E655E18A0}" type="pres">
      <dgm:prSet presAssocID="{99A3F2C0-19C4-48F0-B491-84028D497F0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DA502C6-FCDB-44E6-9A9C-38553C1631F1}" type="presOf" srcId="{F2B3970C-85CA-4CD1-BAB0-886779C1E21C}" destId="{F5955263-DB13-4307-843F-C52E717EB905}" srcOrd="0" destOrd="0" presId="urn:microsoft.com/office/officeart/2005/8/layout/hProcess9"/>
    <dgm:cxn modelId="{AF1D4ED4-CFE4-4534-B648-F5FE2F8F0034}" srcId="{FF42EA4F-3902-42F7-8404-0D40AC87C99A}" destId="{B9D6418A-B123-4BB5-8B12-7AE7714F22D8}" srcOrd="2" destOrd="0" parTransId="{6543221B-1611-4190-B587-57C0E63B6380}" sibTransId="{9059FF8A-8A73-4081-8064-87963C40A654}"/>
    <dgm:cxn modelId="{28780D6B-D34B-4068-9227-B1819579B822}" type="presOf" srcId="{85887D00-EF3B-4DCE-B76D-DC3ACE08B589}" destId="{32A09373-7F82-4DC7-A6B9-A1D2B4499253}" srcOrd="0" destOrd="0" presId="urn:microsoft.com/office/officeart/2005/8/layout/hProcess9"/>
    <dgm:cxn modelId="{236A1781-7E3B-4B4F-BA9E-EE355C999AB5}" srcId="{FF42EA4F-3902-42F7-8404-0D40AC87C99A}" destId="{F1602B28-8FD3-43D3-BA0F-AE14997CEE14}" srcOrd="0" destOrd="0" parTransId="{D547F8A5-D1D3-458F-BB14-22911FBECB4B}" sibTransId="{29F41383-3E6D-4E4F-9266-E2DD7CD93E19}"/>
    <dgm:cxn modelId="{D5FDCBC4-6E06-4993-8DB3-71409F5374BC}" srcId="{FF42EA4F-3902-42F7-8404-0D40AC87C99A}" destId="{99A3F2C0-19C4-48F0-B491-84028D497F07}" srcOrd="5" destOrd="0" parTransId="{30E8AC2D-0627-4CF4-A29F-A3A6586B689C}" sibTransId="{3C3E85BE-1C18-49B7-921A-33E48A7EDBDA}"/>
    <dgm:cxn modelId="{3383881E-4CDF-4464-A0E3-42A217B365AC}" srcId="{FF42EA4F-3902-42F7-8404-0D40AC87C99A}" destId="{7E5F2464-266A-4BEF-94C0-42F317574DB9}" srcOrd="1" destOrd="0" parTransId="{1CAA4F62-CC72-4241-A197-6509E44A0FC7}" sibTransId="{F1A47CD8-90EC-4683-B628-069FB78ACD4F}"/>
    <dgm:cxn modelId="{F266A07C-56B0-44D6-B375-80EFD7C95908}" type="presOf" srcId="{F1602B28-8FD3-43D3-BA0F-AE14997CEE14}" destId="{2E9C63B5-5427-49A4-8D7C-F56EE01EC12B}" srcOrd="0" destOrd="0" presId="urn:microsoft.com/office/officeart/2005/8/layout/hProcess9"/>
    <dgm:cxn modelId="{64D3E901-DEA5-4350-81F0-918FE1FF9B55}" srcId="{FF42EA4F-3902-42F7-8404-0D40AC87C99A}" destId="{F2B3970C-85CA-4CD1-BAB0-886779C1E21C}" srcOrd="4" destOrd="0" parTransId="{490BBFBF-64F3-4273-A7A3-347A9A2AF042}" sibTransId="{DC03A7A0-5D56-4C7F-8AFB-F55F21B5AE70}"/>
    <dgm:cxn modelId="{03B81221-B879-4229-9EA0-EDD8856B3F59}" type="presOf" srcId="{7E5F2464-266A-4BEF-94C0-42F317574DB9}" destId="{200C8D0A-72FC-4FF0-A4F8-2E0ABFCA63DC}" srcOrd="0" destOrd="0" presId="urn:microsoft.com/office/officeart/2005/8/layout/hProcess9"/>
    <dgm:cxn modelId="{8CC756FC-A941-409E-9C0E-9D06AA05CE55}" srcId="{FF42EA4F-3902-42F7-8404-0D40AC87C99A}" destId="{85887D00-EF3B-4DCE-B76D-DC3ACE08B589}" srcOrd="3" destOrd="0" parTransId="{2779960F-FCB7-4576-ABD8-E28369508FE5}" sibTransId="{57014895-B7F6-47A7-BC56-C7C74E05F956}"/>
    <dgm:cxn modelId="{7AC9F6B9-A7BF-4270-AF76-FAC490E49EE2}" type="presOf" srcId="{99A3F2C0-19C4-48F0-B491-84028D497F07}" destId="{0A30DF1D-1B0D-4DC6-BE0E-2B6E655E18A0}" srcOrd="0" destOrd="0" presId="urn:microsoft.com/office/officeart/2005/8/layout/hProcess9"/>
    <dgm:cxn modelId="{7B4737BB-E2F2-4302-9EF0-FFC0909E4122}" type="presOf" srcId="{FF42EA4F-3902-42F7-8404-0D40AC87C99A}" destId="{6CC36D9B-F58C-4416-83BD-468B806B7D5B}" srcOrd="0" destOrd="0" presId="urn:microsoft.com/office/officeart/2005/8/layout/hProcess9"/>
    <dgm:cxn modelId="{27C12A4F-62F7-4C69-94BF-B6DD17B7FF60}" type="presOf" srcId="{B9D6418A-B123-4BB5-8B12-7AE7714F22D8}" destId="{C478B88E-0C89-4288-B589-21B0831F7B69}" srcOrd="0" destOrd="0" presId="urn:microsoft.com/office/officeart/2005/8/layout/hProcess9"/>
    <dgm:cxn modelId="{4F382F8E-E4B7-403F-BB10-03E83A60011A}" type="presParOf" srcId="{6CC36D9B-F58C-4416-83BD-468B806B7D5B}" destId="{ED1966C3-5DDA-42A8-B62D-00545308C15D}" srcOrd="0" destOrd="0" presId="urn:microsoft.com/office/officeart/2005/8/layout/hProcess9"/>
    <dgm:cxn modelId="{0810A80A-C5FF-4F81-AB7F-DB43FFFD2ABF}" type="presParOf" srcId="{6CC36D9B-F58C-4416-83BD-468B806B7D5B}" destId="{5FE2538C-2AE7-4B4E-933D-B023ADBAB485}" srcOrd="1" destOrd="0" presId="urn:microsoft.com/office/officeart/2005/8/layout/hProcess9"/>
    <dgm:cxn modelId="{843D49CC-B4C0-4D0E-8AED-28624FFF97FC}" type="presParOf" srcId="{5FE2538C-2AE7-4B4E-933D-B023ADBAB485}" destId="{2E9C63B5-5427-49A4-8D7C-F56EE01EC12B}" srcOrd="0" destOrd="0" presId="urn:microsoft.com/office/officeart/2005/8/layout/hProcess9"/>
    <dgm:cxn modelId="{04FF4494-0BAA-4F4E-8CEA-1D357DC1114B}" type="presParOf" srcId="{5FE2538C-2AE7-4B4E-933D-B023ADBAB485}" destId="{C5864109-CF0C-40A3-8527-3DE882349D42}" srcOrd="1" destOrd="0" presId="urn:microsoft.com/office/officeart/2005/8/layout/hProcess9"/>
    <dgm:cxn modelId="{151FCC7F-7B0D-4F43-B048-E872DFDD523C}" type="presParOf" srcId="{5FE2538C-2AE7-4B4E-933D-B023ADBAB485}" destId="{200C8D0A-72FC-4FF0-A4F8-2E0ABFCA63DC}" srcOrd="2" destOrd="0" presId="urn:microsoft.com/office/officeart/2005/8/layout/hProcess9"/>
    <dgm:cxn modelId="{A64EE89A-3670-4803-9585-69789A1B7EED}" type="presParOf" srcId="{5FE2538C-2AE7-4B4E-933D-B023ADBAB485}" destId="{2EB18AFE-95D4-44DC-AD33-690D91516F67}" srcOrd="3" destOrd="0" presId="urn:microsoft.com/office/officeart/2005/8/layout/hProcess9"/>
    <dgm:cxn modelId="{DE848148-56EB-4C17-AE8A-517FD032DD8B}" type="presParOf" srcId="{5FE2538C-2AE7-4B4E-933D-B023ADBAB485}" destId="{C478B88E-0C89-4288-B589-21B0831F7B69}" srcOrd="4" destOrd="0" presId="urn:microsoft.com/office/officeart/2005/8/layout/hProcess9"/>
    <dgm:cxn modelId="{2AE423C2-09F3-43A7-B6F4-1764BEF04322}" type="presParOf" srcId="{5FE2538C-2AE7-4B4E-933D-B023ADBAB485}" destId="{02F636EA-994C-4F13-AF10-27A478AC271D}" srcOrd="5" destOrd="0" presId="urn:microsoft.com/office/officeart/2005/8/layout/hProcess9"/>
    <dgm:cxn modelId="{2AB1E81B-4E10-4F16-9B36-5DC3E0A49A61}" type="presParOf" srcId="{5FE2538C-2AE7-4B4E-933D-B023ADBAB485}" destId="{32A09373-7F82-4DC7-A6B9-A1D2B4499253}" srcOrd="6" destOrd="0" presId="urn:microsoft.com/office/officeart/2005/8/layout/hProcess9"/>
    <dgm:cxn modelId="{DD19F4C4-EA72-4D7C-B123-74B39A9FF0E0}" type="presParOf" srcId="{5FE2538C-2AE7-4B4E-933D-B023ADBAB485}" destId="{91EADE75-A506-4280-BBAB-E2124DD70AB0}" srcOrd="7" destOrd="0" presId="urn:microsoft.com/office/officeart/2005/8/layout/hProcess9"/>
    <dgm:cxn modelId="{92B8BC9A-0317-4AC9-AC6A-9E5B2E1C27F3}" type="presParOf" srcId="{5FE2538C-2AE7-4B4E-933D-B023ADBAB485}" destId="{F5955263-DB13-4307-843F-C52E717EB905}" srcOrd="8" destOrd="0" presId="urn:microsoft.com/office/officeart/2005/8/layout/hProcess9"/>
    <dgm:cxn modelId="{A8120F2E-C4F9-4198-8062-44158719537B}" type="presParOf" srcId="{5FE2538C-2AE7-4B4E-933D-B023ADBAB485}" destId="{33B2FBD8-8723-41D8-A079-7E6D05FBF170}" srcOrd="9" destOrd="0" presId="urn:microsoft.com/office/officeart/2005/8/layout/hProcess9"/>
    <dgm:cxn modelId="{4B7534CB-D45A-452E-B4A9-7D83AFF22066}" type="presParOf" srcId="{5FE2538C-2AE7-4B4E-933D-B023ADBAB485}" destId="{0A30DF1D-1B0D-4DC6-BE0E-2B6E655E18A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42EA4F-3902-42F7-8404-0D40AC87C99A}" type="doc">
      <dgm:prSet loTypeId="urn:microsoft.com/office/officeart/2005/8/layout/hProcess9" loCatId="process" qsTypeId="urn:microsoft.com/office/officeart/2005/8/quickstyle/3d3" qsCatId="3D" csTypeId="urn:microsoft.com/office/officeart/2005/8/colors/accent0_2" csCatId="mainScheme" phldr="1"/>
      <dgm:spPr/>
    </dgm:pt>
    <dgm:pt modelId="{F1602B28-8FD3-43D3-BA0F-AE14997CEE14}">
      <dgm:prSet phldrT="[文字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chemeClr val="bg1"/>
        </a:solidFill>
        <a:ln>
          <a:solidFill>
            <a:schemeClr val="tx1"/>
          </a:solidFill>
        </a:ln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gm:spPr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47F8A5-D1D3-458F-BB14-22911FBECB4B}" type="par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29F41383-3E6D-4E4F-9266-E2DD7CD93E19}" type="sibTrans" cxnId="{236A1781-7E3B-4B4F-BA9E-EE355C999AB5}">
      <dgm:prSet/>
      <dgm:spPr/>
      <dgm:t>
        <a:bodyPr/>
        <a:lstStyle/>
        <a:p>
          <a:endParaRPr lang="zh-TW" altLang="en-US" sz="2000"/>
        </a:p>
      </dgm:t>
    </dgm:pt>
    <dgm:pt modelId="{7E5F2464-266A-4BEF-94C0-42F317574DB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CAA4F62-CC72-4241-A197-6509E44A0FC7}" type="par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F1A47CD8-90EC-4683-B628-069FB78ACD4F}" type="sibTrans" cxnId="{3383881E-4CDF-4464-A0E3-42A217B365AC}">
      <dgm:prSet/>
      <dgm:spPr/>
      <dgm:t>
        <a:bodyPr/>
        <a:lstStyle/>
        <a:p>
          <a:endParaRPr lang="zh-TW" altLang="en-US" sz="2000"/>
        </a:p>
      </dgm:t>
    </dgm:pt>
    <dgm:pt modelId="{B9D6418A-B123-4BB5-8B12-7AE7714F22D8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543221B-1611-4190-B587-57C0E63B6380}" type="par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9059FF8A-8A73-4081-8064-87963C40A654}" type="sibTrans" cxnId="{AF1D4ED4-CFE4-4534-B648-F5FE2F8F0034}">
      <dgm:prSet/>
      <dgm:spPr/>
      <dgm:t>
        <a:bodyPr/>
        <a:lstStyle/>
        <a:p>
          <a:endParaRPr lang="zh-TW" altLang="en-US" sz="2000"/>
        </a:p>
      </dgm:t>
    </dgm:pt>
    <dgm:pt modelId="{85887D00-EF3B-4DCE-B76D-DC3ACE08B589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779960F-FCB7-4576-ABD8-E28369508FE5}" type="par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57014895-B7F6-47A7-BC56-C7C74E05F956}" type="sibTrans" cxnId="{8CC756FC-A941-409E-9C0E-9D06AA05CE55}">
      <dgm:prSet/>
      <dgm:spPr/>
      <dgm:t>
        <a:bodyPr/>
        <a:lstStyle/>
        <a:p>
          <a:endParaRPr lang="zh-TW" altLang="en-US" sz="2000"/>
        </a:p>
      </dgm:t>
    </dgm:pt>
    <dgm:pt modelId="{F2B3970C-85CA-4CD1-BAB0-886779C1E21C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0BBFBF-64F3-4273-A7A3-347A9A2AF042}" type="par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DC03A7A0-5D56-4C7F-8AFB-F55F21B5AE70}" type="sibTrans" cxnId="{64D3E901-DEA5-4350-81F0-918FE1FF9B55}">
      <dgm:prSet/>
      <dgm:spPr/>
      <dgm:t>
        <a:bodyPr/>
        <a:lstStyle/>
        <a:p>
          <a:endParaRPr lang="zh-TW" altLang="en-US" sz="2000"/>
        </a:p>
      </dgm:t>
    </dgm:pt>
    <dgm:pt modelId="{99A3F2C0-19C4-48F0-B491-84028D497F07}">
      <dgm:prSet phldrT="[文字]" custT="1"/>
      <dgm:spPr>
        <a:solidFill>
          <a:srgbClr val="EFC57A"/>
        </a:solidFill>
      </dgm:spPr>
      <dgm:t>
        <a:bodyPr/>
        <a:lstStyle/>
        <a:p>
          <a:r>
            <a:rPr lang="zh-TW" altLang="en-US" sz="20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8AC2D-0627-4CF4-A29F-A3A6586B689C}" type="par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3C3E85BE-1C18-49B7-921A-33E48A7EDBDA}" type="sibTrans" cxnId="{D5FDCBC4-6E06-4993-8DB3-71409F5374BC}">
      <dgm:prSet/>
      <dgm:spPr/>
      <dgm:t>
        <a:bodyPr/>
        <a:lstStyle/>
        <a:p>
          <a:endParaRPr lang="zh-TW" altLang="en-US" sz="2000"/>
        </a:p>
      </dgm:t>
    </dgm:pt>
    <dgm:pt modelId="{6CC36D9B-F58C-4416-83BD-468B806B7D5B}" type="pres">
      <dgm:prSet presAssocID="{FF42EA4F-3902-42F7-8404-0D40AC87C99A}" presName="CompostProcess" presStyleCnt="0">
        <dgm:presLayoutVars>
          <dgm:dir/>
          <dgm:resizeHandles val="exact"/>
        </dgm:presLayoutVars>
      </dgm:prSet>
      <dgm:spPr/>
    </dgm:pt>
    <dgm:pt modelId="{ED1966C3-5DDA-42A8-B62D-00545308C15D}" type="pres">
      <dgm:prSet presAssocID="{FF42EA4F-3902-42F7-8404-0D40AC87C99A}" presName="arrow" presStyleLbl="bgShp" presStyleIdx="0" presStyleCnt="1" custScaleX="117647" custScaleY="87565" custLinFactNeighborX="4428" custLinFactNeighborY="15782"/>
      <dgm:spPr>
        <a:solidFill>
          <a:schemeClr val="tx1">
            <a:lumMod val="25000"/>
            <a:lumOff val="75000"/>
          </a:schemeClr>
        </a:solidFill>
        <a:ln>
          <a:solidFill>
            <a:schemeClr val="tx1"/>
          </a:solidFill>
        </a:ln>
      </dgm:spPr>
    </dgm:pt>
    <dgm:pt modelId="{5FE2538C-2AE7-4B4E-933D-B023ADBAB485}" type="pres">
      <dgm:prSet presAssocID="{FF42EA4F-3902-42F7-8404-0D40AC87C99A}" presName="linearProcess" presStyleCnt="0"/>
      <dgm:spPr/>
    </dgm:pt>
    <dgm:pt modelId="{2E9C63B5-5427-49A4-8D7C-F56EE01EC12B}" type="pres">
      <dgm:prSet presAssocID="{F1602B28-8FD3-43D3-BA0F-AE14997CEE14}" presName="textNode" presStyleLbl="node1" presStyleIdx="0" presStyleCnt="6" custScaleX="1043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5864109-CF0C-40A3-8527-3DE882349D42}" type="pres">
      <dgm:prSet presAssocID="{29F41383-3E6D-4E4F-9266-E2DD7CD93E19}" presName="sibTrans" presStyleCnt="0"/>
      <dgm:spPr/>
    </dgm:pt>
    <dgm:pt modelId="{200C8D0A-72FC-4FF0-A4F8-2E0ABFCA63DC}" type="pres">
      <dgm:prSet presAssocID="{7E5F2464-266A-4BEF-94C0-42F317574DB9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B18AFE-95D4-44DC-AD33-690D91516F67}" type="pres">
      <dgm:prSet presAssocID="{F1A47CD8-90EC-4683-B628-069FB78ACD4F}" presName="sibTrans" presStyleCnt="0"/>
      <dgm:spPr/>
    </dgm:pt>
    <dgm:pt modelId="{C478B88E-0C89-4288-B589-21B0831F7B69}" type="pres">
      <dgm:prSet presAssocID="{B9D6418A-B123-4BB5-8B12-7AE7714F22D8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F636EA-994C-4F13-AF10-27A478AC271D}" type="pres">
      <dgm:prSet presAssocID="{9059FF8A-8A73-4081-8064-87963C40A654}" presName="sibTrans" presStyleCnt="0"/>
      <dgm:spPr/>
    </dgm:pt>
    <dgm:pt modelId="{32A09373-7F82-4DC7-A6B9-A1D2B4499253}" type="pres">
      <dgm:prSet presAssocID="{85887D00-EF3B-4DCE-B76D-DC3ACE08B589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EADE75-A506-4280-BBAB-E2124DD70AB0}" type="pres">
      <dgm:prSet presAssocID="{57014895-B7F6-47A7-BC56-C7C74E05F956}" presName="sibTrans" presStyleCnt="0"/>
      <dgm:spPr/>
    </dgm:pt>
    <dgm:pt modelId="{F5955263-DB13-4307-843F-C52E717EB905}" type="pres">
      <dgm:prSet presAssocID="{F2B3970C-85CA-4CD1-BAB0-886779C1E21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B2FBD8-8723-41D8-A079-7E6D05FBF170}" type="pres">
      <dgm:prSet presAssocID="{DC03A7A0-5D56-4C7F-8AFB-F55F21B5AE70}" presName="sibTrans" presStyleCnt="0"/>
      <dgm:spPr/>
    </dgm:pt>
    <dgm:pt modelId="{0A30DF1D-1B0D-4DC6-BE0E-2B6E655E18A0}" type="pres">
      <dgm:prSet presAssocID="{99A3F2C0-19C4-48F0-B491-84028D497F07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101B663-8706-4545-8E5D-911286C26EE6}" type="presOf" srcId="{85887D00-EF3B-4DCE-B76D-DC3ACE08B589}" destId="{32A09373-7F82-4DC7-A6B9-A1D2B4499253}" srcOrd="0" destOrd="0" presId="urn:microsoft.com/office/officeart/2005/8/layout/hProcess9"/>
    <dgm:cxn modelId="{D5FDCBC4-6E06-4993-8DB3-71409F5374BC}" srcId="{FF42EA4F-3902-42F7-8404-0D40AC87C99A}" destId="{99A3F2C0-19C4-48F0-B491-84028D497F07}" srcOrd="5" destOrd="0" parTransId="{30E8AC2D-0627-4CF4-A29F-A3A6586B689C}" sibTransId="{3C3E85BE-1C18-49B7-921A-33E48A7EDBDA}"/>
    <dgm:cxn modelId="{51F02061-E70C-403C-90B4-4565BBBEAD39}" type="presOf" srcId="{7E5F2464-266A-4BEF-94C0-42F317574DB9}" destId="{200C8D0A-72FC-4FF0-A4F8-2E0ABFCA63DC}" srcOrd="0" destOrd="0" presId="urn:microsoft.com/office/officeart/2005/8/layout/hProcess9"/>
    <dgm:cxn modelId="{1948B490-B0DA-4B44-BB4A-ECA0766013B6}" type="presOf" srcId="{B9D6418A-B123-4BB5-8B12-7AE7714F22D8}" destId="{C478B88E-0C89-4288-B589-21B0831F7B69}" srcOrd="0" destOrd="0" presId="urn:microsoft.com/office/officeart/2005/8/layout/hProcess9"/>
    <dgm:cxn modelId="{3383881E-4CDF-4464-A0E3-42A217B365AC}" srcId="{FF42EA4F-3902-42F7-8404-0D40AC87C99A}" destId="{7E5F2464-266A-4BEF-94C0-42F317574DB9}" srcOrd="1" destOrd="0" parTransId="{1CAA4F62-CC72-4241-A197-6509E44A0FC7}" sibTransId="{F1A47CD8-90EC-4683-B628-069FB78ACD4F}"/>
    <dgm:cxn modelId="{7F3E6BA9-E49F-416C-88F9-7FC104D532AB}" type="presOf" srcId="{FF42EA4F-3902-42F7-8404-0D40AC87C99A}" destId="{6CC36D9B-F58C-4416-83BD-468B806B7D5B}" srcOrd="0" destOrd="0" presId="urn:microsoft.com/office/officeart/2005/8/layout/hProcess9"/>
    <dgm:cxn modelId="{134245F7-6492-4AA7-8FD2-770FFC10CD54}" type="presOf" srcId="{F1602B28-8FD3-43D3-BA0F-AE14997CEE14}" destId="{2E9C63B5-5427-49A4-8D7C-F56EE01EC12B}" srcOrd="0" destOrd="0" presId="urn:microsoft.com/office/officeart/2005/8/layout/hProcess9"/>
    <dgm:cxn modelId="{7BF03660-2DF6-4A9E-AF86-0F5353978DB3}" type="presOf" srcId="{99A3F2C0-19C4-48F0-B491-84028D497F07}" destId="{0A30DF1D-1B0D-4DC6-BE0E-2B6E655E18A0}" srcOrd="0" destOrd="0" presId="urn:microsoft.com/office/officeart/2005/8/layout/hProcess9"/>
    <dgm:cxn modelId="{64D3E901-DEA5-4350-81F0-918FE1FF9B55}" srcId="{FF42EA4F-3902-42F7-8404-0D40AC87C99A}" destId="{F2B3970C-85CA-4CD1-BAB0-886779C1E21C}" srcOrd="4" destOrd="0" parTransId="{490BBFBF-64F3-4273-A7A3-347A9A2AF042}" sibTransId="{DC03A7A0-5D56-4C7F-8AFB-F55F21B5AE70}"/>
    <dgm:cxn modelId="{236A1781-7E3B-4B4F-BA9E-EE355C999AB5}" srcId="{FF42EA4F-3902-42F7-8404-0D40AC87C99A}" destId="{F1602B28-8FD3-43D3-BA0F-AE14997CEE14}" srcOrd="0" destOrd="0" parTransId="{D547F8A5-D1D3-458F-BB14-22911FBECB4B}" sibTransId="{29F41383-3E6D-4E4F-9266-E2DD7CD93E19}"/>
    <dgm:cxn modelId="{8CC756FC-A941-409E-9C0E-9D06AA05CE55}" srcId="{FF42EA4F-3902-42F7-8404-0D40AC87C99A}" destId="{85887D00-EF3B-4DCE-B76D-DC3ACE08B589}" srcOrd="3" destOrd="0" parTransId="{2779960F-FCB7-4576-ABD8-E28369508FE5}" sibTransId="{57014895-B7F6-47A7-BC56-C7C74E05F956}"/>
    <dgm:cxn modelId="{B3DFC3D9-DAD4-4251-AFC2-32568335B18B}" type="presOf" srcId="{F2B3970C-85CA-4CD1-BAB0-886779C1E21C}" destId="{F5955263-DB13-4307-843F-C52E717EB905}" srcOrd="0" destOrd="0" presId="urn:microsoft.com/office/officeart/2005/8/layout/hProcess9"/>
    <dgm:cxn modelId="{AF1D4ED4-CFE4-4534-B648-F5FE2F8F0034}" srcId="{FF42EA4F-3902-42F7-8404-0D40AC87C99A}" destId="{B9D6418A-B123-4BB5-8B12-7AE7714F22D8}" srcOrd="2" destOrd="0" parTransId="{6543221B-1611-4190-B587-57C0E63B6380}" sibTransId="{9059FF8A-8A73-4081-8064-87963C40A654}"/>
    <dgm:cxn modelId="{0A58BFDF-A232-4980-83E9-2E5FAAAABC39}" type="presParOf" srcId="{6CC36D9B-F58C-4416-83BD-468B806B7D5B}" destId="{ED1966C3-5DDA-42A8-B62D-00545308C15D}" srcOrd="0" destOrd="0" presId="urn:microsoft.com/office/officeart/2005/8/layout/hProcess9"/>
    <dgm:cxn modelId="{3BF163F0-E9DF-4645-8FCE-A82223936792}" type="presParOf" srcId="{6CC36D9B-F58C-4416-83BD-468B806B7D5B}" destId="{5FE2538C-2AE7-4B4E-933D-B023ADBAB485}" srcOrd="1" destOrd="0" presId="urn:microsoft.com/office/officeart/2005/8/layout/hProcess9"/>
    <dgm:cxn modelId="{946CD321-EC9F-4F04-B43C-93CA90569A36}" type="presParOf" srcId="{5FE2538C-2AE7-4B4E-933D-B023ADBAB485}" destId="{2E9C63B5-5427-49A4-8D7C-F56EE01EC12B}" srcOrd="0" destOrd="0" presId="urn:microsoft.com/office/officeart/2005/8/layout/hProcess9"/>
    <dgm:cxn modelId="{06411B23-29ED-41E1-BD01-25B1C4C0F6FC}" type="presParOf" srcId="{5FE2538C-2AE7-4B4E-933D-B023ADBAB485}" destId="{C5864109-CF0C-40A3-8527-3DE882349D42}" srcOrd="1" destOrd="0" presId="urn:microsoft.com/office/officeart/2005/8/layout/hProcess9"/>
    <dgm:cxn modelId="{1AD9FAB0-6E34-4988-87AA-AA63E6F94544}" type="presParOf" srcId="{5FE2538C-2AE7-4B4E-933D-B023ADBAB485}" destId="{200C8D0A-72FC-4FF0-A4F8-2E0ABFCA63DC}" srcOrd="2" destOrd="0" presId="urn:microsoft.com/office/officeart/2005/8/layout/hProcess9"/>
    <dgm:cxn modelId="{242C7840-D373-432D-B05F-346FBFEC092F}" type="presParOf" srcId="{5FE2538C-2AE7-4B4E-933D-B023ADBAB485}" destId="{2EB18AFE-95D4-44DC-AD33-690D91516F67}" srcOrd="3" destOrd="0" presId="urn:microsoft.com/office/officeart/2005/8/layout/hProcess9"/>
    <dgm:cxn modelId="{3FDC5DAC-923F-40E4-80CA-65D81EE4211C}" type="presParOf" srcId="{5FE2538C-2AE7-4B4E-933D-B023ADBAB485}" destId="{C478B88E-0C89-4288-B589-21B0831F7B69}" srcOrd="4" destOrd="0" presId="urn:microsoft.com/office/officeart/2005/8/layout/hProcess9"/>
    <dgm:cxn modelId="{88EF77F0-01E4-4E84-BE7C-AEDAF7E5D09C}" type="presParOf" srcId="{5FE2538C-2AE7-4B4E-933D-B023ADBAB485}" destId="{02F636EA-994C-4F13-AF10-27A478AC271D}" srcOrd="5" destOrd="0" presId="urn:microsoft.com/office/officeart/2005/8/layout/hProcess9"/>
    <dgm:cxn modelId="{28D4C499-D359-4FF1-94CD-66CE75B04E69}" type="presParOf" srcId="{5FE2538C-2AE7-4B4E-933D-B023ADBAB485}" destId="{32A09373-7F82-4DC7-A6B9-A1D2B4499253}" srcOrd="6" destOrd="0" presId="urn:microsoft.com/office/officeart/2005/8/layout/hProcess9"/>
    <dgm:cxn modelId="{63200950-BD15-433B-83DF-52C6023B4BE9}" type="presParOf" srcId="{5FE2538C-2AE7-4B4E-933D-B023ADBAB485}" destId="{91EADE75-A506-4280-BBAB-E2124DD70AB0}" srcOrd="7" destOrd="0" presId="urn:microsoft.com/office/officeart/2005/8/layout/hProcess9"/>
    <dgm:cxn modelId="{7FE47A23-8476-46FA-A4D1-F2B04A65305E}" type="presParOf" srcId="{5FE2538C-2AE7-4B4E-933D-B023ADBAB485}" destId="{F5955263-DB13-4307-843F-C52E717EB905}" srcOrd="8" destOrd="0" presId="urn:microsoft.com/office/officeart/2005/8/layout/hProcess9"/>
    <dgm:cxn modelId="{11F748FF-98C6-4E5D-ADBA-1257679F4B88}" type="presParOf" srcId="{5FE2538C-2AE7-4B4E-933D-B023ADBAB485}" destId="{33B2FBD8-8723-41D8-A079-7E6D05FBF170}" srcOrd="9" destOrd="0" presId="urn:microsoft.com/office/officeart/2005/8/layout/hProcess9"/>
    <dgm:cxn modelId="{FA77ED98-6E0B-46F0-86FB-33A066B26DEF}" type="presParOf" srcId="{5FE2538C-2AE7-4B4E-933D-B023ADBAB485}" destId="{0A30DF1D-1B0D-4DC6-BE0E-2B6E655E18A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81B35-5752-43AD-A65E-EEA053FA4C41}">
      <dsp:nvSpPr>
        <dsp:cNvPr id="0" name=""/>
        <dsp:cNvSpPr/>
      </dsp:nvSpPr>
      <dsp:spPr>
        <a:xfrm>
          <a:off x="3562051" y="3075215"/>
          <a:ext cx="909798" cy="662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29" y="0"/>
              </a:lnTo>
              <a:lnTo>
                <a:pt x="249829" y="540875"/>
              </a:lnTo>
              <a:lnTo>
                <a:pt x="487377" y="540875"/>
              </a:lnTo>
            </a:path>
          </a:pathLst>
        </a:custGeom>
        <a:noFill/>
        <a:ln w="28575" cap="flat" cmpd="sng" algn="ctr">
          <a:solidFill>
            <a:srgbClr val="FCF4E6">
              <a:lumMod val="25000"/>
            </a:srgbClr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4F1DFF-06F5-4E67-8514-985765B70892}">
      <dsp:nvSpPr>
        <dsp:cNvPr id="0" name=""/>
        <dsp:cNvSpPr/>
      </dsp:nvSpPr>
      <dsp:spPr>
        <a:xfrm>
          <a:off x="3562051" y="2117593"/>
          <a:ext cx="905138" cy="957621"/>
        </a:xfrm>
        <a:custGeom>
          <a:avLst/>
          <a:gdLst/>
          <a:ahLst/>
          <a:cxnLst/>
          <a:rect l="0" t="0" r="0" b="0"/>
          <a:pathLst>
            <a:path>
              <a:moveTo>
                <a:pt x="0" y="726657"/>
              </a:moveTo>
              <a:lnTo>
                <a:pt x="242655" y="726657"/>
              </a:lnTo>
              <a:lnTo>
                <a:pt x="242655" y="0"/>
              </a:lnTo>
              <a:lnTo>
                <a:pt x="480203" y="0"/>
              </a:lnTo>
            </a:path>
          </a:pathLst>
        </a:custGeom>
        <a:noFill/>
        <a:ln w="28575" cap="flat" cmpd="sng" algn="ctr">
          <a:solidFill>
            <a:srgbClr val="FCF4E6">
              <a:lumMod val="25000"/>
            </a:srgbClr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EFE309-B345-468D-B220-3A7D5BFBE21D}">
      <dsp:nvSpPr>
        <dsp:cNvPr id="0" name=""/>
        <dsp:cNvSpPr/>
      </dsp:nvSpPr>
      <dsp:spPr>
        <a:xfrm>
          <a:off x="3562051" y="560880"/>
          <a:ext cx="913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24"/>
              </a:moveTo>
              <a:lnTo>
                <a:pt x="238522" y="47024"/>
              </a:lnTo>
              <a:lnTo>
                <a:pt x="238522" y="45720"/>
              </a:lnTo>
              <a:lnTo>
                <a:pt x="476070" y="45720"/>
              </a:lnTo>
            </a:path>
          </a:pathLst>
        </a:custGeom>
        <a:noFill/>
        <a:ln w="28575" cap="flat" cmpd="sng" algn="ctr">
          <a:solidFill>
            <a:srgbClr val="FCF4E6">
              <a:lumMod val="25000"/>
            </a:srgbClr>
          </a:solidFill>
          <a:prstDash val="dash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CCE949-BEA0-480A-B424-51BE841AD456}">
      <dsp:nvSpPr>
        <dsp:cNvPr id="0" name=""/>
        <dsp:cNvSpPr/>
      </dsp:nvSpPr>
      <dsp:spPr>
        <a:xfrm>
          <a:off x="391579" y="125483"/>
          <a:ext cx="3170472" cy="966993"/>
        </a:xfrm>
        <a:prstGeom prst="rect">
          <a:avLst/>
        </a:prstGeom>
        <a:solidFill>
          <a:srgbClr val="2D2E27">
            <a:lumMod val="25000"/>
            <a:lumOff val="75000"/>
          </a:srgbClr>
        </a:solidFill>
        <a:ln w="25400" cap="flat" cmpd="sng" algn="ctr">
          <a:solidFill>
            <a:srgbClr val="2D2E2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單變量</a:t>
          </a:r>
          <a:endParaRPr lang="en-US" altLang="zh-TW" sz="2000" b="1" kern="1200" dirty="0" smtClean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多指標同時監控</a:t>
          </a:r>
          <a:endParaRPr lang="zh-TW" altLang="en-US" sz="2000" kern="12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391579" y="125483"/>
        <a:ext cx="3170472" cy="966993"/>
      </dsp:txXfrm>
    </dsp:sp>
    <dsp:sp modelId="{57CFB5D0-4153-4AAD-9284-F8492A87A51E}">
      <dsp:nvSpPr>
        <dsp:cNvPr id="0" name=""/>
        <dsp:cNvSpPr/>
      </dsp:nvSpPr>
      <dsp:spPr>
        <a:xfrm>
          <a:off x="4475337" y="0"/>
          <a:ext cx="5103508" cy="1213200"/>
        </a:xfrm>
        <a:prstGeom prst="rect">
          <a:avLst/>
        </a:prstGeom>
        <a:solidFill>
          <a:srgbClr val="2D2E27">
            <a:lumMod val="25000"/>
            <a:lumOff val="75000"/>
          </a:srgbClr>
        </a:solidFill>
        <a:ln w="38100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變數利用</a:t>
          </a:r>
          <a:r>
            <a:rPr lang="en-US" altLang="zh-TW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SPC</a:t>
          </a: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監控</a:t>
          </a:r>
          <a: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/>
          </a:r>
          <a:b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000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缺點：忽略</a:t>
          </a:r>
          <a:r>
            <a:rPr lang="en-US" altLang="zh-TW" sz="2000" b="0" kern="1200" dirty="0" smtClean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SVID</a:t>
          </a:r>
          <a:r>
            <a:rPr lang="zh-TW" altLang="en-US" sz="2000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間的相關性</a:t>
          </a:r>
          <a:endParaRPr lang="zh-TW" altLang="en-US" sz="2000" kern="12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4475337" y="0"/>
        <a:ext cx="5103508" cy="1213200"/>
      </dsp:txXfrm>
    </dsp:sp>
    <dsp:sp modelId="{D705B00A-7294-4087-93FD-69624F786C2A}">
      <dsp:nvSpPr>
        <dsp:cNvPr id="0" name=""/>
        <dsp:cNvSpPr/>
      </dsp:nvSpPr>
      <dsp:spPr>
        <a:xfrm>
          <a:off x="391579" y="2591718"/>
          <a:ext cx="3170472" cy="966993"/>
        </a:xfrm>
        <a:prstGeom prst="rect">
          <a:avLst/>
        </a:prstGeom>
        <a:solidFill>
          <a:srgbClr val="2D2E27">
            <a:lumMod val="10000"/>
            <a:lumOff val="90000"/>
          </a:srgbClr>
        </a:solidFill>
        <a:ln w="25400" cap="flat" cmpd="sng" algn="ctr">
          <a:solidFill>
            <a:srgbClr val="2D2E2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多變量</a:t>
          </a:r>
          <a:endParaRPr lang="en-US" altLang="zh-TW" sz="2000" b="1" kern="1200" dirty="0" smtClean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單一指標監控</a:t>
          </a:r>
          <a:endParaRPr lang="zh-TW" altLang="en-US" sz="2000" kern="12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391579" y="2591718"/>
        <a:ext cx="3170472" cy="966993"/>
      </dsp:txXfrm>
    </dsp:sp>
    <dsp:sp modelId="{00F574E2-FAE2-4586-8AC4-8E197A04A377}">
      <dsp:nvSpPr>
        <dsp:cNvPr id="0" name=""/>
        <dsp:cNvSpPr/>
      </dsp:nvSpPr>
      <dsp:spPr>
        <a:xfrm>
          <a:off x="4467189" y="1515267"/>
          <a:ext cx="5048406" cy="1204652"/>
        </a:xfrm>
        <a:prstGeom prst="rect">
          <a:avLst/>
        </a:prstGeom>
        <a:solidFill>
          <a:srgbClr val="2D2E27">
            <a:lumMod val="25000"/>
            <a:lumOff val="75000"/>
          </a:srgbClr>
        </a:solidFill>
        <a:ln w="38100" cap="flat" cmpd="sng" algn="ctr">
          <a:noFill/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將</a:t>
          </a:r>
          <a:r>
            <a:rPr lang="en-US" altLang="zh-TW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Raw Data</a:t>
          </a: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取單點特徵值</a:t>
          </a:r>
          <a: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(</a:t>
          </a:r>
          <a:r>
            <a:rPr lang="en-US" altLang="zh-TW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Max</a:t>
          </a:r>
          <a:r>
            <a:rPr lang="zh-TW" altLang="en-US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、</a:t>
          </a:r>
          <a:r>
            <a:rPr lang="en-US" altLang="zh-TW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Min</a:t>
          </a:r>
          <a:r>
            <a:rPr lang="zh-TW" altLang="en-US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、</a:t>
          </a:r>
          <a:r>
            <a:rPr lang="en-US" altLang="zh-TW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Median</a:t>
          </a:r>
          <a: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)</a:t>
          </a: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進行監控</a:t>
          </a:r>
          <a:endParaRPr lang="en-US" altLang="zh-TW" sz="2000" b="1" kern="1200" dirty="0" smtClean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缺點：瞬時變化無法監控</a:t>
          </a:r>
          <a:endParaRPr lang="zh-TW" altLang="en-US" sz="2000" kern="12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4467189" y="1515267"/>
        <a:ext cx="5048406" cy="1204652"/>
      </dsp:txXfrm>
    </dsp:sp>
    <dsp:sp modelId="{67008456-732F-4B77-9E81-AA74C8597B63}">
      <dsp:nvSpPr>
        <dsp:cNvPr id="0" name=""/>
        <dsp:cNvSpPr/>
      </dsp:nvSpPr>
      <dsp:spPr>
        <a:xfrm>
          <a:off x="4471850" y="3075286"/>
          <a:ext cx="5103223" cy="1325690"/>
        </a:xfrm>
        <a:prstGeom prst="rect">
          <a:avLst/>
        </a:prstGeom>
        <a:solidFill>
          <a:srgbClr val="2D2E27">
            <a:lumMod val="10000"/>
            <a:lumOff val="90000"/>
          </a:srgbClr>
        </a:solidFill>
        <a:ln w="57150" cap="flat" cmpd="sng" algn="ctr">
          <a:solidFill>
            <a:srgbClr val="FCF4E6">
              <a:lumMod val="25000"/>
            </a:srgb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函數型分析</a:t>
          </a:r>
          <a: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(</a:t>
          </a:r>
          <a:r>
            <a:rPr lang="en-US" altLang="zh-TW" sz="2000" b="1" kern="1200" dirty="0" smtClean="0">
              <a:solidFill>
                <a:srgbClr val="2D2E27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rPr>
            <a:t>FDA</a:t>
          </a:r>
          <a: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)</a:t>
          </a:r>
          <a:br>
            <a:rPr lang="en-US" altLang="zh-TW" sz="2000" b="1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</a:br>
          <a:r>
            <a:rPr lang="zh-TW" altLang="en-US" sz="2000" kern="1200" dirty="0" smtClean="0">
              <a:solidFill>
                <a:srgbClr val="2D2E27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優點：考慮瞬時變化、運算速率高</a:t>
          </a:r>
          <a:endParaRPr lang="zh-TW" altLang="en-US" sz="2000" kern="1200" dirty="0">
            <a:solidFill>
              <a:srgbClr val="2D2E27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4471850" y="3075286"/>
        <a:ext cx="5103223" cy="132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66C3-5DDA-42A8-B62D-00545308C15D}">
      <dsp:nvSpPr>
        <dsp:cNvPr id="0" name=""/>
        <dsp:cNvSpPr/>
      </dsp:nvSpPr>
      <dsp:spPr>
        <a:xfrm>
          <a:off x="5" y="334056"/>
          <a:ext cx="11159994" cy="2352364"/>
        </a:xfrm>
        <a:prstGeom prst="rightArrow">
          <a:avLst/>
        </a:prstGeom>
        <a:solidFill>
          <a:schemeClr val="tx1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63B5-5427-49A4-8D7C-F56EE01EC12B}">
      <dsp:nvSpPr>
        <dsp:cNvPr id="0" name=""/>
        <dsp:cNvSpPr/>
      </dsp:nvSpPr>
      <dsp:spPr>
        <a:xfrm>
          <a:off x="3881" y="805926"/>
          <a:ext cx="1692393" cy="1074568"/>
        </a:xfrm>
        <a:prstGeom prst="roundRect">
          <a:avLst/>
        </a:prstGeom>
        <a:solidFill>
          <a:srgbClr val="EFC57A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6337" y="858382"/>
        <a:ext cx="1587481" cy="969656"/>
      </dsp:txXfrm>
    </dsp:sp>
    <dsp:sp modelId="{200C8D0A-72FC-4FF0-A4F8-2E0ABFCA63DC}">
      <dsp:nvSpPr>
        <dsp:cNvPr id="0" name=""/>
        <dsp:cNvSpPr/>
      </dsp:nvSpPr>
      <dsp:spPr>
        <a:xfrm>
          <a:off x="1966555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19011" y="858382"/>
        <a:ext cx="1516775" cy="969656"/>
      </dsp:txXfrm>
    </dsp:sp>
    <dsp:sp modelId="{C478B88E-0C89-4288-B589-21B0831F7B69}">
      <dsp:nvSpPr>
        <dsp:cNvPr id="0" name=""/>
        <dsp:cNvSpPr/>
      </dsp:nvSpPr>
      <dsp:spPr>
        <a:xfrm>
          <a:off x="3858524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980" y="858382"/>
        <a:ext cx="1516775" cy="969656"/>
      </dsp:txXfrm>
    </dsp:sp>
    <dsp:sp modelId="{32A09373-7F82-4DC7-A6B9-A1D2B4499253}">
      <dsp:nvSpPr>
        <dsp:cNvPr id="0" name=""/>
        <dsp:cNvSpPr/>
      </dsp:nvSpPr>
      <dsp:spPr>
        <a:xfrm>
          <a:off x="5750493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02949" y="858382"/>
        <a:ext cx="1516775" cy="969656"/>
      </dsp:txXfrm>
    </dsp:sp>
    <dsp:sp modelId="{F5955263-DB13-4307-843F-C52E717EB905}">
      <dsp:nvSpPr>
        <dsp:cNvPr id="0" name=""/>
        <dsp:cNvSpPr/>
      </dsp:nvSpPr>
      <dsp:spPr>
        <a:xfrm>
          <a:off x="7642462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94918" y="858382"/>
        <a:ext cx="1516775" cy="969656"/>
      </dsp:txXfrm>
    </dsp:sp>
    <dsp:sp modelId="{0A30DF1D-1B0D-4DC6-BE0E-2B6E655E18A0}">
      <dsp:nvSpPr>
        <dsp:cNvPr id="0" name=""/>
        <dsp:cNvSpPr/>
      </dsp:nvSpPr>
      <dsp:spPr>
        <a:xfrm>
          <a:off x="9534430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86886" y="858382"/>
        <a:ext cx="1516775" cy="969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66C3-5DDA-42A8-B62D-00545308C15D}">
      <dsp:nvSpPr>
        <dsp:cNvPr id="0" name=""/>
        <dsp:cNvSpPr/>
      </dsp:nvSpPr>
      <dsp:spPr>
        <a:xfrm>
          <a:off x="5" y="334056"/>
          <a:ext cx="11159994" cy="2352364"/>
        </a:xfrm>
        <a:prstGeom prst="rightArrow">
          <a:avLst/>
        </a:prstGeom>
        <a:solidFill>
          <a:schemeClr val="tx1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63B5-5427-49A4-8D7C-F56EE01EC12B}">
      <dsp:nvSpPr>
        <dsp:cNvPr id="0" name=""/>
        <dsp:cNvSpPr/>
      </dsp:nvSpPr>
      <dsp:spPr>
        <a:xfrm>
          <a:off x="3881" y="805926"/>
          <a:ext cx="1692393" cy="107456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6337" y="858382"/>
        <a:ext cx="1587481" cy="969656"/>
      </dsp:txXfrm>
    </dsp:sp>
    <dsp:sp modelId="{200C8D0A-72FC-4FF0-A4F8-2E0ABFCA63DC}">
      <dsp:nvSpPr>
        <dsp:cNvPr id="0" name=""/>
        <dsp:cNvSpPr/>
      </dsp:nvSpPr>
      <dsp:spPr>
        <a:xfrm>
          <a:off x="1966555" y="805926"/>
          <a:ext cx="1621687" cy="1074568"/>
        </a:xfrm>
        <a:prstGeom prst="roundRect">
          <a:avLst/>
        </a:prstGeom>
        <a:solidFill>
          <a:srgbClr val="EFC57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19011" y="858382"/>
        <a:ext cx="1516775" cy="969656"/>
      </dsp:txXfrm>
    </dsp:sp>
    <dsp:sp modelId="{C478B88E-0C89-4288-B589-21B0831F7B69}">
      <dsp:nvSpPr>
        <dsp:cNvPr id="0" name=""/>
        <dsp:cNvSpPr/>
      </dsp:nvSpPr>
      <dsp:spPr>
        <a:xfrm>
          <a:off x="3858524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980" y="858382"/>
        <a:ext cx="1516775" cy="969656"/>
      </dsp:txXfrm>
    </dsp:sp>
    <dsp:sp modelId="{32A09373-7F82-4DC7-A6B9-A1D2B4499253}">
      <dsp:nvSpPr>
        <dsp:cNvPr id="0" name=""/>
        <dsp:cNvSpPr/>
      </dsp:nvSpPr>
      <dsp:spPr>
        <a:xfrm>
          <a:off x="5750493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02949" y="858382"/>
        <a:ext cx="1516775" cy="969656"/>
      </dsp:txXfrm>
    </dsp:sp>
    <dsp:sp modelId="{F5955263-DB13-4307-843F-C52E717EB905}">
      <dsp:nvSpPr>
        <dsp:cNvPr id="0" name=""/>
        <dsp:cNvSpPr/>
      </dsp:nvSpPr>
      <dsp:spPr>
        <a:xfrm>
          <a:off x="7642462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94918" y="858382"/>
        <a:ext cx="1516775" cy="969656"/>
      </dsp:txXfrm>
    </dsp:sp>
    <dsp:sp modelId="{0A30DF1D-1B0D-4DC6-BE0E-2B6E655E18A0}">
      <dsp:nvSpPr>
        <dsp:cNvPr id="0" name=""/>
        <dsp:cNvSpPr/>
      </dsp:nvSpPr>
      <dsp:spPr>
        <a:xfrm>
          <a:off x="9534430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86886" y="858382"/>
        <a:ext cx="1516775" cy="969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66C3-5DDA-42A8-B62D-00545308C15D}">
      <dsp:nvSpPr>
        <dsp:cNvPr id="0" name=""/>
        <dsp:cNvSpPr/>
      </dsp:nvSpPr>
      <dsp:spPr>
        <a:xfrm>
          <a:off x="5" y="334056"/>
          <a:ext cx="11159994" cy="2352364"/>
        </a:xfrm>
        <a:prstGeom prst="rightArrow">
          <a:avLst/>
        </a:prstGeom>
        <a:solidFill>
          <a:schemeClr val="tx1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63B5-5427-49A4-8D7C-F56EE01EC12B}">
      <dsp:nvSpPr>
        <dsp:cNvPr id="0" name=""/>
        <dsp:cNvSpPr/>
      </dsp:nvSpPr>
      <dsp:spPr>
        <a:xfrm>
          <a:off x="3881" y="805926"/>
          <a:ext cx="1692393" cy="107456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6337" y="858382"/>
        <a:ext cx="1587481" cy="969656"/>
      </dsp:txXfrm>
    </dsp:sp>
    <dsp:sp modelId="{200C8D0A-72FC-4FF0-A4F8-2E0ABFCA63DC}">
      <dsp:nvSpPr>
        <dsp:cNvPr id="0" name=""/>
        <dsp:cNvSpPr/>
      </dsp:nvSpPr>
      <dsp:spPr>
        <a:xfrm>
          <a:off x="1966555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19011" y="858382"/>
        <a:ext cx="1516775" cy="969656"/>
      </dsp:txXfrm>
    </dsp:sp>
    <dsp:sp modelId="{C478B88E-0C89-4288-B589-21B0831F7B69}">
      <dsp:nvSpPr>
        <dsp:cNvPr id="0" name=""/>
        <dsp:cNvSpPr/>
      </dsp:nvSpPr>
      <dsp:spPr>
        <a:xfrm>
          <a:off x="3858524" y="805926"/>
          <a:ext cx="1621687" cy="1074568"/>
        </a:xfrm>
        <a:prstGeom prst="roundRect">
          <a:avLst/>
        </a:prstGeom>
        <a:solidFill>
          <a:srgbClr val="EFC57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980" y="858382"/>
        <a:ext cx="1516775" cy="969656"/>
      </dsp:txXfrm>
    </dsp:sp>
    <dsp:sp modelId="{32A09373-7F82-4DC7-A6B9-A1D2B4499253}">
      <dsp:nvSpPr>
        <dsp:cNvPr id="0" name=""/>
        <dsp:cNvSpPr/>
      </dsp:nvSpPr>
      <dsp:spPr>
        <a:xfrm>
          <a:off x="5750493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02949" y="858382"/>
        <a:ext cx="1516775" cy="969656"/>
      </dsp:txXfrm>
    </dsp:sp>
    <dsp:sp modelId="{F5955263-DB13-4307-843F-C52E717EB905}">
      <dsp:nvSpPr>
        <dsp:cNvPr id="0" name=""/>
        <dsp:cNvSpPr/>
      </dsp:nvSpPr>
      <dsp:spPr>
        <a:xfrm>
          <a:off x="7642462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94918" y="858382"/>
        <a:ext cx="1516775" cy="969656"/>
      </dsp:txXfrm>
    </dsp:sp>
    <dsp:sp modelId="{0A30DF1D-1B0D-4DC6-BE0E-2B6E655E18A0}">
      <dsp:nvSpPr>
        <dsp:cNvPr id="0" name=""/>
        <dsp:cNvSpPr/>
      </dsp:nvSpPr>
      <dsp:spPr>
        <a:xfrm>
          <a:off x="9534430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86886" y="858382"/>
        <a:ext cx="1516775" cy="969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66C3-5DDA-42A8-B62D-00545308C15D}">
      <dsp:nvSpPr>
        <dsp:cNvPr id="0" name=""/>
        <dsp:cNvSpPr/>
      </dsp:nvSpPr>
      <dsp:spPr>
        <a:xfrm>
          <a:off x="5" y="334056"/>
          <a:ext cx="11159994" cy="2352364"/>
        </a:xfrm>
        <a:prstGeom prst="rightArrow">
          <a:avLst/>
        </a:prstGeom>
        <a:solidFill>
          <a:schemeClr val="tx1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63B5-5427-49A4-8D7C-F56EE01EC12B}">
      <dsp:nvSpPr>
        <dsp:cNvPr id="0" name=""/>
        <dsp:cNvSpPr/>
      </dsp:nvSpPr>
      <dsp:spPr>
        <a:xfrm>
          <a:off x="3881" y="805926"/>
          <a:ext cx="1692393" cy="107456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6337" y="858382"/>
        <a:ext cx="1587481" cy="969656"/>
      </dsp:txXfrm>
    </dsp:sp>
    <dsp:sp modelId="{200C8D0A-72FC-4FF0-A4F8-2E0ABFCA63DC}">
      <dsp:nvSpPr>
        <dsp:cNvPr id="0" name=""/>
        <dsp:cNvSpPr/>
      </dsp:nvSpPr>
      <dsp:spPr>
        <a:xfrm>
          <a:off x="1966555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19011" y="858382"/>
        <a:ext cx="1516775" cy="969656"/>
      </dsp:txXfrm>
    </dsp:sp>
    <dsp:sp modelId="{C478B88E-0C89-4288-B589-21B0831F7B69}">
      <dsp:nvSpPr>
        <dsp:cNvPr id="0" name=""/>
        <dsp:cNvSpPr/>
      </dsp:nvSpPr>
      <dsp:spPr>
        <a:xfrm>
          <a:off x="3858524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980" y="858382"/>
        <a:ext cx="1516775" cy="969656"/>
      </dsp:txXfrm>
    </dsp:sp>
    <dsp:sp modelId="{32A09373-7F82-4DC7-A6B9-A1D2B4499253}">
      <dsp:nvSpPr>
        <dsp:cNvPr id="0" name=""/>
        <dsp:cNvSpPr/>
      </dsp:nvSpPr>
      <dsp:spPr>
        <a:xfrm>
          <a:off x="5750493" y="805926"/>
          <a:ext cx="1621687" cy="1074568"/>
        </a:xfrm>
        <a:prstGeom prst="roundRect">
          <a:avLst/>
        </a:prstGeom>
        <a:solidFill>
          <a:srgbClr val="EFC57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02949" y="858382"/>
        <a:ext cx="1516775" cy="969656"/>
      </dsp:txXfrm>
    </dsp:sp>
    <dsp:sp modelId="{F5955263-DB13-4307-843F-C52E717EB905}">
      <dsp:nvSpPr>
        <dsp:cNvPr id="0" name=""/>
        <dsp:cNvSpPr/>
      </dsp:nvSpPr>
      <dsp:spPr>
        <a:xfrm>
          <a:off x="7642462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94918" y="858382"/>
        <a:ext cx="1516775" cy="969656"/>
      </dsp:txXfrm>
    </dsp:sp>
    <dsp:sp modelId="{0A30DF1D-1B0D-4DC6-BE0E-2B6E655E18A0}">
      <dsp:nvSpPr>
        <dsp:cNvPr id="0" name=""/>
        <dsp:cNvSpPr/>
      </dsp:nvSpPr>
      <dsp:spPr>
        <a:xfrm>
          <a:off x="9534430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86886" y="858382"/>
        <a:ext cx="1516775" cy="969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66C3-5DDA-42A8-B62D-00545308C15D}">
      <dsp:nvSpPr>
        <dsp:cNvPr id="0" name=""/>
        <dsp:cNvSpPr/>
      </dsp:nvSpPr>
      <dsp:spPr>
        <a:xfrm>
          <a:off x="5" y="334056"/>
          <a:ext cx="11159994" cy="2352364"/>
        </a:xfrm>
        <a:prstGeom prst="rightArrow">
          <a:avLst/>
        </a:prstGeom>
        <a:solidFill>
          <a:schemeClr val="tx1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63B5-5427-49A4-8D7C-F56EE01EC12B}">
      <dsp:nvSpPr>
        <dsp:cNvPr id="0" name=""/>
        <dsp:cNvSpPr/>
      </dsp:nvSpPr>
      <dsp:spPr>
        <a:xfrm>
          <a:off x="3881" y="805926"/>
          <a:ext cx="1692393" cy="107456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6337" y="858382"/>
        <a:ext cx="1587481" cy="969656"/>
      </dsp:txXfrm>
    </dsp:sp>
    <dsp:sp modelId="{200C8D0A-72FC-4FF0-A4F8-2E0ABFCA63DC}">
      <dsp:nvSpPr>
        <dsp:cNvPr id="0" name=""/>
        <dsp:cNvSpPr/>
      </dsp:nvSpPr>
      <dsp:spPr>
        <a:xfrm>
          <a:off x="1966555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19011" y="858382"/>
        <a:ext cx="1516775" cy="969656"/>
      </dsp:txXfrm>
    </dsp:sp>
    <dsp:sp modelId="{C478B88E-0C89-4288-B589-21B0831F7B69}">
      <dsp:nvSpPr>
        <dsp:cNvPr id="0" name=""/>
        <dsp:cNvSpPr/>
      </dsp:nvSpPr>
      <dsp:spPr>
        <a:xfrm>
          <a:off x="3858524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980" y="858382"/>
        <a:ext cx="1516775" cy="969656"/>
      </dsp:txXfrm>
    </dsp:sp>
    <dsp:sp modelId="{32A09373-7F82-4DC7-A6B9-A1D2B4499253}">
      <dsp:nvSpPr>
        <dsp:cNvPr id="0" name=""/>
        <dsp:cNvSpPr/>
      </dsp:nvSpPr>
      <dsp:spPr>
        <a:xfrm>
          <a:off x="5750493" y="805926"/>
          <a:ext cx="1621687" cy="1074568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02949" y="858382"/>
        <a:ext cx="1516775" cy="969656"/>
      </dsp:txXfrm>
    </dsp:sp>
    <dsp:sp modelId="{F5955263-DB13-4307-843F-C52E717EB905}">
      <dsp:nvSpPr>
        <dsp:cNvPr id="0" name=""/>
        <dsp:cNvSpPr/>
      </dsp:nvSpPr>
      <dsp:spPr>
        <a:xfrm>
          <a:off x="7642462" y="805926"/>
          <a:ext cx="1621687" cy="1074568"/>
        </a:xfrm>
        <a:prstGeom prst="roundRect">
          <a:avLst/>
        </a:prstGeom>
        <a:solidFill>
          <a:srgbClr val="EFC57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94918" y="858382"/>
        <a:ext cx="1516775" cy="969656"/>
      </dsp:txXfrm>
    </dsp:sp>
    <dsp:sp modelId="{0A30DF1D-1B0D-4DC6-BE0E-2B6E655E18A0}">
      <dsp:nvSpPr>
        <dsp:cNvPr id="0" name=""/>
        <dsp:cNvSpPr/>
      </dsp:nvSpPr>
      <dsp:spPr>
        <a:xfrm>
          <a:off x="9534430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86886" y="858382"/>
        <a:ext cx="1516775" cy="969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66C3-5DDA-42A8-B62D-00545308C15D}">
      <dsp:nvSpPr>
        <dsp:cNvPr id="0" name=""/>
        <dsp:cNvSpPr/>
      </dsp:nvSpPr>
      <dsp:spPr>
        <a:xfrm>
          <a:off x="5" y="334056"/>
          <a:ext cx="11159994" cy="2352364"/>
        </a:xfrm>
        <a:prstGeom prst="rightArrow">
          <a:avLst/>
        </a:prstGeom>
        <a:solidFill>
          <a:schemeClr val="tx1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C63B5-5427-49A4-8D7C-F56EE01EC12B}">
      <dsp:nvSpPr>
        <dsp:cNvPr id="0" name=""/>
        <dsp:cNvSpPr/>
      </dsp:nvSpPr>
      <dsp:spPr>
        <a:xfrm>
          <a:off x="3881" y="805926"/>
          <a:ext cx="1692393" cy="107456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extrusionH="76200">
          <a:bevelT w="101600" h="101600" prst="relaxedInset"/>
        </a:sp3d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資料前處理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6337" y="858382"/>
        <a:ext cx="1587481" cy="969656"/>
      </dsp:txXfrm>
    </dsp:sp>
    <dsp:sp modelId="{200C8D0A-72FC-4FF0-A4F8-2E0ABFCA63DC}">
      <dsp:nvSpPr>
        <dsp:cNvPr id="0" name=""/>
        <dsp:cNvSpPr/>
      </dsp:nvSpPr>
      <dsp:spPr>
        <a:xfrm>
          <a:off x="1966555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資料平滑化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19011" y="858382"/>
        <a:ext cx="1516775" cy="969656"/>
      </dsp:txXfrm>
    </dsp:sp>
    <dsp:sp modelId="{C478B88E-0C89-4288-B589-21B0831F7B69}">
      <dsp:nvSpPr>
        <dsp:cNvPr id="0" name=""/>
        <dsp:cNvSpPr/>
      </dsp:nvSpPr>
      <dsp:spPr>
        <a:xfrm>
          <a:off x="3858524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Rubik Light"/>
              <a:sym typeface="Rubik Light"/>
            </a:rPr>
            <a:t>曲線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表示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10980" y="858382"/>
        <a:ext cx="1516775" cy="969656"/>
      </dsp:txXfrm>
    </dsp:sp>
    <dsp:sp modelId="{32A09373-7F82-4DC7-A6B9-A1D2B4499253}">
      <dsp:nvSpPr>
        <dsp:cNvPr id="0" name=""/>
        <dsp:cNvSpPr/>
      </dsp:nvSpPr>
      <dsp:spPr>
        <a:xfrm>
          <a:off x="5750493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降低變量維度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5802949" y="858382"/>
        <a:ext cx="1516775" cy="969656"/>
      </dsp:txXfrm>
    </dsp:sp>
    <dsp:sp modelId="{F5955263-DB13-4307-843F-C52E717EB905}">
      <dsp:nvSpPr>
        <dsp:cNvPr id="0" name=""/>
        <dsp:cNvSpPr/>
      </dsp:nvSpPr>
      <dsp:spPr>
        <a:xfrm>
          <a:off x="7642462" y="805926"/>
          <a:ext cx="1621687" cy="10745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建立多變量管制 </a:t>
          </a:r>
          <a:endParaRPr lang="zh-TW" altLang="en-US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94918" y="858382"/>
        <a:ext cx="1516775" cy="969656"/>
      </dsp:txXfrm>
    </dsp:sp>
    <dsp:sp modelId="{0A30DF1D-1B0D-4DC6-BE0E-2B6E655E18A0}">
      <dsp:nvSpPr>
        <dsp:cNvPr id="0" name=""/>
        <dsp:cNvSpPr/>
      </dsp:nvSpPr>
      <dsp:spPr>
        <a:xfrm>
          <a:off x="9534430" y="805926"/>
          <a:ext cx="1621687" cy="1074568"/>
        </a:xfrm>
        <a:prstGeom prst="roundRect">
          <a:avLst/>
        </a:prstGeom>
        <a:solidFill>
          <a:srgbClr val="EFC57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監控管制圖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586886" y="858382"/>
        <a:ext cx="1516775" cy="969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FE79-B491-4F80-B951-5FAED31D5ACA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CE09D-B0A8-4D91-9D6F-C9ECCA6C9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2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CE09D-B0A8-4D91-9D6F-C9ECCA6C9CF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82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95DA5-3D78-4DB6-BA6F-B7F39B68662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88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8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78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2021/7/30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4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4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39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7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25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DE5A-00DB-4A3E-B62C-696F6B17A748}" type="datetimeFigureOut">
              <a:rPr lang="zh-TW" altLang="en-US" smtClean="0"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5006-8C1F-4B2C-A26F-933096A2B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6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1" descr="222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898989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fld id="{5BBEAD13-0566-4C6C-97E7-55F17F24B09F}" type="datetimeFigureOut">
              <a:rPr lang="zh-TW" altLang="en-US"/>
              <a:pPr/>
              <a:t>2021/7/30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245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5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kumimoji="1" sz="5867" kern="1200">
          <a:solidFill>
            <a:schemeClr val="tx1"/>
          </a:solidFill>
          <a:latin typeface="Arial" pitchFamily="34" charset="0"/>
          <a:ea typeface="標楷體" pitchFamily="65" charset="-120"/>
          <a:cs typeface="標楷體" pitchFamily="65" charset="-120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Arial" charset="0"/>
          <a:ea typeface="標楷體" pitchFamily="65" charset="-120"/>
          <a:cs typeface="新細明體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Arial" charset="0"/>
          <a:ea typeface="標楷體" pitchFamily="65" charset="-120"/>
          <a:cs typeface="新細明體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Arial" charset="0"/>
          <a:ea typeface="標楷體" pitchFamily="65" charset="-120"/>
          <a:cs typeface="新細明體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Arial" charset="0"/>
          <a:ea typeface="標楷體" pitchFamily="65" charset="-120"/>
          <a:cs typeface="新細明體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kumimoji="1" sz="5867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4267" kern="1200">
          <a:solidFill>
            <a:schemeClr val="tx1"/>
          </a:solidFill>
          <a:latin typeface="Arial" pitchFamily="34" charset="0"/>
          <a:ea typeface="標楷體" pitchFamily="65" charset="-120"/>
          <a:cs typeface="標楷體" pitchFamily="65" charset="-120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3733" kern="120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667" kern="120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667" kern="120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4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6.wdp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1" descr="11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標題 1"/>
          <p:cNvSpPr>
            <a:spLocks noGrp="1"/>
          </p:cNvSpPr>
          <p:nvPr>
            <p:ph type="ctrTitle"/>
          </p:nvPr>
        </p:nvSpPr>
        <p:spPr>
          <a:xfrm>
            <a:off x="0" y="2573337"/>
            <a:ext cx="12192000" cy="3292891"/>
          </a:xfrm>
        </p:spPr>
        <p:txBody>
          <a:bodyPr/>
          <a:lstStyle/>
          <a:p>
            <a:r>
              <a:rPr lang="en-US" altLang="zh-TW" sz="5333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n-US" altLang="zh-TW" sz="2667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quipment</a:t>
            </a:r>
            <a:r>
              <a:rPr lang="zh-TW" altLang="en-US" sz="2667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5333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</a:t>
            </a:r>
            <a:r>
              <a:rPr lang="en-US" altLang="zh-TW" sz="2667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ealth</a:t>
            </a:r>
            <a:r>
              <a:rPr lang="zh-TW" altLang="en-US" sz="2667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5333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</a:t>
            </a:r>
            <a:r>
              <a:rPr lang="en-US" altLang="zh-TW" sz="2667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anagement</a:t>
            </a:r>
            <a:r>
              <a:rPr lang="en-US" altLang="zh-TW" sz="3200" b="1" dirty="0">
                <a:latin typeface="Arial" charset="0"/>
              </a:rPr>
              <a:t/>
            </a:r>
            <a:br>
              <a:rPr lang="en-US" altLang="zh-TW" sz="3200" b="1" dirty="0">
                <a:latin typeface="Arial" charset="0"/>
              </a:rPr>
            </a:br>
            <a:r>
              <a:rPr lang="en-US" altLang="zh-TW" sz="3200" b="1" dirty="0">
                <a:latin typeface="Arial" charset="0"/>
              </a:rPr>
              <a:t/>
            </a:r>
            <a:br>
              <a:rPr lang="en-US" altLang="zh-TW" sz="3200" b="1" dirty="0">
                <a:latin typeface="Arial" charset="0"/>
              </a:rPr>
            </a:br>
            <a:r>
              <a:rPr lang="en-US" altLang="zh-TW" sz="2400" dirty="0" smtClean="0">
                <a:latin typeface="Arial" charset="0"/>
                <a:ea typeface="標楷體" pitchFamily="65" charset="-120"/>
                <a:cs typeface="標楷體" pitchFamily="65" charset="-120"/>
              </a:rPr>
              <a:t>DS</a:t>
            </a:r>
            <a:r>
              <a:rPr lang="zh-TW" altLang="en-US" sz="2400" dirty="0" smtClean="0">
                <a:latin typeface="Arial" charset="0"/>
              </a:rPr>
              <a:t>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蔡文傑、張泳樺、李易軒</a:t>
            </a:r>
            <a:r>
              <a:rPr lang="en-US" altLang="zh-TW" sz="2400" b="1" dirty="0">
                <a:latin typeface="Arial" charset="0"/>
              </a:rPr>
              <a:t/>
            </a:r>
            <a:br>
              <a:rPr lang="en-US" altLang="zh-TW" sz="2400" b="1" dirty="0">
                <a:latin typeface="Arial" charset="0"/>
              </a:rPr>
            </a:br>
            <a:r>
              <a:rPr lang="zh-TW" altLang="en-US" sz="3733" dirty="0">
                <a:solidFill>
                  <a:schemeClr val="accent3"/>
                </a:solidFill>
                <a:latin typeface="Arial" pitchFamily="34" charset="0"/>
                <a:ea typeface="標楷體" pitchFamily="65" charset="-120"/>
                <a:cs typeface="標楷體" pitchFamily="65" charset="-120"/>
              </a:rPr>
              <a:t>智能</a:t>
            </a:r>
            <a:r>
              <a:rPr lang="zh-TW" altLang="en-US" sz="3733" dirty="0" smtClean="0">
                <a:solidFill>
                  <a:schemeClr val="accent3"/>
                </a:solidFill>
                <a:latin typeface="Arial" pitchFamily="34" charset="0"/>
                <a:ea typeface="標楷體" pitchFamily="65" charset="-120"/>
                <a:cs typeface="標楷體" pitchFamily="65" charset="-120"/>
              </a:rPr>
              <a:t>推進</a:t>
            </a:r>
            <a:r>
              <a:rPr lang="zh-TW" altLang="en-US" sz="3733" dirty="0">
                <a:solidFill>
                  <a:schemeClr val="accent3"/>
                </a:solidFill>
                <a:latin typeface="Arial" pitchFamily="34" charset="0"/>
                <a:ea typeface="標楷體" pitchFamily="65" charset="-120"/>
                <a:cs typeface="標楷體" pitchFamily="65" charset="-120"/>
              </a:rPr>
              <a:t>處</a:t>
            </a:r>
          </a:p>
        </p:txBody>
      </p:sp>
      <p:sp>
        <p:nvSpPr>
          <p:cNvPr id="307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84C27-3BB0-40AA-9060-8F017762A236}" type="slidenum">
              <a:rPr lang="zh-TW" altLang="en-US" smtClean="0">
                <a:latin typeface="Arial" charset="0"/>
              </a:rPr>
              <a:pPr/>
              <a:t>1</a:t>
            </a:fld>
            <a:endParaRPr lang="en-US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198437" y="3048653"/>
            <a:ext cx="10639193" cy="2976132"/>
            <a:chOff x="1002542" y="2660507"/>
            <a:chExt cx="7965373" cy="2059782"/>
          </a:xfrm>
        </p:grpSpPr>
        <p:sp>
          <p:nvSpPr>
            <p:cNvPr id="9" name="矩形 8"/>
            <p:cNvSpPr/>
            <p:nvPr/>
          </p:nvSpPr>
          <p:spPr>
            <a:xfrm>
              <a:off x="1929928" y="4017348"/>
              <a:ext cx="2393692" cy="702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0000"/>
                </a:buClr>
                <a:buFont typeface="Arial"/>
                <a:buNone/>
              </a:pPr>
              <a:r>
                <a:rPr lang="en-US" altLang="zh-TW" sz="20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1.</a:t>
              </a:r>
              <a:r>
                <a:rPr lang="zh-TW" altLang="en-US" sz="20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減小隨機變動的</a:t>
              </a:r>
              <a:r>
                <a:rPr lang="zh-TW" altLang="en-US" sz="2000" kern="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影響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  <a:p>
              <a:pPr>
                <a:lnSpc>
                  <a:spcPct val="150000"/>
                </a:lnSpc>
                <a:buClr>
                  <a:srgbClr val="000000"/>
                </a:buClr>
                <a:buFont typeface="Arial"/>
                <a:buNone/>
              </a:pPr>
              <a:r>
                <a:rPr lang="en-US" altLang="zh-TW" sz="20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2.</a:t>
              </a:r>
              <a:r>
                <a:rPr lang="zh-TW" altLang="en-US" sz="20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保留曲線</a:t>
              </a:r>
              <a:r>
                <a:rPr lang="zh-TW" altLang="en-US" sz="2000" kern="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趨勢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72391" y="2660507"/>
              <a:ext cx="2242969" cy="276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zh-TW" altLang="en-US" sz="20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利用基底函數擬和</a:t>
              </a:r>
              <a:r>
                <a:rPr lang="zh-TW" altLang="en-US" sz="2000" kern="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曲線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t="2796"/>
            <a:stretch/>
          </p:blipFill>
          <p:spPr>
            <a:xfrm>
              <a:off x="4930753" y="2954624"/>
              <a:ext cx="4037162" cy="14244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002542" y="2923456"/>
                  <a:ext cx="3948057" cy="782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TW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  <m: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𝑖𝑘</m:t>
                                </m:r>
                              </m:sub>
                            </m:sSub>
                          </m:lim>
                        </m:limLow>
                        <m:nary>
                          <m:naryPr>
                            <m:chr m:val="∑"/>
                            <m:ctrlPr>
                              <a:rPr lang="en-US" altLang="zh-TW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𝑗</m:t>
                            </m:r>
                            <m:r>
                              <a:rPr lang="en-US" altLang="zh-TW" sz="20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sz="20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 ker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0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TW" altLang="en-US" sz="6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542" y="2923456"/>
                  <a:ext cx="3948057" cy="782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Google Shape;497;p31"/>
          <p:cNvSpPr/>
          <p:nvPr/>
        </p:nvSpPr>
        <p:spPr>
          <a:xfrm>
            <a:off x="1280609" y="3001991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作法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Google Shape;497;p31"/>
          <p:cNvSpPr/>
          <p:nvPr/>
        </p:nvSpPr>
        <p:spPr>
          <a:xfrm>
            <a:off x="1296531" y="5009838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768339034"/>
              </p:ext>
            </p:extLst>
          </p:nvPr>
        </p:nvGraphicFramePr>
        <p:xfrm>
          <a:off x="521104" y="269656"/>
          <a:ext cx="11160000" cy="268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95577" y="4546446"/>
                <a:ext cx="358571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zh-TW" alt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𝜙</m:t>
                        </m:r>
                      </m:e>
                      <m:sub>
                        <m:r>
                          <a:rPr lang="en-US" altLang="zh-TW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sub>
                    </m:sSub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en-US" altLang="zh-TW" sz="1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  <m:r>
                      <a:rPr lang="zh-TW" altLang="en-US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：</m:t>
                    </m:r>
                  </m:oMath>
                </a14:m>
                <a:r>
                  <a:rPr lang="zh-TW" altLang="en-US" sz="1600" kern="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基底</a:t>
                </a:r>
                <a:r>
                  <a:rPr lang="zh-TW" altLang="en-US" sz="1600" kern="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函數；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zh-TW" altLang="en-US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𝛼</m:t>
                        </m:r>
                      </m:e>
                      <m:sub>
                        <m:r>
                          <a:rPr lang="en-US" altLang="zh-TW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1600" kern="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：係數</a:t>
                </a:r>
                <a:endParaRPr lang="zh-TW" altLang="en-US" sz="16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77" y="4546446"/>
                <a:ext cx="3585713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66961" y="2975417"/>
            <a:ext cx="10529727" cy="2705097"/>
            <a:chOff x="580642" y="2611895"/>
            <a:chExt cx="7602411" cy="1660988"/>
          </a:xfrm>
        </p:grpSpPr>
        <p:sp>
          <p:nvSpPr>
            <p:cNvPr id="12" name="Google Shape;497;p31"/>
            <p:cNvSpPr/>
            <p:nvPr/>
          </p:nvSpPr>
          <p:spPr>
            <a:xfrm>
              <a:off x="590496" y="2628212"/>
              <a:ext cx="67578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</a:t>
              </a:r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法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Google Shape;497;p31"/>
            <p:cNvSpPr/>
            <p:nvPr/>
          </p:nvSpPr>
          <p:spPr>
            <a:xfrm>
              <a:off x="581664" y="4006665"/>
              <a:ext cx="69209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流程</a:t>
              </a:r>
              <a:endPara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88460" y="2611895"/>
              <a:ext cx="5223260" cy="2834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函數型資料分析</a:t>
              </a:r>
              <a:r>
                <a: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sz="2400" b="1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Functional Data</a:t>
              </a:r>
              <a:r>
                <a:rPr lang="zh-TW" altLang="en-US" sz="2400" b="1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</a:t>
              </a:r>
              <a:r>
                <a:rPr lang="en-US" altLang="zh-TW" sz="2400" b="1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Analysis</a:t>
              </a:r>
              <a:r>
                <a:rPr lang="zh-TW" altLang="en-US" sz="2400" b="1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，</a:t>
              </a:r>
              <a:r>
                <a:rPr lang="en-US" altLang="zh-TW" sz="2400" b="1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FDA</a:t>
              </a:r>
              <a:r>
                <a: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Google Shape;497;p31"/>
            <p:cNvSpPr/>
            <p:nvPr/>
          </p:nvSpPr>
          <p:spPr>
            <a:xfrm>
              <a:off x="580642" y="3290480"/>
              <a:ext cx="69209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53693" y="3184591"/>
              <a:ext cx="4762769" cy="6236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將離散觀測點轉為</a:t>
              </a:r>
              <a:r>
                <a:rPr lang="zh-TW" altLang="en-US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函數</a:t>
              </a:r>
              <a:r>
                <a:rPr lang="zh-TW" altLang="en-US" sz="20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曲線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，一個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sample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即為一曲線。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將觀測曲線偏離、形狀、相似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度做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描述。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542817" y="4027207"/>
                  <a:ext cx="6640236" cy="2456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函數深度</a:t>
                  </a:r>
                  <a14:m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估算中心曲線→方向偏離量→計算偏離、形狀、相似度。</a:t>
                  </a:r>
                  <a:endPara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817" y="4027207"/>
                  <a:ext cx="6640236" cy="2456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63" t="-7576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9" name="資料庫圖表 18"/>
          <p:cNvGraphicFramePr/>
          <p:nvPr>
            <p:extLst>
              <p:ext uri="{D42A27DB-BD31-4B8C-83A1-F6EECF244321}">
                <p14:modId xmlns:p14="http://schemas.microsoft.com/office/powerpoint/2010/main" val="1684349584"/>
              </p:ext>
            </p:extLst>
          </p:nvPr>
        </p:nvGraphicFramePr>
        <p:xfrm>
          <a:off x="521104" y="269656"/>
          <a:ext cx="11160000" cy="268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6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166181" y="1391944"/>
            <a:ext cx="9291714" cy="6359985"/>
            <a:chOff x="45174" y="1571826"/>
            <a:chExt cx="7674013" cy="5868041"/>
          </a:xfrm>
        </p:grpSpPr>
        <p:grpSp>
          <p:nvGrpSpPr>
            <p:cNvPr id="48" name="群組 47"/>
            <p:cNvGrpSpPr/>
            <p:nvPr/>
          </p:nvGrpSpPr>
          <p:grpSpPr>
            <a:xfrm>
              <a:off x="152428" y="1571826"/>
              <a:ext cx="7566759" cy="5868041"/>
              <a:chOff x="7931242" y="1211201"/>
              <a:chExt cx="3180134" cy="2646930"/>
            </a:xfrm>
          </p:grpSpPr>
          <p:grpSp>
            <p:nvGrpSpPr>
              <p:cNvPr id="50" name="群組 49"/>
              <p:cNvGrpSpPr/>
              <p:nvPr/>
            </p:nvGrpSpPr>
            <p:grpSpPr>
              <a:xfrm>
                <a:off x="8420080" y="1335239"/>
                <a:ext cx="2672367" cy="2480053"/>
                <a:chOff x="8957943" y="1364751"/>
                <a:chExt cx="2067059" cy="1918305"/>
              </a:xfrm>
            </p:grpSpPr>
            <p:sp>
              <p:nvSpPr>
                <p:cNvPr id="57" name="橢圓 56"/>
                <p:cNvSpPr/>
                <p:nvPr/>
              </p:nvSpPr>
              <p:spPr>
                <a:xfrm>
                  <a:off x="8957943" y="1364751"/>
                  <a:ext cx="2067059" cy="191830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5" name="橢圓 64"/>
                <p:cNvSpPr/>
                <p:nvPr/>
              </p:nvSpPr>
              <p:spPr>
                <a:xfrm>
                  <a:off x="9235158" y="1625963"/>
                  <a:ext cx="1562636" cy="148822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6" name="橢圓 65"/>
                <p:cNvSpPr/>
                <p:nvPr/>
              </p:nvSpPr>
              <p:spPr>
                <a:xfrm>
                  <a:off x="9499973" y="1783676"/>
                  <a:ext cx="1081824" cy="10303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51" name="矩形 50"/>
              <p:cNvSpPr/>
              <p:nvPr/>
            </p:nvSpPr>
            <p:spPr>
              <a:xfrm>
                <a:off x="9365336" y="1211201"/>
                <a:ext cx="1746040" cy="26469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 rot="16200000">
                <a:off x="8628560" y="1865488"/>
                <a:ext cx="1227164" cy="2621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單箭頭接點 48"/>
              <p:cNvCxnSpPr/>
              <p:nvPr/>
            </p:nvCxnSpPr>
            <p:spPr>
              <a:xfrm flipV="1">
                <a:off x="8236557" y="2114685"/>
                <a:ext cx="1230357" cy="167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45174" y="4858579"/>
              <a:ext cx="2199948" cy="937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將累積分布函數當作先驗分配，減少參數估計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2412" y="2169728"/>
              <a:ext cx="1213985" cy="369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曲線的圖形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663945" y="4825869"/>
              <a:ext cx="2911866" cy="369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曲線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中位數、尺度、偏度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82051" y="3717087"/>
              <a:ext cx="404447" cy="766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accent3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分配</a:t>
              </a: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984634" y="2745105"/>
              <a:ext cx="404447" cy="766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趨勢</a:t>
              </a:r>
              <a:endParaRPr lang="zh-TW" altLang="en-US" sz="2400" b="1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2564245" y="3722089"/>
              <a:ext cx="404447" cy="766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accent4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  <a:endParaRPr lang="zh-TW" altLang="en-US" sz="2400" b="1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r>
              <a:rPr lang="en-US" altLang="zh-TW" sz="3600" b="1" dirty="0">
                <a:latin typeface="標楷體" panose="03000509000000000000" pitchFamily="65" charset="-120"/>
                <a:sym typeface="Rubik Light"/>
              </a:rPr>
              <a:t>-</a:t>
            </a:r>
            <a:r>
              <a:rPr lang="zh-TW" altLang="en-US" sz="3600" b="1" dirty="0">
                <a:solidFill>
                  <a:srgbClr val="988368"/>
                </a:solidFill>
                <a:latin typeface="標楷體" panose="03000509000000000000" pitchFamily="65" charset="-120"/>
                <a:sym typeface="Rubik Light"/>
              </a:rPr>
              <a:t>函數深度</a:t>
            </a:r>
            <a:endParaRPr lang="zh-TW" altLang="en-US" sz="3600" b="1" dirty="0">
              <a:solidFill>
                <a:srgbClr val="988368"/>
              </a:solidFill>
              <a:latin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3311" y="1837496"/>
            <a:ext cx="6801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：對曲線和中心線的位置描述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、排序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187042" y="3418869"/>
                <a:ext cx="24929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Projection</m:t>
                    </m:r>
                    <m:r>
                      <m:rPr>
                        <m:nor/>
                      </m:rPr>
                      <a:rPr lang="en-US" altLang="zh-TW" sz="20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Depth</m:t>
                    </m:r>
                  </m:oMath>
                </a14:m>
                <a:r>
                  <a:rPr lang="zh-TW" altLang="en-US" sz="2000" dirty="0" smtClean="0"/>
                  <a:t>：</a:t>
                </a:r>
                <a:endParaRPr lang="en-US" altLang="zh-TW" sz="2000" dirty="0" smtClean="0"/>
              </a:p>
              <a:p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以距離為單位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42" y="3418869"/>
                <a:ext cx="249299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2689" t="-6034" r="-1467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7544587" y="3179994"/>
            <a:ext cx="4213217" cy="2380449"/>
            <a:chOff x="5909477" y="3224002"/>
            <a:chExt cx="4730526" cy="2533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909477" y="3224002"/>
                  <a:ext cx="4478700" cy="1180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𝑝𝑟𝑜𝑗𝑒𝑐𝑡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𝑠𝑢𝑝</m:t>
                                </m:r>
                              </m:e>
                              <m:li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𝑢𝑋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𝑀𝑒𝑑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altLang="zh-TW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/>
                                  <m:t>ed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smtClean="0"/>
                                  <m:t>ian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 b="0" i="0" smtClean="0"/>
                                  <m:t>abs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000"/>
                                  <m:t>deviation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477" y="3224002"/>
                  <a:ext cx="4478700" cy="11808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線接點 27"/>
            <p:cNvCxnSpPr/>
            <p:nvPr/>
          </p:nvCxnSpPr>
          <p:spPr>
            <a:xfrm>
              <a:off x="7004394" y="4115450"/>
              <a:ext cx="952701" cy="1124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280433" y="4676295"/>
              <a:ext cx="4359570" cy="1080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Max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endPara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將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機台規格列入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考慮，避免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幾乎</a:t>
              </a: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無變動</a:t>
              </a:r>
              <a:r>
                <a:rPr lang="zh-TW" altLang="en-US" sz="20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變數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無法計算。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r>
              <a:rPr lang="en-US" altLang="zh-TW" sz="3600" b="1" dirty="0">
                <a:latin typeface="標楷體" panose="03000509000000000000" pitchFamily="65" charset="-120"/>
                <a:sym typeface="Rubik Light"/>
              </a:rPr>
              <a:t>-</a:t>
            </a:r>
            <a:r>
              <a:rPr lang="zh-TW" altLang="en-US" sz="3600" b="1" dirty="0">
                <a:solidFill>
                  <a:srgbClr val="988368"/>
                </a:solidFill>
                <a:latin typeface="標楷體" panose="03000509000000000000" pitchFamily="65" charset="-120"/>
                <a:sym typeface="Rubik Light"/>
              </a:rPr>
              <a:t>曲線特徵值</a:t>
            </a:r>
            <a:endParaRPr lang="zh-TW" altLang="en-US" sz="3600" b="1" dirty="0">
              <a:solidFill>
                <a:srgbClr val="988368"/>
              </a:solidFill>
              <a:latin typeface="標楷體" panose="03000509000000000000" pitchFamily="65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1882052" y="1489229"/>
            <a:ext cx="1857436" cy="1731644"/>
            <a:chOff x="1113279" y="1644153"/>
            <a:chExt cx="1556099" cy="1556100"/>
          </a:xfrm>
        </p:grpSpPr>
        <p:sp>
          <p:nvSpPr>
            <p:cNvPr id="54" name="Google Shape;1131;p42"/>
            <p:cNvSpPr/>
            <p:nvPr/>
          </p:nvSpPr>
          <p:spPr>
            <a:xfrm>
              <a:off x="1113279" y="1644153"/>
              <a:ext cx="1556099" cy="1556100"/>
            </a:xfrm>
            <a:prstGeom prst="ellipse">
              <a:avLst/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MO</a:t>
              </a:r>
              <a:endPara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142;p42"/>
            <p:cNvSpPr/>
            <p:nvPr/>
          </p:nvSpPr>
          <p:spPr>
            <a:xfrm>
              <a:off x="1236429" y="1767303"/>
              <a:ext cx="1309800" cy="1309800"/>
            </a:xfrm>
            <a:prstGeom prst="ellipse">
              <a:avLst/>
            </a:prstGeom>
            <a:noFill/>
            <a:ln w="2857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56" name="Google Shape;1147;p42"/>
          <p:cNvCxnSpPr/>
          <p:nvPr/>
        </p:nvCxnSpPr>
        <p:spPr>
          <a:xfrm>
            <a:off x="5442891" y="1393019"/>
            <a:ext cx="0" cy="375440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497;p31"/>
          <p:cNvSpPr/>
          <p:nvPr/>
        </p:nvSpPr>
        <p:spPr>
          <a:xfrm>
            <a:off x="5856615" y="1433702"/>
            <a:ext cx="819181" cy="462574"/>
          </a:xfrm>
          <a:prstGeom prst="roundRect">
            <a:avLst>
              <a:gd name="adj" fmla="val 5742"/>
            </a:avLst>
          </a:prstGeom>
          <a:solidFill>
            <a:srgbClr val="EEECE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目的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59" name="Google Shape;497;p31"/>
          <p:cNvSpPr/>
          <p:nvPr/>
        </p:nvSpPr>
        <p:spPr>
          <a:xfrm>
            <a:off x="5870263" y="2325390"/>
            <a:ext cx="819181" cy="462574"/>
          </a:xfrm>
          <a:prstGeom prst="roundRect">
            <a:avLst>
              <a:gd name="adj" fmla="val 5742"/>
            </a:avLst>
          </a:prstGeom>
          <a:solidFill>
            <a:srgbClr val="EEECE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說明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1278318" y="3956861"/>
                <a:ext cx="3651577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𝑂</m:t>
                      </m:r>
                      <m:d>
                        <m:dPr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)</m:t>
                          </m:r>
                        </m:e>
                      </m:d>
                      <m:r>
                        <a:rPr lang="en-US" altLang="zh-TW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𝑋</m:t>
                                  </m:r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𝑡</m:t>
                                  </m:r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−1</m:t>
                          </m:r>
                        </m:e>
                      </m:d>
                      <m: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v</m:t>
                      </m:r>
                      <m: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t</m:t>
                      </m:r>
                      <m: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lang="zh-TW" alt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18" y="3956861"/>
                <a:ext cx="3651577" cy="778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1247101" y="4755043"/>
                <a:ext cx="3826240" cy="1045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𝑀𝑂</m:t>
                      </m:r>
                      <m:d>
                        <m:dPr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TW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𝑋</m:t>
                              </m:r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l-GR" altLang="zh-TW" sz="20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0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ω</m:t>
                      </m:r>
                      <m:d>
                        <m:dPr>
                          <m:ctrlPr>
                            <a:rPr lang="en-US" altLang="zh-TW" sz="20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TW" sz="20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𝑑𝑡</m:t>
                      </m:r>
                    </m:oMath>
                  </m:oMathPara>
                </a14:m>
                <a:endParaRPr lang="en-US" altLang="zh-TW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01" y="4755043"/>
                <a:ext cx="3826240" cy="10452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18866" y="3439134"/>
            <a:ext cx="3970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TW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Mean directional  </a:t>
            </a:r>
            <a:r>
              <a:rPr lang="en-US" altLang="zh-TW" sz="2000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Outlyingness</a:t>
            </a:r>
            <a:endParaRPr lang="zh-TW" altLang="en-US"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98452" y="1482841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衡量與中心曲線的相對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位置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63555" y="2281735"/>
            <a:ext cx="4996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1.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標楷體" panose="03000509000000000000" pitchFamily="65" charset="-120"/>
                <a:cs typeface="Arial"/>
                <a:sym typeface="Arial"/>
              </a:rPr>
              <a:t>MO&gt;0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：中心線上；</a:t>
            </a:r>
            <a:r>
              <a:rPr lang="en-US" altLang="zh-TW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標楷體" panose="03000509000000000000" pitchFamily="65" charset="-120"/>
                <a:cs typeface="Arial"/>
                <a:sym typeface="Arial"/>
              </a:rPr>
              <a:t>MO&lt;0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：中心線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下。</a:t>
            </a:r>
            <a:endParaRPr lang="en-US" altLang="zh-TW" sz="20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2.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/>
                <a:ea typeface="標楷體" panose="03000509000000000000" pitchFamily="65" charset="-120"/>
                <a:cs typeface="Arial"/>
                <a:sym typeface="Arial"/>
              </a:rPr>
              <a:t>MO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絕對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數值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越大，表距離中心越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遠。</a:t>
            </a:r>
            <a:endParaRPr lang="zh-TW" altLang="en-US" sz="20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33" y="3695386"/>
            <a:ext cx="7020001" cy="23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30489" y="5804589"/>
                <a:ext cx="42522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v</m:t>
                    </m:r>
                    <m:r>
                      <a:rPr lang="en-US" altLang="zh-TW" sz="16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t</m:t>
                    </m:r>
                    <m:r>
                      <a:rPr lang="en-US" altLang="zh-TW" sz="16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zh-TW" altLang="en-US" sz="1600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：</a:t>
                </a:r>
                <a:r>
                  <a:rPr lang="en-US" altLang="zh-TW" sz="1600" kern="0" dirty="0">
                    <a:solidFill>
                      <a:srgbClr val="000000"/>
                    </a:solidFill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𝑋</m:t>
                    </m:r>
                    <m:d>
                      <m:dPr>
                        <m:ctrlPr>
                          <a:rPr lang="en-US" altLang="zh-TW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lang="en-US" altLang="zh-TW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600" kern="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與中心線的差值的單位方向向量；</a:t>
                </a:r>
                <a:endParaRPr lang="en-US" altLang="zh-TW" sz="1600" kern="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ω</m:t>
                    </m:r>
                    <m:d>
                      <m:dPr>
                        <m:ctrlPr>
                          <a:rPr lang="en-US" altLang="zh-TW" sz="16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lang="en-US" altLang="zh-TW" sz="16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1600" kern="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：</a:t>
                </a:r>
                <a:r>
                  <a:rPr lang="en-US" altLang="zh-TW" sz="1600" kern="0" dirty="0">
                    <a:solidFill>
                      <a:srgbClr val="000000"/>
                    </a:solidFill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𝑋</m:t>
                    </m:r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  <m:r>
                      <a:rPr lang="en-US" altLang="zh-TW" sz="16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zh-TW" altLang="en-US" sz="1600" kern="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的每一時間點權重</a:t>
                </a:r>
                <a:endParaRPr lang="en-US" altLang="zh-TW" sz="1600" kern="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89" y="5804589"/>
                <a:ext cx="4252254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4167" r="-287" b="-11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1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35" y="3703472"/>
            <a:ext cx="7020000" cy="2340000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1882052" y="1489229"/>
            <a:ext cx="1857436" cy="1731644"/>
            <a:chOff x="1113279" y="1644153"/>
            <a:chExt cx="1556099" cy="1556100"/>
          </a:xfrm>
        </p:grpSpPr>
        <p:sp>
          <p:nvSpPr>
            <p:cNvPr id="54" name="Google Shape;1131;p42"/>
            <p:cNvSpPr/>
            <p:nvPr/>
          </p:nvSpPr>
          <p:spPr>
            <a:xfrm>
              <a:off x="1113279" y="1644153"/>
              <a:ext cx="1556099" cy="1556100"/>
            </a:xfrm>
            <a:prstGeom prst="ellipse">
              <a:avLst/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rgbClr val="000000"/>
                </a:buClr>
                <a:defRPr/>
              </a:pPr>
              <a:r>
                <a:rPr lang="en-US" altLang="zh-TW" sz="28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VO</a:t>
              </a:r>
            </a:p>
          </p:txBody>
        </p:sp>
        <p:sp>
          <p:nvSpPr>
            <p:cNvPr id="55" name="Google Shape;1142;p42"/>
            <p:cNvSpPr/>
            <p:nvPr/>
          </p:nvSpPr>
          <p:spPr>
            <a:xfrm>
              <a:off x="1236429" y="1767303"/>
              <a:ext cx="1309800" cy="1309800"/>
            </a:xfrm>
            <a:prstGeom prst="ellipse">
              <a:avLst/>
            </a:prstGeom>
            <a:noFill/>
            <a:ln w="2857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56" name="Google Shape;1147;p42"/>
          <p:cNvCxnSpPr/>
          <p:nvPr/>
        </p:nvCxnSpPr>
        <p:spPr>
          <a:xfrm>
            <a:off x="5442891" y="1393019"/>
            <a:ext cx="0" cy="375440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497;p31"/>
          <p:cNvSpPr/>
          <p:nvPr/>
        </p:nvSpPr>
        <p:spPr>
          <a:xfrm>
            <a:off x="5856615" y="1433702"/>
            <a:ext cx="819181" cy="462574"/>
          </a:xfrm>
          <a:prstGeom prst="roundRect">
            <a:avLst>
              <a:gd name="adj" fmla="val 5742"/>
            </a:avLst>
          </a:prstGeom>
          <a:solidFill>
            <a:srgbClr val="EEECE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目的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59" name="Google Shape;497;p31"/>
          <p:cNvSpPr/>
          <p:nvPr/>
        </p:nvSpPr>
        <p:spPr>
          <a:xfrm>
            <a:off x="5870263" y="2325390"/>
            <a:ext cx="819181" cy="462574"/>
          </a:xfrm>
          <a:prstGeom prst="roundRect">
            <a:avLst>
              <a:gd name="adj" fmla="val 5742"/>
            </a:avLst>
          </a:prstGeom>
          <a:solidFill>
            <a:srgbClr val="EEECE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278318" y="3956861"/>
                <a:ext cx="3651577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𝑂</m:t>
                      </m:r>
                      <m:d>
                        <m:dPr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)</m:t>
                          </m:r>
                        </m:e>
                      </m:d>
                      <m:r>
                        <a:rPr lang="en-US" altLang="zh-TW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fPr>
                            <m:num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𝑋</m:t>
                                  </m:r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(</m:t>
                                  </m:r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𝑡</m:t>
                                  </m:r>
                                  <m:r>
                                    <a:rPr lang="en-US" altLang="zh-TW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−1</m:t>
                          </m:r>
                        </m:e>
                      </m:d>
                      <m: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v</m:t>
                      </m:r>
                      <m: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t</m:t>
                      </m:r>
                      <m:r>
                        <a:rPr lang="en-US" altLang="zh-TW" sz="2000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lang="zh-TW" alt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318" y="3956861"/>
                <a:ext cx="3651577" cy="778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-117697" y="4755043"/>
                <a:ext cx="5472717" cy="1045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𝑉𝑂</m:t>
                      </m:r>
                      <m:d>
                        <m:dPr>
                          <m:ctrlP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(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)</m:t>
                          </m:r>
                        </m:e>
                      </m:d>
                      <m:r>
                        <a:rPr lang="en-US" altLang="zh-TW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𝑀𝑂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altLang="zh-TW" sz="20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697" y="4755043"/>
                <a:ext cx="5472717" cy="10452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818866" y="3439134"/>
            <a:ext cx="43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TW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Variation directional </a:t>
            </a:r>
            <a:r>
              <a:rPr lang="en-US" altLang="zh-TW" sz="2000" b="1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Outlyingness</a:t>
            </a:r>
            <a:endParaRPr lang="zh-TW" altLang="en-US"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98452" y="1482841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衡量與中心曲線的趨勢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63555" y="2404567"/>
            <a:ext cx="5119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VO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數值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越大，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表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和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中心線的趨勢越不相似。</a:t>
            </a:r>
            <a:endParaRPr lang="zh-TW" altLang="en-US" sz="20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r>
              <a:rPr lang="en-US" altLang="zh-TW" sz="3600" b="1" dirty="0">
                <a:latin typeface="標楷體" panose="03000509000000000000" pitchFamily="65" charset="-120"/>
                <a:sym typeface="Rubik Light"/>
              </a:rPr>
              <a:t>-</a:t>
            </a:r>
            <a:r>
              <a:rPr lang="zh-TW" altLang="en-US" sz="3600" b="1" dirty="0">
                <a:solidFill>
                  <a:srgbClr val="988368"/>
                </a:solidFill>
                <a:latin typeface="標楷體" panose="03000509000000000000" pitchFamily="65" charset="-120"/>
                <a:sym typeface="Rubik Light"/>
              </a:rPr>
              <a:t>曲線特徵值</a:t>
            </a:r>
            <a:endParaRPr lang="zh-TW" altLang="en-US" sz="3600" b="1" dirty="0">
              <a:solidFill>
                <a:srgbClr val="988368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46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0" y="3734373"/>
            <a:ext cx="7020000" cy="2340000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1882052" y="1489229"/>
            <a:ext cx="1857436" cy="1731644"/>
            <a:chOff x="1113279" y="1644153"/>
            <a:chExt cx="1556099" cy="1556100"/>
          </a:xfrm>
        </p:grpSpPr>
        <p:sp>
          <p:nvSpPr>
            <p:cNvPr id="54" name="Google Shape;1131;p42"/>
            <p:cNvSpPr/>
            <p:nvPr/>
          </p:nvSpPr>
          <p:spPr>
            <a:xfrm>
              <a:off x="1113279" y="1644153"/>
              <a:ext cx="1556099" cy="1556100"/>
            </a:xfrm>
            <a:prstGeom prst="ellipse">
              <a:avLst/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en-US" altLang="zh-TW" sz="2400" dirty="0"/>
                <a:t>Distance</a:t>
              </a:r>
              <a:endPara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142;p42"/>
            <p:cNvSpPr/>
            <p:nvPr/>
          </p:nvSpPr>
          <p:spPr>
            <a:xfrm>
              <a:off x="1236429" y="1767303"/>
              <a:ext cx="1309800" cy="1309800"/>
            </a:xfrm>
            <a:prstGeom prst="ellipse">
              <a:avLst/>
            </a:prstGeom>
            <a:noFill/>
            <a:ln w="28575" cap="flat" cmpd="sng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56" name="Google Shape;1147;p42"/>
          <p:cNvCxnSpPr/>
          <p:nvPr/>
        </p:nvCxnSpPr>
        <p:spPr>
          <a:xfrm>
            <a:off x="5442891" y="1393019"/>
            <a:ext cx="0" cy="375440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497;p31"/>
          <p:cNvSpPr/>
          <p:nvPr/>
        </p:nvSpPr>
        <p:spPr>
          <a:xfrm>
            <a:off x="5856615" y="1433702"/>
            <a:ext cx="819181" cy="462574"/>
          </a:xfrm>
          <a:prstGeom prst="roundRect">
            <a:avLst>
              <a:gd name="adj" fmla="val 5742"/>
            </a:avLst>
          </a:prstGeom>
          <a:solidFill>
            <a:srgbClr val="EEECE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目的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59" name="Google Shape;497;p31"/>
          <p:cNvSpPr/>
          <p:nvPr/>
        </p:nvSpPr>
        <p:spPr>
          <a:xfrm>
            <a:off x="5870263" y="2325390"/>
            <a:ext cx="819181" cy="462574"/>
          </a:xfrm>
          <a:prstGeom prst="roundRect">
            <a:avLst>
              <a:gd name="adj" fmla="val 5742"/>
            </a:avLst>
          </a:prstGeom>
          <a:solidFill>
            <a:srgbClr val="EEECE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說明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-104043" y="4059001"/>
                <a:ext cx="5589672" cy="1045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𝐷𝑖𝑠𝑡</m:t>
                          </m:r>
                          <m:d>
                            <m:dPr>
                              <m:ctrlP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𝑋</m:t>
                              </m:r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  <m:r>
                                <a:rPr lang="en-US" altLang="zh-TW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TW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=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limLoc m:val="undOvr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𝑀𝑒𝑑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l-GR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l-GR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altLang="zh-TW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TW" sz="2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000" dirty="0"/>
                            <m:t>dt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043" y="4059001"/>
                <a:ext cx="5589672" cy="10452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1269249" y="3439134"/>
            <a:ext cx="3190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TW" sz="2000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Functional data distance</a:t>
            </a:r>
            <a:endParaRPr lang="zh-TW" altLang="en-US" sz="2000" b="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98452" y="1482841"/>
            <a:ext cx="313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衡量與中心曲線的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63555" y="2404567"/>
            <a:ext cx="5228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Dist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數值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越大，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表</a:t>
            </a:r>
            <a:r>
              <a:rPr lang="zh-TW" altLang="en-US" sz="2000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和</a:t>
            </a:r>
            <a:r>
              <a:rPr lang="zh-TW" altLang="en-US" sz="2000" kern="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中心線的距離越遠，較容易表示單點異常。</a:t>
            </a:r>
            <a:endParaRPr lang="zh-TW" altLang="en-US" sz="2000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 bwMode="auto">
          <a:xfrm>
            <a:off x="0" y="0"/>
            <a:ext cx="10972800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 kern="120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標楷體" pitchFamily="65" charset="-120"/>
              </a:defRPr>
            </a:lvl1pPr>
            <a:lvl2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charset="0"/>
              </a:defRPr>
            </a:lvl2pPr>
            <a:lvl3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charset="0"/>
              </a:defRPr>
            </a:lvl3pPr>
            <a:lvl4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charset="0"/>
              </a:defRPr>
            </a:lvl4pPr>
            <a:lvl5pPr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Arial" charset="0"/>
                <a:ea typeface="標楷體" pitchFamily="65" charset="-120"/>
                <a:cs typeface="新細明體" charset="0"/>
              </a:defRPr>
            </a:lvl5pPr>
            <a:lvl6pPr marL="609585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1219170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1828754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2438339" algn="ctr" defTabSz="609585" rtl="0" eaLnBrk="1" fontAlgn="base" hangingPunct="1">
              <a:spcBef>
                <a:spcPct val="0"/>
              </a:spcBef>
              <a:spcAft>
                <a:spcPct val="0"/>
              </a:spcAft>
              <a:defRPr kumimoji="1" sz="5867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pPr algn="l" defTabSz="1219170">
              <a:defRPr/>
            </a:pPr>
            <a:r>
              <a:rPr lang="en-US" altLang="zh-TW" sz="4000" b="1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smtClean="0">
                <a:latin typeface="標楷體" panose="03000509000000000000" pitchFamily="65" charset="-120"/>
                <a:sym typeface="Rubik Light"/>
              </a:rPr>
              <a:t>演算法</a:t>
            </a:r>
            <a:r>
              <a:rPr lang="en-US" altLang="zh-TW" sz="3600" b="1" smtClean="0">
                <a:latin typeface="標楷體" panose="03000509000000000000" pitchFamily="65" charset="-120"/>
                <a:sym typeface="Rubik Light"/>
              </a:rPr>
              <a:t>-</a:t>
            </a:r>
            <a:r>
              <a:rPr lang="zh-TW" altLang="en-US" sz="3600" b="1" smtClean="0">
                <a:solidFill>
                  <a:srgbClr val="988368"/>
                </a:solidFill>
                <a:latin typeface="標楷體" panose="03000509000000000000" pitchFamily="65" charset="-120"/>
                <a:sym typeface="Rubik Light"/>
              </a:rPr>
              <a:t>曲線特徵值</a:t>
            </a:r>
            <a:endParaRPr lang="zh-TW" altLang="en-US" sz="3600" b="1" dirty="0">
              <a:solidFill>
                <a:srgbClr val="988368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61306662"/>
              </p:ext>
            </p:extLst>
          </p:nvPr>
        </p:nvGraphicFramePr>
        <p:xfrm>
          <a:off x="521104" y="269656"/>
          <a:ext cx="11160000" cy="268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1280607" y="2688809"/>
            <a:ext cx="10479386" cy="3402631"/>
            <a:chOff x="1280607" y="2688809"/>
            <a:chExt cx="10479386" cy="3402631"/>
          </a:xfrm>
        </p:grpSpPr>
        <p:grpSp>
          <p:nvGrpSpPr>
            <p:cNvPr id="4" name="群組 3"/>
            <p:cNvGrpSpPr/>
            <p:nvPr/>
          </p:nvGrpSpPr>
          <p:grpSpPr>
            <a:xfrm>
              <a:off x="2562929" y="2688809"/>
              <a:ext cx="9197064" cy="3402631"/>
              <a:chOff x="1516324" y="2611895"/>
              <a:chExt cx="6640236" cy="2089289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88460" y="2611895"/>
                <a:ext cx="5386448" cy="283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主</a:t>
                </a:r>
                <a:r>
                  <a:rPr lang="zh-TW" altLang="en-US" sz="2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成份分析</a:t>
                </a:r>
                <a:r>
                  <a:rPr lang="en-US" altLang="zh-TW" sz="2400" b="1" dirty="0" smtClean="0"/>
                  <a:t>(</a:t>
                </a:r>
                <a:r>
                  <a:rPr lang="zh-TW" altLang="en-US" sz="2400" b="1" dirty="0" smtClean="0"/>
                  <a:t> </a:t>
                </a:r>
                <a:r>
                  <a:rPr lang="en-US" altLang="zh-TW" sz="2400" b="1" dirty="0">
                    <a:latin typeface="Arial" panose="020B0604020202020204" pitchFamily="34" charset="0"/>
                    <a:ea typeface="Arial Unicode MS" panose="020B0604020202020204" pitchFamily="34" charset="-120"/>
                    <a:cs typeface="Arial" panose="020B0604020202020204" pitchFamily="34" charset="0"/>
                  </a:rPr>
                  <a:t>Principal Component </a:t>
                </a:r>
                <a:r>
                  <a:rPr lang="en-US" altLang="zh-TW" sz="2400" b="1" dirty="0" smtClean="0">
                    <a:latin typeface="Arial" panose="020B0604020202020204" pitchFamily="34" charset="0"/>
                    <a:ea typeface="Arial Unicode MS" panose="020B0604020202020204" pitchFamily="34" charset="-120"/>
                    <a:cs typeface="Arial" panose="020B0604020202020204" pitchFamily="34" charset="0"/>
                  </a:rPr>
                  <a:t>Analysis</a:t>
                </a:r>
                <a:r>
                  <a:rPr lang="zh-TW" altLang="en-US" sz="2400" b="1" dirty="0" smtClean="0">
                    <a:latin typeface="Arial" panose="020B0604020202020204" pitchFamily="34" charset="0"/>
                    <a:ea typeface="Arial Unicode MS" panose="020B0604020202020204" pitchFamily="34" charset="-120"/>
                    <a:cs typeface="Arial" panose="020B0604020202020204" pitchFamily="34" charset="0"/>
                  </a:rPr>
                  <a:t>，</a:t>
                </a:r>
                <a:r>
                  <a:rPr lang="en-US" altLang="zh-TW" sz="2400" b="1" dirty="0" smtClean="0">
                    <a:latin typeface="Arial" panose="020B0604020202020204" pitchFamily="34" charset="0"/>
                    <a:ea typeface="Arial Unicode MS" panose="020B0604020202020204" pitchFamily="34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2400" b="1" dirty="0">
                    <a:latin typeface="Arial" panose="020B0604020202020204" pitchFamily="34" charset="0"/>
                    <a:ea typeface="Arial Unicode MS" panose="020B0604020202020204" pitchFamily="34" charset="-120"/>
                    <a:cs typeface="Arial" panose="020B0604020202020204" pitchFamily="34" charset="0"/>
                  </a:rPr>
                  <a:t>PCA</a:t>
                </a:r>
                <a:r>
                  <a:rPr lang="en-US" altLang="zh-TW" sz="2400" b="1" dirty="0" smtClean="0"/>
                  <a:t>)</a:t>
                </a:r>
                <a:endParaRPr lang="zh-TW" altLang="en-US" sz="24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578606" y="3237955"/>
                <a:ext cx="4485003" cy="245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利用最少的資料維度，描述資料的主要特徵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變異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。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516324" y="3794073"/>
                <a:ext cx="6640236" cy="907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利用主成分將變數分群，歸納相關性的高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的變數，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解決共線性問題。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變數分群後，易於觀察樣本的主要變化而減少隨機變異的影響。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變數降維後可以減少訓練的樣本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數量。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12" name="Google Shape;497;p31"/>
            <p:cNvSpPr/>
            <p:nvPr/>
          </p:nvSpPr>
          <p:spPr>
            <a:xfrm>
              <a:off x="1280610" y="2715382"/>
              <a:ext cx="935999" cy="395999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</a:t>
              </a:r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法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Google Shape;497;p31"/>
            <p:cNvSpPr/>
            <p:nvPr/>
          </p:nvSpPr>
          <p:spPr>
            <a:xfrm>
              <a:off x="1280607" y="4727296"/>
              <a:ext cx="958590" cy="395999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endPara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Google Shape;497;p31"/>
            <p:cNvSpPr/>
            <p:nvPr/>
          </p:nvSpPr>
          <p:spPr>
            <a:xfrm>
              <a:off x="1280608" y="3721339"/>
              <a:ext cx="958590" cy="395999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目的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5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66" name="群組 65"/>
          <p:cNvGrpSpPr/>
          <p:nvPr/>
        </p:nvGrpSpPr>
        <p:grpSpPr>
          <a:xfrm>
            <a:off x="9090097" y="2722059"/>
            <a:ext cx="2039566" cy="2101659"/>
            <a:chOff x="5424376" y="2480510"/>
            <a:chExt cx="2232248" cy="1642489"/>
          </a:xfrm>
        </p:grpSpPr>
        <p:cxnSp>
          <p:nvCxnSpPr>
            <p:cNvPr id="67" name="直線單箭頭接點 66"/>
            <p:cNvCxnSpPr/>
            <p:nvPr/>
          </p:nvCxnSpPr>
          <p:spPr bwMode="auto">
            <a:xfrm flipV="1">
              <a:off x="6262567" y="2826999"/>
              <a:ext cx="0" cy="12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文字方塊 67"/>
            <p:cNvSpPr txBox="1"/>
            <p:nvPr/>
          </p:nvSpPr>
          <p:spPr>
            <a:xfrm>
              <a:off x="6006790" y="2480510"/>
              <a:ext cx="576064" cy="459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TW" sz="20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5424376" y="2898863"/>
              <a:ext cx="2232248" cy="1224136"/>
              <a:chOff x="5424376" y="2898863"/>
              <a:chExt cx="2232248" cy="1224136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7080560" y="3273340"/>
                <a:ext cx="576064" cy="459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altLang="zh-TW" sz="2000" b="1" baseline="-250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71" name="直線單箭頭接點 70"/>
              <p:cNvCxnSpPr/>
              <p:nvPr/>
            </p:nvCxnSpPr>
            <p:spPr bwMode="auto">
              <a:xfrm>
                <a:off x="5424376" y="3489509"/>
                <a:ext cx="17280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2" name="橢圓 71"/>
              <p:cNvSpPr/>
              <p:nvPr/>
            </p:nvSpPr>
            <p:spPr bwMode="auto">
              <a:xfrm rot="19143558">
                <a:off x="5550853" y="3302597"/>
                <a:ext cx="1440160" cy="41357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cxnSp>
            <p:nvCxnSpPr>
              <p:cNvPr id="73" name="直線單箭頭接點 72"/>
              <p:cNvCxnSpPr/>
              <p:nvPr/>
            </p:nvCxnSpPr>
            <p:spPr bwMode="auto">
              <a:xfrm flipV="1">
                <a:off x="5593048" y="2898863"/>
                <a:ext cx="1368152" cy="12241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4" name="直線單箭頭接點 73"/>
              <p:cNvCxnSpPr/>
              <p:nvPr/>
            </p:nvCxnSpPr>
            <p:spPr bwMode="auto">
              <a:xfrm flipH="1" flipV="1">
                <a:off x="6072448" y="3139479"/>
                <a:ext cx="432048" cy="63792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75" name="橢圓 74"/>
              <p:cNvSpPr/>
              <p:nvPr/>
            </p:nvSpPr>
            <p:spPr bwMode="auto">
              <a:xfrm rot="19143558">
                <a:off x="5466507" y="3281371"/>
                <a:ext cx="1571921" cy="49560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cxnSp>
            <p:nvCxnSpPr>
              <p:cNvPr id="76" name="直線單箭頭接點 75"/>
              <p:cNvCxnSpPr>
                <a:stCxn id="75" idx="5"/>
              </p:cNvCxnSpPr>
              <p:nvPr/>
            </p:nvCxnSpPr>
            <p:spPr bwMode="auto">
              <a:xfrm flipV="1">
                <a:off x="6787099" y="3154588"/>
                <a:ext cx="365469" cy="14276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7" name="橢圓 76"/>
              <p:cNvSpPr/>
              <p:nvPr/>
            </p:nvSpPr>
            <p:spPr bwMode="auto">
              <a:xfrm>
                <a:off x="6510846" y="3103475"/>
                <a:ext cx="72008" cy="72008"/>
              </a:xfrm>
              <a:prstGeom prst="ellipse">
                <a:avLst/>
              </a:prstGeom>
              <a:solidFill>
                <a:srgbClr val="0000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  <p:cxnSp>
            <p:nvCxnSpPr>
              <p:cNvPr id="78" name="直線接點 77"/>
              <p:cNvCxnSpPr>
                <a:stCxn id="80" idx="4"/>
              </p:cNvCxnSpPr>
              <p:nvPr/>
            </p:nvCxnSpPr>
            <p:spPr bwMode="auto">
              <a:xfrm>
                <a:off x="6186811" y="3131014"/>
                <a:ext cx="108013" cy="35849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直線接點 78"/>
              <p:cNvCxnSpPr>
                <a:stCxn id="77" idx="3"/>
              </p:cNvCxnSpPr>
              <p:nvPr/>
            </p:nvCxnSpPr>
            <p:spPr bwMode="auto">
              <a:xfrm flipH="1">
                <a:off x="6294822" y="3164938"/>
                <a:ext cx="226568" cy="32150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0" name="橢圓 79"/>
              <p:cNvSpPr/>
              <p:nvPr/>
            </p:nvSpPr>
            <p:spPr bwMode="auto">
              <a:xfrm>
                <a:off x="6150806" y="3059007"/>
                <a:ext cx="72008" cy="72008"/>
              </a:xfrm>
              <a:prstGeom prst="ellipse">
                <a:avLst/>
              </a:prstGeom>
              <a:solidFill>
                <a:srgbClr val="0000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1280607" y="2688810"/>
            <a:ext cx="7413018" cy="3841640"/>
            <a:chOff x="590494" y="2611895"/>
            <a:chExt cx="5352163" cy="2358850"/>
          </a:xfrm>
        </p:grpSpPr>
        <p:sp>
          <p:nvSpPr>
            <p:cNvPr id="27" name="Google Shape;497;p31"/>
            <p:cNvSpPr/>
            <p:nvPr/>
          </p:nvSpPr>
          <p:spPr>
            <a:xfrm>
              <a:off x="590496" y="2628212"/>
              <a:ext cx="67578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</a:t>
              </a:r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法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Google Shape;497;p31"/>
            <p:cNvSpPr/>
            <p:nvPr/>
          </p:nvSpPr>
          <p:spPr>
            <a:xfrm>
              <a:off x="590494" y="3863572"/>
              <a:ext cx="69209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endPara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88460" y="2611895"/>
              <a:ext cx="2524434" cy="2834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dirty="0" err="1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Hotelling's</a:t>
              </a:r>
              <a:r>
                <a:rPr lang="en-US" altLang="zh-TW" sz="2400" b="1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 T-square test</a:t>
              </a:r>
              <a:endParaRPr lang="zh-TW" altLang="en-US" sz="2400" b="1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30" name="Google Shape;497;p31"/>
            <p:cNvSpPr/>
            <p:nvPr/>
          </p:nvSpPr>
          <p:spPr>
            <a:xfrm>
              <a:off x="590495" y="3245892"/>
              <a:ext cx="69209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目的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578606" y="3237955"/>
              <a:ext cx="4022059" cy="245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多個製程參數值整合成一個分數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進行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SPC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管制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78606" y="3780162"/>
              <a:ext cx="4364051" cy="1190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利用馬氏距離將</a:t>
              </a:r>
              <a:r>
                <a:rPr lang="zh-TW" altLang="en-US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變數的相關性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進行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考慮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200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T-square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符合 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分配可建立管制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界線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3.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降低整體 </a:t>
              </a:r>
              <a:r>
                <a:rPr lang="en-US" altLang="zh-TW" sz="20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False Alarm Rate(FAR)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：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一張管制圖 </a:t>
              </a:r>
              <a:r>
                <a:rPr lang="en-US" altLang="zh-TW" sz="2000" dirty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FAR</a:t>
              </a:r>
              <a:r>
                <a: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=</a:t>
              </a: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 </a:t>
              </a:r>
              <a:r>
                <a: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5%</a:t>
              </a: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，</a:t>
              </a:r>
              <a:r>
                <a: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n</a:t>
              </a: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 張管制圖</a:t>
              </a:r>
              <a:r>
                <a: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FAR=</a:t>
              </a:r>
              <a:r>
                <a:rPr lang="zh-TW" altLang="en-US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 </a:t>
              </a:r>
              <a:r>
                <a:rPr lang="en-US" altLang="zh-TW" sz="20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1-(1-5</a:t>
              </a:r>
              <a:r>
                <a:rPr lang="en-US" altLang="zh-TW" sz="2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%)</a:t>
              </a:r>
              <a:r>
                <a:rPr lang="en-US" altLang="zh-TW" sz="2000" baseline="300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n</a:t>
              </a:r>
              <a:endPara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aphicFrame>
        <p:nvGraphicFramePr>
          <p:cNvPr id="33" name="資料庫圖表 32"/>
          <p:cNvGraphicFramePr/>
          <p:nvPr>
            <p:extLst>
              <p:ext uri="{D42A27DB-BD31-4B8C-83A1-F6EECF244321}">
                <p14:modId xmlns:p14="http://schemas.microsoft.com/office/powerpoint/2010/main" val="2979679833"/>
              </p:ext>
            </p:extLst>
          </p:nvPr>
        </p:nvGraphicFramePr>
        <p:xfrm>
          <a:off x="521104" y="269656"/>
          <a:ext cx="11160000" cy="268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655409" y="5008353"/>
                <a:ext cx="2712794" cy="943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𝑈𝐶𝐿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09" y="5008353"/>
                <a:ext cx="2712794" cy="943592"/>
              </a:xfrm>
              <a:prstGeom prst="rect">
                <a:avLst/>
              </a:prstGeom>
              <a:blipFill rotWithShape="0">
                <a:blip r:embed="rId7"/>
                <a:stretch>
                  <a:fillRect r="-40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280607" y="2688808"/>
            <a:ext cx="10128921" cy="3412798"/>
            <a:chOff x="590494" y="2611895"/>
            <a:chExt cx="7313032" cy="2095534"/>
          </a:xfrm>
        </p:grpSpPr>
        <p:sp>
          <p:nvSpPr>
            <p:cNvPr id="13" name="Google Shape;497;p31"/>
            <p:cNvSpPr/>
            <p:nvPr/>
          </p:nvSpPr>
          <p:spPr>
            <a:xfrm>
              <a:off x="590496" y="2628212"/>
              <a:ext cx="67578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</a:t>
              </a:r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法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Google Shape;497;p31"/>
            <p:cNvSpPr/>
            <p:nvPr/>
          </p:nvSpPr>
          <p:spPr>
            <a:xfrm>
              <a:off x="590494" y="3863572"/>
              <a:ext cx="69209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endPara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88460" y="2611895"/>
              <a:ext cx="4913226" cy="2834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均方預測誤差 </a:t>
              </a:r>
              <a:r>
                <a:rPr lang="en-US" altLang="zh-TW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zh-TW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2400" dirty="0">
                  <a:latin typeface="Arial" panose="020B0604020202020204" pitchFamily="34" charset="0"/>
                  <a:ea typeface="Arial Unicode MS" panose="020B0604020202020204" pitchFamily="34" charset="-120"/>
                  <a:cs typeface="Arial" panose="020B0604020202020204" pitchFamily="34" charset="0"/>
                </a:rPr>
                <a:t>Squared Prediction Error</a:t>
              </a:r>
              <a:r>
                <a:rPr lang="zh-TW" altLang="en-US" sz="2400" dirty="0">
                  <a:latin typeface="Arial" panose="020B0604020202020204" pitchFamily="34" charset="0"/>
                  <a:ea typeface="Arial Unicode MS" panose="020B0604020202020204" pitchFamily="34" charset="-120"/>
                  <a:cs typeface="Arial" panose="020B0604020202020204" pitchFamily="34" charset="0"/>
                </a:rPr>
                <a:t>，</a:t>
              </a:r>
              <a:r>
                <a:rPr lang="en-US" altLang="zh-TW" sz="2400" dirty="0">
                  <a:latin typeface="Arial" panose="020B0604020202020204" pitchFamily="34" charset="0"/>
                  <a:ea typeface="Arial Unicode MS" panose="020B0604020202020204" pitchFamily="34" charset="-120"/>
                  <a:cs typeface="Arial" panose="020B0604020202020204" pitchFamily="34" charset="0"/>
                </a:rPr>
                <a:t>SPE </a:t>
              </a:r>
              <a:r>
                <a:rPr lang="en-US" altLang="zh-TW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TW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497;p31"/>
            <p:cNvSpPr/>
            <p:nvPr/>
          </p:nvSpPr>
          <p:spPr>
            <a:xfrm>
              <a:off x="590495" y="3245892"/>
              <a:ext cx="692097" cy="243152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目的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578606" y="3237955"/>
              <a:ext cx="2540637" cy="245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利用殘差監督數值間的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變化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578606" y="3800318"/>
                  <a:ext cx="6324920" cy="9071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TW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1</a:t>
                  </a:r>
                  <a:r>
                    <a:rPr lang="en-US" altLang="zh-TW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.</a:t>
                  </a:r>
                  <a:r>
                    <a:rPr lang="zh-TW" altLang="en-US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利用</a:t>
                  </a:r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主成分的殘差監控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200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m:t>square</m:t>
                      </m:r>
                    </m:oMath>
                  </a14:m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的管制</a:t>
                  </a:r>
                  <a:r>
                    <a:rPr lang="zh-TW" altLang="en-US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圖</a:t>
                  </a:r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。</a:t>
                  </a:r>
                  <a:endPara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2.</a:t>
                  </a:r>
                  <a:r>
                    <a:rPr lang="en-US" altLang="zh-TW" sz="2000" dirty="0"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T-square</a:t>
                  </a:r>
                  <a:r>
                    <a:rPr lang="zh-TW" altLang="en-US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表示</a:t>
                  </a:r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樣本的主要變異；</a:t>
                  </a:r>
                  <a:r>
                    <a:rPr lang="en-US" altLang="zh-TW" sz="2000" dirty="0"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SPE</a:t>
                  </a:r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則表示樣本的微小</a:t>
                  </a:r>
                  <a:r>
                    <a:rPr lang="zh-TW" altLang="en-US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變異</a:t>
                  </a:r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。</a:t>
                  </a:r>
                  <a:endPara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TW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3</a:t>
                  </a:r>
                  <a:r>
                    <a:rPr lang="en-US" altLang="zh-TW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.</a:t>
                  </a:r>
                  <a:r>
                    <a:rPr lang="zh-TW" altLang="en-US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若</a:t>
                  </a:r>
                  <a:r>
                    <a:rPr lang="en-US" altLang="zh-TW" sz="2000" dirty="0">
                      <a:latin typeface="Arial" panose="020B0604020202020204" pitchFamily="34" charset="0"/>
                      <a:ea typeface="標楷體" panose="03000509000000000000" pitchFamily="65" charset="-120"/>
                      <a:cs typeface="Arial" panose="020B0604020202020204" pitchFamily="34" charset="0"/>
                    </a:rPr>
                    <a:t>SPE</a:t>
                  </a:r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發生顯著改變，則表示樣本變異組成發生變化，模型需要重新</a:t>
                  </a:r>
                  <a:r>
                    <a:rPr lang="zh-TW" altLang="en-US" sz="2000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訓練。</a:t>
                  </a:r>
                  <a:endPara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606" y="3800318"/>
                  <a:ext cx="6324920" cy="9071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5" r="-1392" b="-28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1473055797"/>
              </p:ext>
            </p:extLst>
          </p:nvPr>
        </p:nvGraphicFramePr>
        <p:xfrm>
          <a:off x="521104" y="269656"/>
          <a:ext cx="11160000" cy="268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98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97;p31"/>
          <p:cNvSpPr/>
          <p:nvPr/>
        </p:nvSpPr>
        <p:spPr>
          <a:xfrm>
            <a:off x="721052" y="1623567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作法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295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</a:t>
            </a:r>
            <a:r>
              <a:rPr lang="en-US" altLang="zh-TW" sz="54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演算法結果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63524" y="1685445"/>
                <a:ext cx="6212213" cy="1665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將</a:t>
                </a:r>
                <a:r>
                  <a:rPr lang="en-US" altLang="zh-TW" sz="2000" dirty="0">
                    <a:latin typeface="Arial" panose="020B0604020202020204" pitchFamily="34" charset="0"/>
                    <a:ea typeface="Arial Unicode MS" panose="020B0604020202020204" pitchFamily="34" charset="-120"/>
                    <a:cs typeface="Arial" panose="020B0604020202020204" pitchFamily="34" charset="0"/>
                  </a:rPr>
                  <a:t>T-square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指標利用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線性轉換將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分數以</a:t>
                </a:r>
                <a:r>
                  <a:rPr lang="en-US" altLang="zh-TW" sz="2000" dirty="0" smtClean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0-100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表示。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分數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9</a:t>
                </a: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分即為管制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界線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2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轉換公式：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𝑇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𝑠𝑞𝑢𝑎𝑟𝑒</m:t>
                            </m:r>
                          </m:num>
                          <m:den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𝑈𝐶𝐿</m:t>
                            </m:r>
                          </m:den>
                        </m:f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∗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log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⁡(0.9)</m:t>
                        </m:r>
                      </m:sup>
                    </m:sSup>
                  </m:oMath>
                </a14:m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524" y="1685445"/>
                <a:ext cx="6212213" cy="1665199"/>
              </a:xfrm>
              <a:prstGeom prst="rect">
                <a:avLst/>
              </a:prstGeom>
              <a:blipFill rotWithShape="0">
                <a:blip r:embed="rId2"/>
                <a:stretch>
                  <a:fillRect l="-1079" r="-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/>
          <p:cNvGrpSpPr/>
          <p:nvPr/>
        </p:nvGrpSpPr>
        <p:grpSpPr>
          <a:xfrm>
            <a:off x="474452" y="3416042"/>
            <a:ext cx="9989389" cy="3074638"/>
            <a:chOff x="-168442" y="798094"/>
            <a:chExt cx="12272925" cy="386344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8442" y="798094"/>
              <a:ext cx="12192000" cy="3048000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 bwMode="auto">
            <a:xfrm>
              <a:off x="7678123" y="1240326"/>
              <a:ext cx="506210" cy="23810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ffectLst>
              <a:prstShdw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914400"/>
              <a:endParaRPr lang="zh-TW" altLang="en-US" sz="1600" b="1" dirty="0" smtClean="0">
                <a:ea typeface="標楷體" pitchFamily="65" charset="-120"/>
                <a:cs typeface="Calibri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984912" y="4236126"/>
              <a:ext cx="8068116" cy="4254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從</a:t>
              </a:r>
              <a:r>
                <a:rPr lang="en-US" altLang="zh-TW" sz="1600" b="1" dirty="0">
                  <a:latin typeface="Arial" panose="020B0604020202020204" pitchFamily="34" charset="0"/>
                  <a:ea typeface="Arial Unicode MS" panose="020B0604020202020204" pitchFamily="34" charset="-120"/>
                  <a:cs typeface="Arial" panose="020B0604020202020204" pitchFamily="34" charset="0"/>
                </a:rPr>
                <a:t>health index</a:t>
              </a:r>
              <a:r>
                <a:rPr lang="zh-TW" altLang="en-US" sz="16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圖可以發現在</a:t>
              </a:r>
              <a:r>
                <a:rPr lang="en-US" altLang="zh-TW" sz="16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6/21-6/23</a:t>
              </a:r>
              <a:r>
                <a:rPr lang="zh-TW" altLang="en-US" sz="1600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有明顯機台異常情況</a:t>
              </a:r>
              <a:r>
                <a:rPr lang="zh-TW" altLang="en-US" sz="1600" b="1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" name="直線單箭頭接點 9"/>
            <p:cNvCxnSpPr>
              <a:endCxn id="9" idx="0"/>
            </p:cNvCxnSpPr>
            <p:nvPr/>
          </p:nvCxnSpPr>
          <p:spPr>
            <a:xfrm flipH="1">
              <a:off x="7018971" y="2495510"/>
              <a:ext cx="668391" cy="17406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1642818" y="1747319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zh-TW" altLang="en-US" sz="4000" dirty="0">
                <a:latin typeface="標楷體" panose="03000509000000000000" pitchFamily="65" charset="-120"/>
              </a:rPr>
              <a:t>目錄</a:t>
            </a:r>
            <a:endParaRPr lang="zh-TW" altLang="en-US" sz="3733" u="sng" kern="0" dirty="0">
              <a:cs typeface="Arial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661784" y="1042397"/>
            <a:ext cx="4226623" cy="677220"/>
            <a:chOff x="2419837" y="1561012"/>
            <a:chExt cx="4226623" cy="677220"/>
          </a:xfrm>
        </p:grpSpPr>
        <p:grpSp>
          <p:nvGrpSpPr>
            <p:cNvPr id="8" name="群組 7"/>
            <p:cNvGrpSpPr/>
            <p:nvPr/>
          </p:nvGrpSpPr>
          <p:grpSpPr>
            <a:xfrm>
              <a:off x="2419837" y="1561012"/>
              <a:ext cx="4226623" cy="677220"/>
              <a:chOff x="2201473" y="1547364"/>
              <a:chExt cx="6874287" cy="677220"/>
            </a:xfrm>
          </p:grpSpPr>
          <p:sp>
            <p:nvSpPr>
              <p:cNvPr id="3" name="矩形: 圆角 56">
                <a:extLst>
                  <a:ext uri="{FF2B5EF4-FFF2-40B4-BE49-F238E27FC236}">
                    <a16:creationId xmlns="" xmlns:a16="http://schemas.microsoft.com/office/drawing/2014/main" id="{9C53BFD4-9D69-407D-B14D-B531A302175E}"/>
                  </a:ext>
                </a:extLst>
              </p:cNvPr>
              <p:cNvSpPr/>
              <p:nvPr/>
            </p:nvSpPr>
            <p:spPr>
              <a:xfrm>
                <a:off x="2201473" y="1547364"/>
                <a:ext cx="6874287" cy="67722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0"/>
              </a:p>
            </p:txBody>
          </p:sp>
          <p:sp>
            <p:nvSpPr>
              <p:cNvPr id="7" name="Freeform 191">
                <a:extLst>
                  <a:ext uri="{FF2B5EF4-FFF2-40B4-BE49-F238E27FC236}">
                    <a16:creationId xmlns="" xmlns:a16="http://schemas.microsoft.com/office/drawing/2014/main" id="{AAF02EC6-C2EB-49D1-B3ED-90DA48205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66" y="1729821"/>
                <a:ext cx="416788" cy="290047"/>
              </a:xfrm>
              <a:custGeom>
                <a:avLst/>
                <a:gdLst>
                  <a:gd name="T0" fmla="*/ 29 w 80"/>
                  <a:gd name="T1" fmla="*/ 6 h 125"/>
                  <a:gd name="T2" fmla="*/ 6 w 80"/>
                  <a:gd name="T3" fmla="*/ 6 h 125"/>
                  <a:gd name="T4" fmla="*/ 6 w 80"/>
                  <a:gd name="T5" fmla="*/ 29 h 125"/>
                  <a:gd name="T6" fmla="*/ 40 w 80"/>
                  <a:gd name="T7" fmla="*/ 63 h 125"/>
                  <a:gd name="T8" fmla="*/ 6 w 80"/>
                  <a:gd name="T9" fmla="*/ 98 h 125"/>
                  <a:gd name="T10" fmla="*/ 6 w 80"/>
                  <a:gd name="T11" fmla="*/ 121 h 125"/>
                  <a:gd name="T12" fmla="*/ 18 w 80"/>
                  <a:gd name="T13" fmla="*/ 125 h 125"/>
                  <a:gd name="T14" fmla="*/ 29 w 80"/>
                  <a:gd name="T15" fmla="*/ 121 h 125"/>
                  <a:gd name="T16" fmla="*/ 75 w 80"/>
                  <a:gd name="T17" fmla="*/ 75 h 125"/>
                  <a:gd name="T18" fmla="*/ 80 w 80"/>
                  <a:gd name="T19" fmla="*/ 63 h 125"/>
                  <a:gd name="T20" fmla="*/ 75 w 80"/>
                  <a:gd name="T21" fmla="*/ 52 h 125"/>
                  <a:gd name="T22" fmla="*/ 29 w 80"/>
                  <a:gd name="T23" fmla="*/ 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25">
                    <a:moveTo>
                      <a:pt x="29" y="6"/>
                    </a:move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0" y="104"/>
                      <a:pt x="0" y="114"/>
                      <a:pt x="6" y="121"/>
                    </a:cubicBezTo>
                    <a:cubicBezTo>
                      <a:pt x="9" y="124"/>
                      <a:pt x="14" y="125"/>
                      <a:pt x="18" y="125"/>
                    </a:cubicBezTo>
                    <a:cubicBezTo>
                      <a:pt x="22" y="125"/>
                      <a:pt x="26" y="124"/>
                      <a:pt x="29" y="121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8" y="72"/>
                      <a:pt x="80" y="68"/>
                      <a:pt x="80" y="63"/>
                    </a:cubicBezTo>
                    <a:cubicBezTo>
                      <a:pt x="80" y="59"/>
                      <a:pt x="78" y="55"/>
                      <a:pt x="75" y="52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579" tIns="33789" rIns="67579" bIns="3378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3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54">
              <a:extLst>
                <a:ext uri="{FF2B5EF4-FFF2-40B4-BE49-F238E27FC236}">
                  <a16:creationId xmlns="" xmlns:a16="http://schemas.microsoft.com/office/drawing/2014/main" id="{1708A999-9649-4DC8-99D2-5038C5BF05F3}"/>
                </a:ext>
              </a:extLst>
            </p:cNvPr>
            <p:cNvSpPr txBox="1"/>
            <p:nvPr/>
          </p:nvSpPr>
          <p:spPr>
            <a:xfrm>
              <a:off x="3131205" y="1617970"/>
              <a:ext cx="29497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EHM</a:t>
              </a:r>
              <a:r>
                <a:rPr lang="zh-TW" altLang="en-US" sz="2800" b="1" spc="59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推動歷程</a:t>
              </a:r>
              <a:endParaRPr lang="zh-CN" altLang="en-US" sz="2800" b="1" spc="59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664058" y="1986367"/>
            <a:ext cx="4226623" cy="677220"/>
            <a:chOff x="2419837" y="1561012"/>
            <a:chExt cx="4226623" cy="677220"/>
          </a:xfrm>
        </p:grpSpPr>
        <p:grpSp>
          <p:nvGrpSpPr>
            <p:cNvPr id="12" name="群組 11"/>
            <p:cNvGrpSpPr/>
            <p:nvPr/>
          </p:nvGrpSpPr>
          <p:grpSpPr>
            <a:xfrm>
              <a:off x="2419837" y="1561012"/>
              <a:ext cx="4226623" cy="677220"/>
              <a:chOff x="2201473" y="1547364"/>
              <a:chExt cx="6874287" cy="677220"/>
            </a:xfrm>
          </p:grpSpPr>
          <p:sp>
            <p:nvSpPr>
              <p:cNvPr id="14" name="矩形: 圆角 56">
                <a:extLst>
                  <a:ext uri="{FF2B5EF4-FFF2-40B4-BE49-F238E27FC236}">
                    <a16:creationId xmlns="" xmlns:a16="http://schemas.microsoft.com/office/drawing/2014/main" id="{9C53BFD4-9D69-407D-B14D-B531A302175E}"/>
                  </a:ext>
                </a:extLst>
              </p:cNvPr>
              <p:cNvSpPr/>
              <p:nvPr/>
            </p:nvSpPr>
            <p:spPr>
              <a:xfrm>
                <a:off x="2201473" y="1547364"/>
                <a:ext cx="6874287" cy="67722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0"/>
              </a:p>
            </p:txBody>
          </p:sp>
          <p:sp>
            <p:nvSpPr>
              <p:cNvPr id="15" name="Freeform 191">
                <a:extLst>
                  <a:ext uri="{FF2B5EF4-FFF2-40B4-BE49-F238E27FC236}">
                    <a16:creationId xmlns="" xmlns:a16="http://schemas.microsoft.com/office/drawing/2014/main" id="{AAF02EC6-C2EB-49D1-B3ED-90DA48205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66" y="1729821"/>
                <a:ext cx="416788" cy="290047"/>
              </a:xfrm>
              <a:custGeom>
                <a:avLst/>
                <a:gdLst>
                  <a:gd name="T0" fmla="*/ 29 w 80"/>
                  <a:gd name="T1" fmla="*/ 6 h 125"/>
                  <a:gd name="T2" fmla="*/ 6 w 80"/>
                  <a:gd name="T3" fmla="*/ 6 h 125"/>
                  <a:gd name="T4" fmla="*/ 6 w 80"/>
                  <a:gd name="T5" fmla="*/ 29 h 125"/>
                  <a:gd name="T6" fmla="*/ 40 w 80"/>
                  <a:gd name="T7" fmla="*/ 63 h 125"/>
                  <a:gd name="T8" fmla="*/ 6 w 80"/>
                  <a:gd name="T9" fmla="*/ 98 h 125"/>
                  <a:gd name="T10" fmla="*/ 6 w 80"/>
                  <a:gd name="T11" fmla="*/ 121 h 125"/>
                  <a:gd name="T12" fmla="*/ 18 w 80"/>
                  <a:gd name="T13" fmla="*/ 125 h 125"/>
                  <a:gd name="T14" fmla="*/ 29 w 80"/>
                  <a:gd name="T15" fmla="*/ 121 h 125"/>
                  <a:gd name="T16" fmla="*/ 75 w 80"/>
                  <a:gd name="T17" fmla="*/ 75 h 125"/>
                  <a:gd name="T18" fmla="*/ 80 w 80"/>
                  <a:gd name="T19" fmla="*/ 63 h 125"/>
                  <a:gd name="T20" fmla="*/ 75 w 80"/>
                  <a:gd name="T21" fmla="*/ 52 h 125"/>
                  <a:gd name="T22" fmla="*/ 29 w 80"/>
                  <a:gd name="T23" fmla="*/ 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25">
                    <a:moveTo>
                      <a:pt x="29" y="6"/>
                    </a:move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0" y="104"/>
                      <a:pt x="0" y="114"/>
                      <a:pt x="6" y="121"/>
                    </a:cubicBezTo>
                    <a:cubicBezTo>
                      <a:pt x="9" y="124"/>
                      <a:pt x="14" y="125"/>
                      <a:pt x="18" y="125"/>
                    </a:cubicBezTo>
                    <a:cubicBezTo>
                      <a:pt x="22" y="125"/>
                      <a:pt x="26" y="124"/>
                      <a:pt x="29" y="121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8" y="72"/>
                      <a:pt x="80" y="68"/>
                      <a:pt x="80" y="63"/>
                    </a:cubicBezTo>
                    <a:cubicBezTo>
                      <a:pt x="80" y="59"/>
                      <a:pt x="78" y="55"/>
                      <a:pt x="75" y="52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579" tIns="33789" rIns="67579" bIns="3378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3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54">
              <a:extLst>
                <a:ext uri="{FF2B5EF4-FFF2-40B4-BE49-F238E27FC236}">
                  <a16:creationId xmlns="" xmlns:a16="http://schemas.microsoft.com/office/drawing/2014/main" id="{1708A999-9649-4DC8-99D2-5038C5BF05F3}"/>
                </a:ext>
              </a:extLst>
            </p:cNvPr>
            <p:cNvSpPr txBox="1"/>
            <p:nvPr/>
          </p:nvSpPr>
          <p:spPr>
            <a:xfrm>
              <a:off x="3131205" y="1617970"/>
              <a:ext cx="29497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EHM</a:t>
              </a:r>
              <a:r>
                <a:rPr lang="zh-TW" altLang="en-US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專案介紹</a:t>
              </a:r>
              <a:endParaRPr lang="zh-CN" altLang="en-US" sz="2800" b="1" spc="59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636763" y="2914415"/>
            <a:ext cx="4226623" cy="677220"/>
            <a:chOff x="2419837" y="1561012"/>
            <a:chExt cx="4226623" cy="677220"/>
          </a:xfrm>
        </p:grpSpPr>
        <p:grpSp>
          <p:nvGrpSpPr>
            <p:cNvPr id="17" name="群組 16"/>
            <p:cNvGrpSpPr/>
            <p:nvPr/>
          </p:nvGrpSpPr>
          <p:grpSpPr>
            <a:xfrm>
              <a:off x="2419837" y="1561012"/>
              <a:ext cx="4226623" cy="677220"/>
              <a:chOff x="2201473" y="1547364"/>
              <a:chExt cx="6874287" cy="677220"/>
            </a:xfrm>
          </p:grpSpPr>
          <p:sp>
            <p:nvSpPr>
              <p:cNvPr id="19" name="矩形: 圆角 56">
                <a:extLst>
                  <a:ext uri="{FF2B5EF4-FFF2-40B4-BE49-F238E27FC236}">
                    <a16:creationId xmlns="" xmlns:a16="http://schemas.microsoft.com/office/drawing/2014/main" id="{9C53BFD4-9D69-407D-B14D-B531A302175E}"/>
                  </a:ext>
                </a:extLst>
              </p:cNvPr>
              <p:cNvSpPr/>
              <p:nvPr/>
            </p:nvSpPr>
            <p:spPr>
              <a:xfrm>
                <a:off x="2201473" y="1547364"/>
                <a:ext cx="6874287" cy="67722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0"/>
              </a:p>
            </p:txBody>
          </p:sp>
          <p:sp>
            <p:nvSpPr>
              <p:cNvPr id="20" name="Freeform 191">
                <a:extLst>
                  <a:ext uri="{FF2B5EF4-FFF2-40B4-BE49-F238E27FC236}">
                    <a16:creationId xmlns="" xmlns:a16="http://schemas.microsoft.com/office/drawing/2014/main" id="{AAF02EC6-C2EB-49D1-B3ED-90DA48205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66" y="1729821"/>
                <a:ext cx="416788" cy="290047"/>
              </a:xfrm>
              <a:custGeom>
                <a:avLst/>
                <a:gdLst>
                  <a:gd name="T0" fmla="*/ 29 w 80"/>
                  <a:gd name="T1" fmla="*/ 6 h 125"/>
                  <a:gd name="T2" fmla="*/ 6 w 80"/>
                  <a:gd name="T3" fmla="*/ 6 h 125"/>
                  <a:gd name="T4" fmla="*/ 6 w 80"/>
                  <a:gd name="T5" fmla="*/ 29 h 125"/>
                  <a:gd name="T6" fmla="*/ 40 w 80"/>
                  <a:gd name="T7" fmla="*/ 63 h 125"/>
                  <a:gd name="T8" fmla="*/ 6 w 80"/>
                  <a:gd name="T9" fmla="*/ 98 h 125"/>
                  <a:gd name="T10" fmla="*/ 6 w 80"/>
                  <a:gd name="T11" fmla="*/ 121 h 125"/>
                  <a:gd name="T12" fmla="*/ 18 w 80"/>
                  <a:gd name="T13" fmla="*/ 125 h 125"/>
                  <a:gd name="T14" fmla="*/ 29 w 80"/>
                  <a:gd name="T15" fmla="*/ 121 h 125"/>
                  <a:gd name="T16" fmla="*/ 75 w 80"/>
                  <a:gd name="T17" fmla="*/ 75 h 125"/>
                  <a:gd name="T18" fmla="*/ 80 w 80"/>
                  <a:gd name="T19" fmla="*/ 63 h 125"/>
                  <a:gd name="T20" fmla="*/ 75 w 80"/>
                  <a:gd name="T21" fmla="*/ 52 h 125"/>
                  <a:gd name="T22" fmla="*/ 29 w 80"/>
                  <a:gd name="T23" fmla="*/ 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25">
                    <a:moveTo>
                      <a:pt x="29" y="6"/>
                    </a:move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0" y="104"/>
                      <a:pt x="0" y="114"/>
                      <a:pt x="6" y="121"/>
                    </a:cubicBezTo>
                    <a:cubicBezTo>
                      <a:pt x="9" y="124"/>
                      <a:pt x="14" y="125"/>
                      <a:pt x="18" y="125"/>
                    </a:cubicBezTo>
                    <a:cubicBezTo>
                      <a:pt x="22" y="125"/>
                      <a:pt x="26" y="124"/>
                      <a:pt x="29" y="121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8" y="72"/>
                      <a:pt x="80" y="68"/>
                      <a:pt x="80" y="63"/>
                    </a:cubicBezTo>
                    <a:cubicBezTo>
                      <a:pt x="80" y="59"/>
                      <a:pt x="78" y="55"/>
                      <a:pt x="75" y="52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579" tIns="33789" rIns="67579" bIns="3378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3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54">
              <a:extLst>
                <a:ext uri="{FF2B5EF4-FFF2-40B4-BE49-F238E27FC236}">
                  <a16:creationId xmlns="" xmlns:a16="http://schemas.microsoft.com/office/drawing/2014/main" id="{1708A999-9649-4DC8-99D2-5038C5BF05F3}"/>
                </a:ext>
              </a:extLst>
            </p:cNvPr>
            <p:cNvSpPr txBox="1"/>
            <p:nvPr/>
          </p:nvSpPr>
          <p:spPr>
            <a:xfrm>
              <a:off x="3131205" y="1617970"/>
              <a:ext cx="25149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EHM</a:t>
              </a:r>
              <a:r>
                <a:rPr lang="zh-TW" altLang="en-US" sz="2800" b="1" spc="59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演</a:t>
              </a:r>
              <a:r>
                <a:rPr lang="zh-TW" altLang="en-US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算法</a:t>
              </a:r>
              <a:endParaRPr lang="zh-CN" altLang="en-US" sz="2800" b="1" spc="59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652685" y="4759137"/>
            <a:ext cx="4226623" cy="677220"/>
            <a:chOff x="2419837" y="1561012"/>
            <a:chExt cx="4226623" cy="677220"/>
          </a:xfrm>
        </p:grpSpPr>
        <p:grpSp>
          <p:nvGrpSpPr>
            <p:cNvPr id="22" name="群組 21"/>
            <p:cNvGrpSpPr/>
            <p:nvPr/>
          </p:nvGrpSpPr>
          <p:grpSpPr>
            <a:xfrm>
              <a:off x="2419837" y="1561012"/>
              <a:ext cx="4226623" cy="677220"/>
              <a:chOff x="2201473" y="1547364"/>
              <a:chExt cx="6874287" cy="677220"/>
            </a:xfrm>
          </p:grpSpPr>
          <p:sp>
            <p:nvSpPr>
              <p:cNvPr id="24" name="矩形: 圆角 56">
                <a:extLst>
                  <a:ext uri="{FF2B5EF4-FFF2-40B4-BE49-F238E27FC236}">
                    <a16:creationId xmlns="" xmlns:a16="http://schemas.microsoft.com/office/drawing/2014/main" id="{9C53BFD4-9D69-407D-B14D-B531A302175E}"/>
                  </a:ext>
                </a:extLst>
              </p:cNvPr>
              <p:cNvSpPr/>
              <p:nvPr/>
            </p:nvSpPr>
            <p:spPr>
              <a:xfrm>
                <a:off x="2201473" y="1547364"/>
                <a:ext cx="6874287" cy="67722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0"/>
              </a:p>
            </p:txBody>
          </p:sp>
          <p:sp>
            <p:nvSpPr>
              <p:cNvPr id="25" name="Freeform 191">
                <a:extLst>
                  <a:ext uri="{FF2B5EF4-FFF2-40B4-BE49-F238E27FC236}">
                    <a16:creationId xmlns="" xmlns:a16="http://schemas.microsoft.com/office/drawing/2014/main" id="{AAF02EC6-C2EB-49D1-B3ED-90DA48205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66" y="1729821"/>
                <a:ext cx="416788" cy="290047"/>
              </a:xfrm>
              <a:custGeom>
                <a:avLst/>
                <a:gdLst>
                  <a:gd name="T0" fmla="*/ 29 w 80"/>
                  <a:gd name="T1" fmla="*/ 6 h 125"/>
                  <a:gd name="T2" fmla="*/ 6 w 80"/>
                  <a:gd name="T3" fmla="*/ 6 h 125"/>
                  <a:gd name="T4" fmla="*/ 6 w 80"/>
                  <a:gd name="T5" fmla="*/ 29 h 125"/>
                  <a:gd name="T6" fmla="*/ 40 w 80"/>
                  <a:gd name="T7" fmla="*/ 63 h 125"/>
                  <a:gd name="T8" fmla="*/ 6 w 80"/>
                  <a:gd name="T9" fmla="*/ 98 h 125"/>
                  <a:gd name="T10" fmla="*/ 6 w 80"/>
                  <a:gd name="T11" fmla="*/ 121 h 125"/>
                  <a:gd name="T12" fmla="*/ 18 w 80"/>
                  <a:gd name="T13" fmla="*/ 125 h 125"/>
                  <a:gd name="T14" fmla="*/ 29 w 80"/>
                  <a:gd name="T15" fmla="*/ 121 h 125"/>
                  <a:gd name="T16" fmla="*/ 75 w 80"/>
                  <a:gd name="T17" fmla="*/ 75 h 125"/>
                  <a:gd name="T18" fmla="*/ 80 w 80"/>
                  <a:gd name="T19" fmla="*/ 63 h 125"/>
                  <a:gd name="T20" fmla="*/ 75 w 80"/>
                  <a:gd name="T21" fmla="*/ 52 h 125"/>
                  <a:gd name="T22" fmla="*/ 29 w 80"/>
                  <a:gd name="T23" fmla="*/ 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25">
                    <a:moveTo>
                      <a:pt x="29" y="6"/>
                    </a:move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0" y="104"/>
                      <a:pt x="0" y="114"/>
                      <a:pt x="6" y="121"/>
                    </a:cubicBezTo>
                    <a:cubicBezTo>
                      <a:pt x="9" y="124"/>
                      <a:pt x="14" y="125"/>
                      <a:pt x="18" y="125"/>
                    </a:cubicBezTo>
                    <a:cubicBezTo>
                      <a:pt x="22" y="125"/>
                      <a:pt x="26" y="124"/>
                      <a:pt x="29" y="121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8" y="72"/>
                      <a:pt x="80" y="68"/>
                      <a:pt x="80" y="63"/>
                    </a:cubicBezTo>
                    <a:cubicBezTo>
                      <a:pt x="80" y="59"/>
                      <a:pt x="78" y="55"/>
                      <a:pt x="75" y="52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579" tIns="33789" rIns="67579" bIns="3378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30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54">
              <a:extLst>
                <a:ext uri="{FF2B5EF4-FFF2-40B4-BE49-F238E27FC236}">
                  <a16:creationId xmlns="" xmlns:a16="http://schemas.microsoft.com/office/drawing/2014/main" id="{1708A999-9649-4DC8-99D2-5038C5BF05F3}"/>
                </a:ext>
              </a:extLst>
            </p:cNvPr>
            <p:cNvSpPr txBox="1"/>
            <p:nvPr/>
          </p:nvSpPr>
          <p:spPr>
            <a:xfrm>
              <a:off x="3131205" y="1617970"/>
              <a:ext cx="3384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EHM</a:t>
              </a:r>
              <a:r>
                <a:rPr lang="zh-TW" altLang="en-US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演算法改良</a:t>
              </a:r>
              <a:endParaRPr lang="zh-CN" altLang="en-US" sz="2800" b="1" spc="59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668608" y="5771346"/>
            <a:ext cx="4226623" cy="677220"/>
            <a:chOff x="2419837" y="1561012"/>
            <a:chExt cx="4226623" cy="677220"/>
          </a:xfrm>
        </p:grpSpPr>
        <p:grpSp>
          <p:nvGrpSpPr>
            <p:cNvPr id="27" name="群組 26"/>
            <p:cNvGrpSpPr/>
            <p:nvPr/>
          </p:nvGrpSpPr>
          <p:grpSpPr>
            <a:xfrm>
              <a:off x="2419837" y="1561012"/>
              <a:ext cx="4226623" cy="677220"/>
              <a:chOff x="2201473" y="1547364"/>
              <a:chExt cx="6874287" cy="677220"/>
            </a:xfrm>
          </p:grpSpPr>
          <p:sp>
            <p:nvSpPr>
              <p:cNvPr id="29" name="矩形: 圆角 56">
                <a:extLst>
                  <a:ext uri="{FF2B5EF4-FFF2-40B4-BE49-F238E27FC236}">
                    <a16:creationId xmlns="" xmlns:a16="http://schemas.microsoft.com/office/drawing/2014/main" id="{9C53BFD4-9D69-407D-B14D-B531A302175E}"/>
                  </a:ext>
                </a:extLst>
              </p:cNvPr>
              <p:cNvSpPr/>
              <p:nvPr/>
            </p:nvSpPr>
            <p:spPr>
              <a:xfrm>
                <a:off x="2201473" y="1547364"/>
                <a:ext cx="6874287" cy="67722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0"/>
              </a:p>
            </p:txBody>
          </p:sp>
          <p:sp>
            <p:nvSpPr>
              <p:cNvPr id="30" name="Freeform 191">
                <a:extLst>
                  <a:ext uri="{FF2B5EF4-FFF2-40B4-BE49-F238E27FC236}">
                    <a16:creationId xmlns="" xmlns:a16="http://schemas.microsoft.com/office/drawing/2014/main" id="{AAF02EC6-C2EB-49D1-B3ED-90DA48205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66" y="1729821"/>
                <a:ext cx="416788" cy="290047"/>
              </a:xfrm>
              <a:custGeom>
                <a:avLst/>
                <a:gdLst>
                  <a:gd name="T0" fmla="*/ 29 w 80"/>
                  <a:gd name="T1" fmla="*/ 6 h 125"/>
                  <a:gd name="T2" fmla="*/ 6 w 80"/>
                  <a:gd name="T3" fmla="*/ 6 h 125"/>
                  <a:gd name="T4" fmla="*/ 6 w 80"/>
                  <a:gd name="T5" fmla="*/ 29 h 125"/>
                  <a:gd name="T6" fmla="*/ 40 w 80"/>
                  <a:gd name="T7" fmla="*/ 63 h 125"/>
                  <a:gd name="T8" fmla="*/ 6 w 80"/>
                  <a:gd name="T9" fmla="*/ 98 h 125"/>
                  <a:gd name="T10" fmla="*/ 6 w 80"/>
                  <a:gd name="T11" fmla="*/ 121 h 125"/>
                  <a:gd name="T12" fmla="*/ 18 w 80"/>
                  <a:gd name="T13" fmla="*/ 125 h 125"/>
                  <a:gd name="T14" fmla="*/ 29 w 80"/>
                  <a:gd name="T15" fmla="*/ 121 h 125"/>
                  <a:gd name="T16" fmla="*/ 75 w 80"/>
                  <a:gd name="T17" fmla="*/ 75 h 125"/>
                  <a:gd name="T18" fmla="*/ 80 w 80"/>
                  <a:gd name="T19" fmla="*/ 63 h 125"/>
                  <a:gd name="T20" fmla="*/ 75 w 80"/>
                  <a:gd name="T21" fmla="*/ 52 h 125"/>
                  <a:gd name="T22" fmla="*/ 29 w 80"/>
                  <a:gd name="T23" fmla="*/ 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25">
                    <a:moveTo>
                      <a:pt x="29" y="6"/>
                    </a:move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0" y="104"/>
                      <a:pt x="0" y="114"/>
                      <a:pt x="6" y="121"/>
                    </a:cubicBezTo>
                    <a:cubicBezTo>
                      <a:pt x="9" y="124"/>
                      <a:pt x="14" y="125"/>
                      <a:pt x="18" y="125"/>
                    </a:cubicBezTo>
                    <a:cubicBezTo>
                      <a:pt x="22" y="125"/>
                      <a:pt x="26" y="124"/>
                      <a:pt x="29" y="121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8" y="72"/>
                      <a:pt x="80" y="68"/>
                      <a:pt x="80" y="63"/>
                    </a:cubicBezTo>
                    <a:cubicBezTo>
                      <a:pt x="80" y="59"/>
                      <a:pt x="78" y="55"/>
                      <a:pt x="75" y="52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579" tIns="33789" rIns="67579" bIns="3378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30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54">
              <a:extLst>
                <a:ext uri="{FF2B5EF4-FFF2-40B4-BE49-F238E27FC236}">
                  <a16:creationId xmlns="" xmlns:a16="http://schemas.microsoft.com/office/drawing/2014/main" id="{1708A999-9649-4DC8-99D2-5038C5BF05F3}"/>
                </a:ext>
              </a:extLst>
            </p:cNvPr>
            <p:cNvSpPr txBox="1"/>
            <p:nvPr/>
          </p:nvSpPr>
          <p:spPr>
            <a:xfrm>
              <a:off x="3131205" y="1617970"/>
              <a:ext cx="29497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EHM</a:t>
              </a:r>
              <a:r>
                <a:rPr lang="zh-TW" altLang="en-US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問題討論</a:t>
              </a:r>
              <a:endParaRPr lang="zh-CN" altLang="en-US" sz="2800" b="1" spc="59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639038" y="3844737"/>
            <a:ext cx="4226623" cy="677220"/>
            <a:chOff x="2419837" y="1561012"/>
            <a:chExt cx="4226623" cy="677220"/>
          </a:xfrm>
        </p:grpSpPr>
        <p:grpSp>
          <p:nvGrpSpPr>
            <p:cNvPr id="32" name="群組 31"/>
            <p:cNvGrpSpPr/>
            <p:nvPr/>
          </p:nvGrpSpPr>
          <p:grpSpPr>
            <a:xfrm>
              <a:off x="2419837" y="1561012"/>
              <a:ext cx="4226623" cy="677220"/>
              <a:chOff x="2201473" y="1547364"/>
              <a:chExt cx="6874287" cy="677220"/>
            </a:xfrm>
          </p:grpSpPr>
          <p:sp>
            <p:nvSpPr>
              <p:cNvPr id="34" name="矩形: 圆角 56">
                <a:extLst>
                  <a:ext uri="{FF2B5EF4-FFF2-40B4-BE49-F238E27FC236}">
                    <a16:creationId xmlns="" xmlns:a16="http://schemas.microsoft.com/office/drawing/2014/main" id="{9C53BFD4-9D69-407D-B14D-B531A302175E}"/>
                  </a:ext>
                </a:extLst>
              </p:cNvPr>
              <p:cNvSpPr/>
              <p:nvPr/>
            </p:nvSpPr>
            <p:spPr>
              <a:xfrm>
                <a:off x="2201473" y="1547364"/>
                <a:ext cx="6874287" cy="67722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30"/>
              </a:p>
            </p:txBody>
          </p:sp>
          <p:sp>
            <p:nvSpPr>
              <p:cNvPr id="35" name="Freeform 191">
                <a:extLst>
                  <a:ext uri="{FF2B5EF4-FFF2-40B4-BE49-F238E27FC236}">
                    <a16:creationId xmlns="" xmlns:a16="http://schemas.microsoft.com/office/drawing/2014/main" id="{AAF02EC6-C2EB-49D1-B3ED-90DA48205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66" y="1729821"/>
                <a:ext cx="416788" cy="290047"/>
              </a:xfrm>
              <a:custGeom>
                <a:avLst/>
                <a:gdLst>
                  <a:gd name="T0" fmla="*/ 29 w 80"/>
                  <a:gd name="T1" fmla="*/ 6 h 125"/>
                  <a:gd name="T2" fmla="*/ 6 w 80"/>
                  <a:gd name="T3" fmla="*/ 6 h 125"/>
                  <a:gd name="T4" fmla="*/ 6 w 80"/>
                  <a:gd name="T5" fmla="*/ 29 h 125"/>
                  <a:gd name="T6" fmla="*/ 40 w 80"/>
                  <a:gd name="T7" fmla="*/ 63 h 125"/>
                  <a:gd name="T8" fmla="*/ 6 w 80"/>
                  <a:gd name="T9" fmla="*/ 98 h 125"/>
                  <a:gd name="T10" fmla="*/ 6 w 80"/>
                  <a:gd name="T11" fmla="*/ 121 h 125"/>
                  <a:gd name="T12" fmla="*/ 18 w 80"/>
                  <a:gd name="T13" fmla="*/ 125 h 125"/>
                  <a:gd name="T14" fmla="*/ 29 w 80"/>
                  <a:gd name="T15" fmla="*/ 121 h 125"/>
                  <a:gd name="T16" fmla="*/ 75 w 80"/>
                  <a:gd name="T17" fmla="*/ 75 h 125"/>
                  <a:gd name="T18" fmla="*/ 80 w 80"/>
                  <a:gd name="T19" fmla="*/ 63 h 125"/>
                  <a:gd name="T20" fmla="*/ 75 w 80"/>
                  <a:gd name="T21" fmla="*/ 52 h 125"/>
                  <a:gd name="T22" fmla="*/ 29 w 80"/>
                  <a:gd name="T23" fmla="*/ 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25">
                    <a:moveTo>
                      <a:pt x="29" y="6"/>
                    </a:moveTo>
                    <a:cubicBezTo>
                      <a:pt x="23" y="0"/>
                      <a:pt x="13" y="0"/>
                      <a:pt x="6" y="6"/>
                    </a:cubicBezTo>
                    <a:cubicBezTo>
                      <a:pt x="0" y="13"/>
                      <a:pt x="0" y="23"/>
                      <a:pt x="6" y="29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0" y="104"/>
                      <a:pt x="0" y="114"/>
                      <a:pt x="6" y="121"/>
                    </a:cubicBezTo>
                    <a:cubicBezTo>
                      <a:pt x="9" y="124"/>
                      <a:pt x="14" y="125"/>
                      <a:pt x="18" y="125"/>
                    </a:cubicBezTo>
                    <a:cubicBezTo>
                      <a:pt x="22" y="125"/>
                      <a:pt x="26" y="124"/>
                      <a:pt x="29" y="121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8" y="72"/>
                      <a:pt x="80" y="68"/>
                      <a:pt x="80" y="63"/>
                    </a:cubicBezTo>
                    <a:cubicBezTo>
                      <a:pt x="80" y="59"/>
                      <a:pt x="78" y="55"/>
                      <a:pt x="75" y="52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67579" tIns="33789" rIns="67579" bIns="3378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3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54">
              <a:extLst>
                <a:ext uri="{FF2B5EF4-FFF2-40B4-BE49-F238E27FC236}">
                  <a16:creationId xmlns="" xmlns:a16="http://schemas.microsoft.com/office/drawing/2014/main" id="{1708A999-9649-4DC8-99D2-5038C5BF05F3}"/>
                </a:ext>
              </a:extLst>
            </p:cNvPr>
            <p:cNvSpPr txBox="1"/>
            <p:nvPr/>
          </p:nvSpPr>
          <p:spPr>
            <a:xfrm>
              <a:off x="3131205" y="1617970"/>
              <a:ext cx="29497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EHM</a:t>
              </a:r>
              <a:r>
                <a:rPr lang="zh-TW" altLang="en-US" sz="2800" b="1" spc="59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結果驗證</a:t>
              </a:r>
              <a:endParaRPr lang="zh-CN" altLang="en-US" sz="2800" b="1" spc="59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</a:t>
            </a:r>
            <a:r>
              <a:rPr lang="en-US" altLang="zh-TW" sz="54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演算法結果驗證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399" y="2351634"/>
            <a:ext cx="5934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計算每一變數標準化後的值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contribution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，若</a:t>
            </a:r>
            <a:r>
              <a:rPr lang="en-US" altLang="zh-TW" sz="20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contribution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，則是為該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可能有異常。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觀察分數較低的</a:t>
            </a:r>
            <a:r>
              <a:rPr lang="en-US" altLang="zh-TW" sz="20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sample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，發現都約在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相同的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000" b="1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contribution 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較大的情形。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檢驗為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異常的變數，發現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這些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同一時刻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有明顯異常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的情形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5663820" y="395785"/>
            <a:ext cx="7278806" cy="6143931"/>
            <a:chOff x="3908262" y="251691"/>
            <a:chExt cx="7941859" cy="650932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262" y="251691"/>
              <a:ext cx="7920000" cy="1980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319" y="2228274"/>
              <a:ext cx="7920000" cy="198000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121" y="4425979"/>
              <a:ext cx="7920000" cy="1980000"/>
            </a:xfrm>
            <a:prstGeom prst="rect">
              <a:avLst/>
            </a:prstGeom>
          </p:spPr>
        </p:pic>
        <p:sp>
          <p:nvSpPr>
            <p:cNvPr id="10" name="橢圓 9"/>
            <p:cNvSpPr/>
            <p:nvPr/>
          </p:nvSpPr>
          <p:spPr bwMode="auto">
            <a:xfrm>
              <a:off x="7846647" y="492181"/>
              <a:ext cx="950635" cy="6268837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  <a:effectLst>
              <a:prstShdw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914400"/>
              <a:endParaRPr lang="zh-TW" altLang="en-US" sz="1600" b="1" dirty="0" smtClean="0">
                <a:ea typeface="標楷體" pitchFamily="65" charset="-120"/>
                <a:cs typeface="Calibri" pitchFamily="34" charset="0"/>
              </a:endParaRPr>
            </a:p>
          </p:txBody>
        </p:sp>
      </p:grpSp>
      <p:sp>
        <p:nvSpPr>
          <p:cNvPr id="11" name="Google Shape;497;p31"/>
          <p:cNvSpPr/>
          <p:nvPr/>
        </p:nvSpPr>
        <p:spPr>
          <a:xfrm>
            <a:off x="721052" y="1623567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作法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78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演算法結果討論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-1" y="1335430"/>
            <a:ext cx="12192001" cy="4518973"/>
            <a:chOff x="0" y="1344056"/>
            <a:chExt cx="9211040" cy="305841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17" r="21433"/>
            <a:stretch/>
          </p:blipFill>
          <p:spPr>
            <a:xfrm>
              <a:off x="0" y="2283861"/>
              <a:ext cx="3060252" cy="934201"/>
            </a:xfrm>
            <a:prstGeom prst="rect">
              <a:avLst/>
            </a:prstGeom>
          </p:spPr>
        </p:pic>
        <p:sp>
          <p:nvSpPr>
            <p:cNvPr id="5" name="爆炸 2 4"/>
            <p:cNvSpPr/>
            <p:nvPr/>
          </p:nvSpPr>
          <p:spPr bwMode="auto">
            <a:xfrm>
              <a:off x="141529" y="1364021"/>
              <a:ext cx="858932" cy="744478"/>
            </a:xfrm>
            <a:prstGeom prst="irregularSeal2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914400"/>
              <a:r>
                <a:rPr lang="zh-TW" altLang="en-US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itchFamily="34" charset="0"/>
                </a:rPr>
                <a:t>合理</a:t>
              </a:r>
              <a:endParaRPr lang="zh-TW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Calibri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80446" y="1915683"/>
              <a:ext cx="1689680" cy="270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曲線數值明顯偏移</a:t>
              </a:r>
              <a:endParaRPr lang="en-US" altLang="zh-TW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74882" y="3191062"/>
              <a:ext cx="1302139" cy="270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曲線頭尾異常</a:t>
              </a:r>
              <a:endParaRPr lang="en-US" altLang="zh-TW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64" r="21287"/>
            <a:stretch/>
          </p:blipFill>
          <p:spPr>
            <a:xfrm>
              <a:off x="2824116" y="2272067"/>
              <a:ext cx="3039434" cy="92328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805288" y="1933168"/>
              <a:ext cx="1302139" cy="270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曲線單點異常</a:t>
              </a:r>
              <a:endParaRPr lang="en-US" altLang="zh-TW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8" r="20530"/>
            <a:stretch/>
          </p:blipFill>
          <p:spPr>
            <a:xfrm>
              <a:off x="2786990" y="3485606"/>
              <a:ext cx="3068663" cy="91686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804726" y="3161119"/>
              <a:ext cx="1495909" cy="2707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曲線趨勢不一致</a:t>
              </a:r>
              <a:endParaRPr lang="en-US" altLang="zh-TW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53"/>
            <a:stretch/>
          </p:blipFill>
          <p:spPr>
            <a:xfrm>
              <a:off x="5592338" y="2121678"/>
              <a:ext cx="3618702" cy="1212052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爆炸 2 12"/>
            <p:cNvSpPr/>
            <p:nvPr/>
          </p:nvSpPr>
          <p:spPr bwMode="auto">
            <a:xfrm>
              <a:off x="5398262" y="1344056"/>
              <a:ext cx="860400" cy="745200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914400"/>
              <a:r>
                <a:rPr lang="zh-TW" altLang="en-US" b="1" dirty="0" smtClean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itchFamily="34" charset="0"/>
                </a:rPr>
                <a:t>不合理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8424153" y="2105448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曲線無特定趨勢</a:t>
            </a:r>
            <a:endParaRPr lang="en-US" altLang="zh-TW" sz="20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7" r="22098"/>
          <a:stretch/>
        </p:blipFill>
        <p:spPr>
          <a:xfrm>
            <a:off x="-10248" y="4528868"/>
            <a:ext cx="4060800" cy="1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7794" y="1620978"/>
            <a:ext cx="52134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TW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標籤資料的異常判斷：</a:t>
            </a:r>
            <a:endParaRPr lang="en-US" altLang="zh-TW" sz="2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zh-TW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與其他玻璃有明顯差異。</a:t>
            </a:r>
            <a:endParaRPr lang="en-US" altLang="zh-TW" sz="2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zh-TW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en-US" altLang="zh-TW" sz="2000" b="1" dirty="0">
                <a:solidFill>
                  <a:srgbClr val="0F15F9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en-US" altLang="zh-TW" sz="2000" dirty="0">
                <a:solidFill>
                  <a:srgbClr val="0F15F9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larm</a:t>
            </a:r>
            <a:r>
              <a:rPr lang="zh-TW" altLang="en-US" sz="2000" b="1" dirty="0">
                <a:solidFill>
                  <a:srgbClr val="0F15F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的玻璃</a:t>
            </a:r>
            <a:r>
              <a:rPr lang="en-US" altLang="zh-TW" sz="2000" b="1" dirty="0">
                <a:solidFill>
                  <a:srgbClr val="0F15F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rgbClr val="0F15F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藍色曲線</a:t>
            </a:r>
            <a:r>
              <a:rPr lang="en-US" altLang="zh-TW" sz="2000" b="1" dirty="0">
                <a:solidFill>
                  <a:srgbClr val="0F15F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1" dirty="0">
                <a:solidFill>
                  <a:srgbClr val="0F15F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跳動較頻繁。</a:t>
            </a:r>
            <a:endParaRPr lang="en-US" altLang="zh-TW" sz="2000" b="1" dirty="0">
              <a:solidFill>
                <a:srgbClr val="0F15F9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zh-TW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→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現階段方法可抓出相異玻璃，但要減少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無特定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pattern 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變數</a:t>
            </a:r>
            <a:r>
              <a:rPr lang="zh-TW" altLang="en-US" sz="2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影響</a:t>
            </a:r>
            <a:r>
              <a:rPr lang="zh-TW" altLang="en-US" sz="2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Google Shape;497;p31"/>
          <p:cNvSpPr/>
          <p:nvPr/>
        </p:nvSpPr>
        <p:spPr>
          <a:xfrm>
            <a:off x="721052" y="1282367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演算法結果改進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74343" y="1460469"/>
            <a:ext cx="441063" cy="344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098689" y="1258908"/>
            <a:ext cx="5965931" cy="5191981"/>
            <a:chOff x="328317" y="2228059"/>
            <a:chExt cx="6256394" cy="4163611"/>
          </a:xfrm>
        </p:grpSpPr>
        <p:sp>
          <p:nvSpPr>
            <p:cNvPr id="6" name="矩形 5"/>
            <p:cNvSpPr/>
            <p:nvPr/>
          </p:nvSpPr>
          <p:spPr bwMode="auto">
            <a:xfrm>
              <a:off x="876378" y="2549770"/>
              <a:ext cx="5708333" cy="3718035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prstShdw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685800"/>
              <a:endParaRPr lang="zh-TW" altLang="en-US" sz="1200" b="1" dirty="0">
                <a:ea typeface="標楷體" pitchFamily="65" charset="-120"/>
                <a:cs typeface="Calibri" pitchFamily="34" charset="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4"/>
            <a:stretch/>
          </p:blipFill>
          <p:spPr>
            <a:xfrm>
              <a:off x="549043" y="2616907"/>
              <a:ext cx="5918469" cy="198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爆炸 2 7"/>
            <p:cNvSpPr/>
            <p:nvPr/>
          </p:nvSpPr>
          <p:spPr bwMode="auto">
            <a:xfrm>
              <a:off x="328317" y="2228059"/>
              <a:ext cx="1089680" cy="741578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685800"/>
              <a:r>
                <a:rPr lang="zh-TW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itchFamily="34" charset="0"/>
                </a:rPr>
                <a:t>不合理</a:t>
              </a: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72"/>
            <a:stretch/>
          </p:blipFill>
          <p:spPr>
            <a:xfrm>
              <a:off x="537852" y="4411670"/>
              <a:ext cx="6032276" cy="198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Google Shape;497;p31"/>
          <p:cNvSpPr/>
          <p:nvPr/>
        </p:nvSpPr>
        <p:spPr>
          <a:xfrm>
            <a:off x="736975" y="4041500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良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0961" y="4421577"/>
            <a:ext cx="5167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加入其他特徵值稀釋影響性</a:t>
            </a:r>
            <a:r>
              <a:rPr lang="en-US" altLang="zh-TW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Mean</a:t>
            </a:r>
            <a:r>
              <a:rPr lang="zh-TW" altLang="en-US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Max</a:t>
            </a:r>
            <a:r>
              <a:rPr lang="zh-TW" altLang="en-US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Min</a:t>
            </a:r>
            <a:r>
              <a:rPr lang="zh-TW" altLang="en-US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000" dirty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Median</a:t>
            </a:r>
            <a:r>
              <a:rPr lang="en-US" altLang="zh-TW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將無特定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pattern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視為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偶發性</a:t>
            </a:r>
            <a:r>
              <a:rPr lang="en-US" altLang="zh-TW" sz="200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alarm</a:t>
            </a:r>
            <a:r>
              <a:rPr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→考慮前幾片玻璃的分數。</a:t>
            </a:r>
            <a:endParaRPr lang="en-US" altLang="zh-TW" sz="2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→加入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EWMA</a:t>
            </a:r>
            <a:r>
              <a:rPr lang="zh-TW" altLang="en-US" sz="2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修正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658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4008" y="1546028"/>
            <a:ext cx="414514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保留</a:t>
            </a:r>
            <a:r>
              <a:rPr lang="zh-TW" altLang="en-US" sz="20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Health Index Score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圖趨勢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減少偶發性</a:t>
            </a:r>
            <a:r>
              <a:rPr lang="zh-TW" altLang="en-US" sz="20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</a:t>
            </a:r>
            <a:r>
              <a:rPr lang="zh-TW" altLang="en-US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lar</a:t>
            </a:r>
            <a:r>
              <a:rPr lang="zh-TW" altLang="en-US" sz="20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的發生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強調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連續的機台異常情況。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814138" y="1460053"/>
            <a:ext cx="7382846" cy="4066541"/>
            <a:chOff x="-568385" y="1239987"/>
            <a:chExt cx="8645836" cy="476464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2549" y="3844636"/>
              <a:ext cx="8640000" cy="2160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68385" y="1239987"/>
              <a:ext cx="8640000" cy="2218376"/>
            </a:xfrm>
            <a:prstGeom prst="rect">
              <a:avLst/>
            </a:prstGeom>
          </p:spPr>
        </p:pic>
        <p:sp>
          <p:nvSpPr>
            <p:cNvPr id="7" name="向下箭號 6"/>
            <p:cNvSpPr/>
            <p:nvPr/>
          </p:nvSpPr>
          <p:spPr bwMode="auto">
            <a:xfrm>
              <a:off x="3408211" y="3611420"/>
              <a:ext cx="969817" cy="277091"/>
            </a:xfrm>
            <a:prstGeom prst="downArrow">
              <a:avLst>
                <a:gd name="adj1" fmla="val 40476"/>
                <a:gd name="adj2" fmla="val 50000"/>
              </a:avLst>
            </a:prstGeom>
            <a:solidFill>
              <a:schemeClr val="bg2"/>
            </a:solidFill>
            <a:ln w="0">
              <a:noFill/>
              <a:miter lim="800000"/>
              <a:headEnd/>
              <a:tailEnd/>
            </a:ln>
            <a:effectLst>
              <a:prstShdw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914400"/>
              <a:endParaRPr lang="zh-TW" altLang="en-US" sz="1600" b="1" dirty="0" smtClean="0">
                <a:ea typeface="標楷體" pitchFamily="65" charset="-120"/>
                <a:cs typeface="Calibri" pitchFamily="34" charset="0"/>
              </a:endParaRPr>
            </a:p>
          </p:txBody>
        </p:sp>
      </p:grpSp>
      <p:sp>
        <p:nvSpPr>
          <p:cNvPr id="8" name="Google Shape;497;p31"/>
          <p:cNvSpPr/>
          <p:nvPr/>
        </p:nvSpPr>
        <p:spPr>
          <a:xfrm>
            <a:off x="721052" y="1282367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0" cmpd="sng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演算法結果改進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0" y="1755448"/>
            <a:ext cx="6480000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18" y="4079558"/>
            <a:ext cx="6480000" cy="216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1692" y="1778747"/>
            <a:ext cx="4804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利用無監督學習的方法會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alarm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所訓練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的邊界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sample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，但較少考慮到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SPC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，容易將不同趨勢但差異不大的</a:t>
            </a:r>
            <a:r>
              <a:rPr lang="en-US" altLang="zh-TW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sample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放大其異常而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alarm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43233" y="4412414"/>
            <a:ext cx="5221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計算函數深度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Projected Depth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時，考慮規格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T-square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計算時僅考慮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之間相關性，未考慮規格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sp>
        <p:nvSpPr>
          <p:cNvPr id="10" name="Google Shape;497;p31"/>
          <p:cNvSpPr/>
          <p:nvPr/>
        </p:nvSpPr>
        <p:spPr>
          <a:xfrm>
            <a:off x="721052" y="1282367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Google Shape;497;p31"/>
          <p:cNvSpPr/>
          <p:nvPr/>
        </p:nvSpPr>
        <p:spPr>
          <a:xfrm>
            <a:off x="736977" y="3809475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探討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 smtClean="0">
                <a:latin typeface="標楷體" panose="03000509000000000000" pitchFamily="65" charset="-120"/>
                <a:cs typeface="Arial Unicode MS" panose="020B0604020202020204" pitchFamily="34" charset="-120"/>
                <a:sym typeface="Rubik Light"/>
              </a:rPr>
              <a:t>問題討論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69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79905" y="2819416"/>
            <a:ext cx="3393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TW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12192000" cy="5761703"/>
          </a:xfrm>
          <a:prstGeom prst="rect">
            <a:avLst/>
          </a:prstGeom>
          <a:gradFill>
            <a:gsLst>
              <a:gs pos="46000">
                <a:srgbClr val="EBF7FC"/>
              </a:gs>
              <a:gs pos="68000">
                <a:schemeClr val="bg1"/>
              </a:gs>
              <a:gs pos="33000">
                <a:srgbClr val="D7EFF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rtlCol="0" anchor="t" anchorCtr="0"/>
          <a:lstStyle/>
          <a:p>
            <a:pPr algn="ctr" defTabSz="914400"/>
            <a:endParaRPr lang="zh-TW" altLang="en-US" sz="1600" b="1" dirty="0" smtClean="0"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00052" y="2959510"/>
            <a:ext cx="3393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TW" altLang="en-US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EHM</a:t>
            </a:r>
            <a:r>
              <a:rPr lang="zh-TW" altLang="en-US" sz="36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專案</a:t>
            </a:r>
            <a:r>
              <a:rPr lang="zh-TW" altLang="en-US" sz="3600" b="1" dirty="0">
                <a:latin typeface="標楷體" panose="03000509000000000000" pitchFamily="65" charset="-120"/>
              </a:rPr>
              <a:t>效益與創造價值</a:t>
            </a: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07069"/>
              </p:ext>
            </p:extLst>
          </p:nvPr>
        </p:nvGraphicFramePr>
        <p:xfrm>
          <a:off x="613136" y="917361"/>
          <a:ext cx="11478782" cy="5808053"/>
        </p:xfrm>
        <a:graphic>
          <a:graphicData uri="http://schemas.openxmlformats.org/drawingml/2006/table">
            <a:tbl>
              <a:tblPr firstRow="1" bandRow="1"/>
              <a:tblGrid>
                <a:gridCol w="2089121"/>
                <a:gridCol w="3129887"/>
                <a:gridCol w="3129887"/>
                <a:gridCol w="3129887"/>
              </a:tblGrid>
              <a:tr h="10531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12700" cmpd="sng">
                      <a:solidFill>
                        <a:srgbClr val="FCF4E6"/>
                      </a:solidFill>
                    </a:lnT>
                    <a:lnB w="381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E27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鴻齡科技版成本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12700" cmpd="sng">
                      <a:solidFill>
                        <a:srgbClr val="FCF4E6"/>
                      </a:solidFill>
                    </a:lnT>
                    <a:lnB w="381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E27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群創版成本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12700" cmpd="sng">
                      <a:solidFill>
                        <a:srgbClr val="FCF4E6"/>
                      </a:solidFill>
                    </a:lnT>
                    <a:lnB w="381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E27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自行開發效益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12700" cmpd="sng">
                      <a:solidFill>
                        <a:srgbClr val="FCF4E6"/>
                      </a:solidFill>
                    </a:lnT>
                    <a:lnB w="381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E27">
                        <a:lumMod val="25000"/>
                        <a:lumOff val="75000"/>
                      </a:srgbClr>
                    </a:solidFill>
                  </a:tcPr>
                </a:tc>
              </a:tr>
              <a:tr h="105317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b="1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專案效益</a:t>
                      </a:r>
                      <a:endParaRPr lang="en-US" altLang="zh-TW" b="1" dirty="0" smtClean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38100" cmpd="sng">
                      <a:solidFill>
                        <a:srgbClr val="FCF4E6"/>
                      </a:solidFill>
                    </a:lnT>
                    <a:lnB w="127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E27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以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9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個廠建有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FDC indicator model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約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265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機台，廠商報價 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53.7 (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/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台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計算。</a:t>
                      </a:r>
                      <a:endParaRPr lang="en-US" altLang="zh-TW" sz="2000" dirty="0" smtClean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總計約 </a:t>
                      </a: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14,238 (</a:t>
                      </a:r>
                      <a:r>
                        <a:rPr lang="zh-TW" altLang="en-US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。</a:t>
                      </a:r>
                      <a:endParaRPr lang="zh-TW" altLang="en-US" sz="2000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38100" cmpd="sng">
                      <a:solidFill>
                        <a:srgbClr val="FCF4E6"/>
                      </a:solidFill>
                    </a:lnT>
                    <a:lnB w="127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1B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比照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iSPEC</a:t>
                      </a:r>
                      <a:r>
                        <a:rPr lang="en-US" altLang="zh-TW" sz="2000" baseline="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 (EDC</a:t>
                      </a:r>
                      <a:r>
                        <a:rPr lang="zh-TW" altLang="en-US" sz="2000" baseline="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 自動算規</a:t>
                      </a:r>
                      <a:r>
                        <a:rPr lang="en-US" altLang="zh-TW" sz="2000" baseline="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baseline="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 運算設備，</a:t>
                      </a:r>
                      <a:r>
                        <a:rPr lang="zh-TW" altLang="en-US" sz="2000" b="1" baseline="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總計 </a:t>
                      </a:r>
                      <a:r>
                        <a:rPr lang="en-US" altLang="zh-TW" sz="2000" b="1" baseline="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850 (</a:t>
                      </a:r>
                      <a:r>
                        <a:rPr lang="zh-TW" altLang="en-US" sz="2000" b="1" baseline="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baseline="0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b="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。</a:t>
                      </a:r>
                      <a:endParaRPr lang="en-US" altLang="zh-TW" sz="2000" b="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b="0" baseline="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平均每機台僅分擔 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3.2 (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/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台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b="0" baseline="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。</a:t>
                      </a:r>
                      <a:endParaRPr lang="en-US" altLang="zh-TW" sz="2000" b="0" baseline="0" dirty="0" smtClean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38100" cmpd="sng">
                      <a:solidFill>
                        <a:srgbClr val="FCF4E6"/>
                      </a:solidFill>
                    </a:lnT>
                    <a:lnB w="127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1B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節省約 </a:t>
                      </a: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13,388 (</a:t>
                      </a:r>
                      <a:r>
                        <a:rPr lang="zh-TW" altLang="en-US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38100" cmpd="sng">
                      <a:solidFill>
                        <a:srgbClr val="FCF4E6"/>
                      </a:solidFill>
                    </a:lnT>
                    <a:lnB w="127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F1B7">
                        <a:lumMod val="20000"/>
                        <a:lumOff val="80000"/>
                      </a:srgbClr>
                    </a:solidFill>
                  </a:tcPr>
                </a:tc>
              </a:tr>
              <a:tr h="1482243">
                <a:tc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TW" altLang="en-US" b="1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創造價值</a:t>
                      </a:r>
                      <a:endParaRPr lang="zh-TW" altLang="en-US" b="1" dirty="0"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12700" cmpd="sng">
                      <a:solidFill>
                        <a:srgbClr val="FCF4E6"/>
                      </a:solidFill>
                    </a:lnT>
                    <a:lnB w="127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2E27">
                        <a:lumMod val="25000"/>
                        <a:lumOff val="7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提前異常偵測時間：</a:t>
                      </a:r>
                      <a:endParaRPr lang="en-US" altLang="zh-TW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以 </a:t>
                      </a:r>
                      <a:r>
                        <a:rPr lang="en-US" altLang="zh-TW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T6 DRYT05</a:t>
                      </a: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 壓力異常案件為例，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提前三天偵測異常、減少產出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40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片大板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(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約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10000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模品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 異常批，可減少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down grade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的損失及降低修補成本，即使採用高軟版系統，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一個機台只要防堵一次異常事件，就可回收導入成本 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53.7 (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/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台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，更遑論自行開發成本僅 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3.2 (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萬元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/</a:t>
                      </a:r>
                      <a:r>
                        <a:rPr lang="zh-TW" altLang="en-US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台</a:t>
                      </a:r>
                      <a:r>
                        <a:rPr lang="en-US" altLang="zh-TW" sz="2000" b="1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)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標楷體" pitchFamily="65" charset="-120"/>
                          <a:cs typeface="Arial" pitchFamily="34" charset="0"/>
                        </a:rPr>
                        <a:t>。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標楷體" pitchFamily="65" charset="-12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CF4E6"/>
                      </a:solidFill>
                    </a:lnL>
                    <a:lnR w="12700" cmpd="sng">
                      <a:solidFill>
                        <a:srgbClr val="FCF4E6"/>
                      </a:solidFill>
                    </a:lnR>
                    <a:lnT w="12700" cmpd="sng">
                      <a:solidFill>
                        <a:srgbClr val="FCF4E6"/>
                      </a:solidFill>
                    </a:lnT>
                    <a:lnB w="12700" cmpd="sng">
                      <a:solidFill>
                        <a:srgbClr val="FCF4E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EHM</a:t>
            </a:r>
            <a:r>
              <a:rPr lang="zh-TW" altLang="en-US" sz="36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專案</a:t>
            </a:r>
            <a:r>
              <a:rPr lang="zh-TW" altLang="en-US" sz="3600" b="1" dirty="0">
                <a:latin typeface="標楷體" panose="03000509000000000000" pitchFamily="65" charset="-120"/>
              </a:rPr>
              <a:t>推動過程</a:t>
            </a:r>
            <a:endParaRPr lang="zh-TW" altLang="en-US" sz="3600" b="1" u="sng" kern="0" dirty="0">
              <a:cs typeface="Arial" pitchFamily="34" charset="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32026" y="1633951"/>
            <a:ext cx="10436309" cy="4245946"/>
            <a:chOff x="1564065" y="1784151"/>
            <a:chExt cx="8282088" cy="3240222"/>
          </a:xfrm>
        </p:grpSpPr>
        <p:sp>
          <p:nvSpPr>
            <p:cNvPr id="42" name="Google Shape;606;p37"/>
            <p:cNvSpPr/>
            <p:nvPr/>
          </p:nvSpPr>
          <p:spPr>
            <a:xfrm>
              <a:off x="8129980" y="1792065"/>
              <a:ext cx="12600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1" lang="zh-TW" altLang="en-US" sz="2400" b="1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Arial"/>
                </a:rPr>
                <a:t>即時監控</a:t>
              </a:r>
            </a:p>
          </p:txBody>
        </p:sp>
        <p:sp>
          <p:nvSpPr>
            <p:cNvPr id="43" name="Google Shape;609;p37"/>
            <p:cNvSpPr/>
            <p:nvPr/>
          </p:nvSpPr>
          <p:spPr>
            <a:xfrm>
              <a:off x="5616148" y="1784151"/>
              <a:ext cx="12600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kumimoji="1" lang="zh-TW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E27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sym typeface="Inter"/>
                </a:rPr>
                <a:t>分析塑模</a:t>
              </a:r>
              <a:endParaRPr kumimoji="0" lang="zh-TW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D2E27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Inter"/>
              </a:endParaRPr>
            </a:p>
          </p:txBody>
        </p:sp>
        <p:sp>
          <p:nvSpPr>
            <p:cNvPr id="44" name="Google Shape;606;p37"/>
            <p:cNvSpPr/>
            <p:nvPr/>
          </p:nvSpPr>
          <p:spPr>
            <a:xfrm>
              <a:off x="1953362" y="4010276"/>
              <a:ext cx="12600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r>
                <a:rPr kumimoji="1" lang="zh-TW" altLang="en-US" sz="2400" b="1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Inter"/>
                </a:rPr>
                <a:t>資料收集</a:t>
              </a:r>
            </a:p>
          </p:txBody>
        </p:sp>
        <p:sp>
          <p:nvSpPr>
            <p:cNvPr id="46" name="Google Shape;609;p37"/>
            <p:cNvSpPr/>
            <p:nvPr/>
          </p:nvSpPr>
          <p:spPr>
            <a:xfrm>
              <a:off x="3018072" y="1822817"/>
              <a:ext cx="1380266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r>
                <a:rPr kumimoji="1" lang="zh-TW" altLang="en-US" sz="2400" b="1" kern="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資料預</a:t>
              </a:r>
              <a:r>
                <a:rPr kumimoji="1" lang="zh-TW" altLang="en-US" sz="2400" b="1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處理</a:t>
              </a:r>
              <a:endParaRPr lang="zh-TW" altLang="en-US" sz="2400" b="1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Google Shape;615;p37"/>
            <p:cNvSpPr/>
            <p:nvPr/>
          </p:nvSpPr>
          <p:spPr>
            <a:xfrm>
              <a:off x="6952465" y="4004106"/>
              <a:ext cx="12600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1" lang="zh-TW" altLang="en-US" sz="2400" b="1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Arial"/>
                </a:rPr>
                <a:t>雲端模擬</a:t>
              </a:r>
            </a:p>
          </p:txBody>
        </p:sp>
        <p:sp>
          <p:nvSpPr>
            <p:cNvPr id="49" name="Google Shape;618;p37"/>
            <p:cNvSpPr/>
            <p:nvPr/>
          </p:nvSpPr>
          <p:spPr>
            <a:xfrm>
              <a:off x="4417999" y="3997702"/>
              <a:ext cx="12600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kumimoji="1" lang="zh-TW" altLang="en-US" sz="2400" b="1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Inter"/>
                </a:rPr>
                <a:t>資料保存</a:t>
              </a:r>
            </a:p>
          </p:txBody>
        </p:sp>
        <p:cxnSp>
          <p:nvCxnSpPr>
            <p:cNvPr id="51" name="Google Shape;656;p37"/>
            <p:cNvCxnSpPr>
              <a:stCxn id="70" idx="2"/>
              <a:endCxn id="56" idx="6"/>
            </p:cNvCxnSpPr>
            <p:nvPr/>
          </p:nvCxnSpPr>
          <p:spPr>
            <a:xfrm flipH="1">
              <a:off x="1704465" y="3408416"/>
              <a:ext cx="805263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657;p37"/>
            <p:cNvCxnSpPr>
              <a:stCxn id="71" idx="2"/>
              <a:endCxn id="70" idx="6"/>
            </p:cNvCxnSpPr>
            <p:nvPr/>
          </p:nvCxnSpPr>
          <p:spPr>
            <a:xfrm flipH="1" flipV="1">
              <a:off x="2650128" y="3408416"/>
              <a:ext cx="1099892" cy="4782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658;p37"/>
            <p:cNvCxnSpPr>
              <a:stCxn id="72" idx="2"/>
              <a:endCxn id="71" idx="6"/>
            </p:cNvCxnSpPr>
            <p:nvPr/>
          </p:nvCxnSpPr>
          <p:spPr>
            <a:xfrm flipH="1" flipV="1">
              <a:off x="3890420" y="3413198"/>
              <a:ext cx="1088994" cy="2943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659;p37"/>
            <p:cNvCxnSpPr>
              <a:stCxn id="74" idx="2"/>
              <a:endCxn id="72" idx="6"/>
            </p:cNvCxnSpPr>
            <p:nvPr/>
          </p:nvCxnSpPr>
          <p:spPr>
            <a:xfrm flipH="1">
              <a:off x="5119814" y="3408982"/>
              <a:ext cx="1105838" cy="7159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660;p37"/>
            <p:cNvCxnSpPr>
              <a:stCxn id="76" idx="2"/>
              <a:endCxn id="75" idx="6"/>
            </p:cNvCxnSpPr>
            <p:nvPr/>
          </p:nvCxnSpPr>
          <p:spPr>
            <a:xfrm flipH="1" flipV="1">
              <a:off x="7652665" y="3410274"/>
              <a:ext cx="978419" cy="5417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661;p37"/>
            <p:cNvSpPr/>
            <p:nvPr/>
          </p:nvSpPr>
          <p:spPr>
            <a:xfrm>
              <a:off x="1564065" y="3338216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663;p37"/>
            <p:cNvCxnSpPr>
              <a:stCxn id="70" idx="4"/>
              <a:endCxn id="44" idx="0"/>
            </p:cNvCxnSpPr>
            <p:nvPr/>
          </p:nvCxnSpPr>
          <p:spPr>
            <a:xfrm>
              <a:off x="2579928" y="3468263"/>
              <a:ext cx="3434" cy="542013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664;p37"/>
            <p:cNvCxnSpPr>
              <a:stCxn id="71" idx="0"/>
              <a:endCxn id="65" idx="2"/>
            </p:cNvCxnSpPr>
            <p:nvPr/>
          </p:nvCxnSpPr>
          <p:spPr>
            <a:xfrm flipH="1" flipV="1">
              <a:off x="3817991" y="2864338"/>
              <a:ext cx="2229" cy="468307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665;p37"/>
            <p:cNvCxnSpPr>
              <a:stCxn id="72" idx="4"/>
              <a:endCxn id="49" idx="0"/>
            </p:cNvCxnSpPr>
            <p:nvPr/>
          </p:nvCxnSpPr>
          <p:spPr>
            <a:xfrm flipH="1">
              <a:off x="5047999" y="3475988"/>
              <a:ext cx="1615" cy="521714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66;p37"/>
            <p:cNvCxnSpPr>
              <a:stCxn id="75" idx="4"/>
              <a:endCxn id="48" idx="0"/>
            </p:cNvCxnSpPr>
            <p:nvPr/>
          </p:nvCxnSpPr>
          <p:spPr>
            <a:xfrm>
              <a:off x="7582465" y="3470121"/>
              <a:ext cx="0" cy="533985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66;p37"/>
            <p:cNvCxnSpPr>
              <a:stCxn id="74" idx="0"/>
            </p:cNvCxnSpPr>
            <p:nvPr/>
          </p:nvCxnSpPr>
          <p:spPr>
            <a:xfrm flipH="1" flipV="1">
              <a:off x="6290976" y="2863538"/>
              <a:ext cx="4876" cy="464891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66;p37"/>
            <p:cNvCxnSpPr>
              <a:stCxn id="76" idx="0"/>
              <a:endCxn id="69" idx="2"/>
            </p:cNvCxnSpPr>
            <p:nvPr/>
          </p:nvCxnSpPr>
          <p:spPr>
            <a:xfrm flipH="1" flipV="1">
              <a:off x="8697951" y="3066914"/>
              <a:ext cx="3333" cy="268224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" name="矩形 63"/>
            <p:cNvSpPr/>
            <p:nvPr/>
          </p:nvSpPr>
          <p:spPr>
            <a:xfrm>
              <a:off x="1847727" y="4523864"/>
              <a:ext cx="1710769" cy="493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CIM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-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家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暉</a:t>
              </a:r>
              <a:endParaRPr lang="en-US" altLang="zh-TW" kern="0" dirty="0">
                <a:solidFill>
                  <a:srgbClr val="2D2E2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MIS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-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育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哲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 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Jose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2782003" y="2371101"/>
              <a:ext cx="2071975" cy="493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ID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–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文傑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易軒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泳樺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</a:t>
              </a:r>
            </a:p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MIS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-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倫綱 </a:t>
              </a:r>
              <a:endParaRPr lang="zh-TW" altLang="en-US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213948" y="4531136"/>
              <a:ext cx="2555811" cy="493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MIS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–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育哲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 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Jose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</a:p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Core Users -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廣智 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弘原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</a:t>
              </a:r>
              <a:endParaRPr lang="zh-TW" altLang="en-US" kern="0" dirty="0">
                <a:solidFill>
                  <a:srgbClr val="2D2E2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351512" y="2330583"/>
              <a:ext cx="2094327" cy="493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ID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–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文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傑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易軒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泳樺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</a:t>
              </a:r>
            </a:p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MIS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-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倫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綱 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智仁 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935507" y="4531136"/>
              <a:ext cx="1982570" cy="281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MIS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–</a:t>
              </a:r>
              <a:r>
                <a:rPr lang="zh-TW" altLang="en-US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Charlie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智仁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</a:t>
              </a:r>
              <a:endParaRPr lang="zh-TW" altLang="en-US" kern="0" dirty="0">
                <a:solidFill>
                  <a:srgbClr val="2D2E2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14730" y="2362291"/>
              <a:ext cx="2166443" cy="704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MIS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–</a:t>
              </a:r>
              <a:r>
                <a:rPr lang="zh-TW" altLang="en-US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倫綱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/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Charlie </a:t>
              </a:r>
            </a:p>
            <a:p>
              <a:pPr>
                <a:buClr>
                  <a:srgbClr val="000000"/>
                </a:buClr>
              </a:pP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CIM –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介銘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/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Core </a:t>
              </a:r>
              <a:endParaRPr lang="en-US" altLang="zh-TW" kern="0" dirty="0" smtClean="0">
                <a:solidFill>
                  <a:srgbClr val="2D2E27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Arial"/>
              </a:endParaRPr>
            </a:p>
            <a:p>
              <a:pPr>
                <a:buClr>
                  <a:srgbClr val="000000"/>
                </a:buClr>
              </a:pPr>
              <a:r>
                <a:rPr lang="en-US" altLang="zh-TW" kern="0" dirty="0" smtClean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Users </a:t>
              </a:r>
              <a:r>
                <a:rPr lang="en-US" altLang="zh-TW" kern="0" dirty="0">
                  <a:solidFill>
                    <a:srgbClr val="2D2E27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  <a:sym typeface="Arial"/>
                </a:rPr>
                <a:t>-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廣智 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/ </a:t>
              </a:r>
              <a:r>
                <a:rPr lang="zh-TW" altLang="en-US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弘原</a:t>
              </a:r>
              <a:r>
                <a:rPr lang="en-US" altLang="zh-TW" kern="0" dirty="0">
                  <a:solidFill>
                    <a:srgbClr val="2D2E27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rPr>
                <a:t> </a:t>
              </a:r>
              <a:endParaRPr lang="zh-TW" altLang="en-US" kern="0" dirty="0">
                <a:solidFill>
                  <a:srgbClr val="2D2E27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70" name="Google Shape;661;p37"/>
            <p:cNvSpPr/>
            <p:nvPr/>
          </p:nvSpPr>
          <p:spPr>
            <a:xfrm>
              <a:off x="2509728" y="3327863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661;p37"/>
            <p:cNvSpPr/>
            <p:nvPr/>
          </p:nvSpPr>
          <p:spPr>
            <a:xfrm>
              <a:off x="3750020" y="3332645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661;p37"/>
            <p:cNvSpPr/>
            <p:nvPr/>
          </p:nvSpPr>
          <p:spPr>
            <a:xfrm>
              <a:off x="4979414" y="3335588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3" name="Google Shape;659;p37"/>
            <p:cNvCxnSpPr>
              <a:stCxn id="75" idx="2"/>
              <a:endCxn id="74" idx="6"/>
            </p:cNvCxnSpPr>
            <p:nvPr/>
          </p:nvCxnSpPr>
          <p:spPr>
            <a:xfrm flipH="1" flipV="1">
              <a:off x="6366052" y="3398629"/>
              <a:ext cx="1146213" cy="1292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661;p37"/>
            <p:cNvSpPr/>
            <p:nvPr/>
          </p:nvSpPr>
          <p:spPr>
            <a:xfrm>
              <a:off x="6225652" y="3328429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661;p37"/>
            <p:cNvSpPr/>
            <p:nvPr/>
          </p:nvSpPr>
          <p:spPr>
            <a:xfrm>
              <a:off x="7512265" y="3329721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661;p37"/>
            <p:cNvSpPr/>
            <p:nvPr/>
          </p:nvSpPr>
          <p:spPr>
            <a:xfrm>
              <a:off x="8631084" y="3335138"/>
              <a:ext cx="140400" cy="140400"/>
            </a:xfrm>
            <a:prstGeom prst="ellipse">
              <a:avLst/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7" name="Google Shape;660;p37"/>
            <p:cNvCxnSpPr>
              <a:stCxn id="78" idx="1"/>
              <a:endCxn id="76" idx="6"/>
            </p:cNvCxnSpPr>
            <p:nvPr/>
          </p:nvCxnSpPr>
          <p:spPr>
            <a:xfrm flipH="1">
              <a:off x="8771484" y="3405338"/>
              <a:ext cx="902937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" name="＞形箭號 77"/>
            <p:cNvSpPr/>
            <p:nvPr/>
          </p:nvSpPr>
          <p:spPr>
            <a:xfrm>
              <a:off x="9502689" y="3233215"/>
              <a:ext cx="343464" cy="344245"/>
            </a:xfrm>
            <a:prstGeom prst="chevron">
              <a:avLst/>
            </a:prstGeom>
            <a:solidFill>
              <a:srgbClr val="EFC57A"/>
            </a:solidFill>
            <a:ln w="57150" cap="flat" cmpd="sng" algn="ctr">
              <a:solidFill>
                <a:srgbClr val="2D2E2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D2E27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2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EHM</a:t>
            </a:r>
            <a:r>
              <a:rPr lang="zh-TW" altLang="en-US" sz="36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專案</a:t>
            </a:r>
            <a:r>
              <a:rPr lang="zh-TW" altLang="en-US" sz="3600" b="1" dirty="0">
                <a:latin typeface="標楷體" panose="03000509000000000000" pitchFamily="65" charset="-120"/>
              </a:rPr>
              <a:t>介紹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8593" y="4126450"/>
            <a:ext cx="54727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蒐集高頻數據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採樣的時間間隔較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短的資料。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為多個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資料，且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每一變數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有各自所需監控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tep</a:t>
            </a:r>
            <a:r>
              <a:rPr lang="zh-TW" altLang="en-US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sz="2000" dirty="0" smtClean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52802" y="1779400"/>
            <a:ext cx="59391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監控多個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SVID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Raw Data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每一時間點的資料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利用單一指標預警機台異常。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將機台分數以</a:t>
            </a:r>
            <a:r>
              <a:rPr lang="en-US" altLang="zh-TW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1-100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針對較低健康指標</a:t>
            </a:r>
            <a:r>
              <a:rPr lang="en-US" altLang="zh-TW" sz="20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sample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指出其異常原因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無標籤的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監督學習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，如何定義異常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8462"/>
          <a:stretch/>
        </p:blipFill>
        <p:spPr bwMode="auto">
          <a:xfrm>
            <a:off x="327548" y="1391963"/>
            <a:ext cx="5472751" cy="234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97;p31"/>
          <p:cNvSpPr/>
          <p:nvPr/>
        </p:nvSpPr>
        <p:spPr>
          <a:xfrm>
            <a:off x="475391" y="3957334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Google Shape;497;p31"/>
          <p:cNvSpPr/>
          <p:nvPr/>
        </p:nvSpPr>
        <p:spPr>
          <a:xfrm>
            <a:off x="6221099" y="1350612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Google Shape;497;p31"/>
          <p:cNvSpPr/>
          <p:nvPr/>
        </p:nvSpPr>
        <p:spPr>
          <a:xfrm>
            <a:off x="6262042" y="3970982"/>
            <a:ext cx="935999" cy="395999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sz="1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挑戰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47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EHM</a:t>
            </a:r>
            <a:r>
              <a:rPr lang="zh-TW" altLang="en-US" sz="36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600" b="1" dirty="0">
                <a:latin typeface="標楷體" panose="03000509000000000000" pitchFamily="65" charset="-120"/>
                <a:cs typeface="Arial Unicode MS" panose="020B0604020202020204" pitchFamily="34" charset="-120"/>
              </a:rPr>
              <a:t>需求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說明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541582" y="1356454"/>
            <a:ext cx="11043496" cy="5246894"/>
            <a:chOff x="645099" y="1547687"/>
            <a:chExt cx="8112358" cy="3226126"/>
          </a:xfrm>
        </p:grpSpPr>
        <p:sp>
          <p:nvSpPr>
            <p:cNvPr id="3" name="Google Shape;497;p31"/>
            <p:cNvSpPr/>
            <p:nvPr/>
          </p:nvSpPr>
          <p:spPr>
            <a:xfrm>
              <a:off x="708222" y="2451598"/>
              <a:ext cx="1851148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監控完整</a:t>
              </a:r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製程</a:t>
              </a:r>
              <a:endPara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45099" y="1630417"/>
              <a:ext cx="2373900" cy="227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867519" y="2289502"/>
              <a:ext cx="5889938" cy="908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對每一時間點進行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監控。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困難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：資料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雲端設備的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限制，若每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個時間點當作一個變數，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會造成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維度災難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sz="20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curse of dimensionality</a:t>
              </a:r>
              <a:r>
                <a:rPr lang="en-US" altLang="zh-TW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，因此將一片玻璃製程以</a:t>
              </a:r>
              <a:r>
                <a:rPr lang="zh-TW" altLang="en-US" sz="20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曲線分析。</a:t>
              </a:r>
              <a:endPara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Google Shape;497;p31"/>
            <p:cNvSpPr/>
            <p:nvPr/>
          </p:nvSpPr>
          <p:spPr>
            <a:xfrm>
              <a:off x="735706" y="3319031"/>
              <a:ext cx="1851148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考慮機台變數規格</a:t>
              </a:r>
              <a:endParaRPr sz="2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Google Shape;497;p31"/>
            <p:cNvSpPr/>
            <p:nvPr/>
          </p:nvSpPr>
          <p:spPr>
            <a:xfrm>
              <a:off x="706129" y="1620476"/>
              <a:ext cx="1851148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同時監控多個變量</a:t>
              </a:r>
              <a:endParaRPr sz="20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848857" y="3227740"/>
              <a:ext cx="5615493" cy="62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減少在規格內的</a:t>
              </a:r>
              <a:r>
                <a:rPr lang="en-US" altLang="zh-TW" sz="20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False Alarm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次數。</a:t>
              </a:r>
              <a:endPara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困難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：機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台完整保養週期較為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長而難蒐集完整。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855723" y="1547687"/>
              <a:ext cx="4996928" cy="62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優點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：以單一指標作為監控依據。</a:t>
              </a:r>
              <a:endPara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20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困難</a:t>
              </a:r>
              <a:r>
                <a:rPr lang="zh-TW" altLang="en-US" sz="2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：需考慮變數之間的相關性。</a:t>
              </a:r>
              <a:endPara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2982104" y="3225621"/>
              <a:ext cx="2163149" cy="1533507"/>
              <a:chOff x="1618510" y="545147"/>
              <a:chExt cx="7581900" cy="4817824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18510" y="2629295"/>
                <a:ext cx="7581900" cy="27336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" name="矩形 12"/>
              <p:cNvSpPr/>
              <p:nvPr/>
            </p:nvSpPr>
            <p:spPr>
              <a:xfrm>
                <a:off x="5851488" y="545147"/>
                <a:ext cx="358243" cy="289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5233762" y="3303636"/>
              <a:ext cx="2226851" cy="1470177"/>
              <a:chOff x="1882430" y="1109534"/>
              <a:chExt cx="7333395" cy="4511560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82430" y="2868369"/>
                <a:ext cx="7333395" cy="27527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矩形 15"/>
              <p:cNvSpPr/>
              <p:nvPr/>
            </p:nvSpPr>
            <p:spPr>
              <a:xfrm>
                <a:off x="5530961" y="1109534"/>
                <a:ext cx="502279" cy="211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87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EHM</a:t>
            </a:r>
            <a:r>
              <a:rPr lang="zh-TW" altLang="en-US" sz="3600" b="1" dirty="0" smtClean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3600" b="1" dirty="0" smtClean="0">
                <a:latin typeface="標楷體" panose="03000509000000000000" pitchFamily="65" charset="-120"/>
              </a:rPr>
              <a:t>發展</a:t>
            </a:r>
            <a:r>
              <a:rPr lang="zh-TW" altLang="en-US" sz="3600" b="1" dirty="0">
                <a:latin typeface="標楷體" panose="03000509000000000000" pitchFamily="65" charset="-120"/>
              </a:rPr>
              <a:t>流程</a:t>
            </a: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2879340901"/>
              </p:ext>
            </p:extLst>
          </p:nvPr>
        </p:nvGraphicFramePr>
        <p:xfrm>
          <a:off x="506604" y="1575052"/>
          <a:ext cx="9691234" cy="454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6875427" y="4439777"/>
            <a:ext cx="1210589" cy="400110"/>
          </a:xfrm>
          <a:prstGeom prst="rect">
            <a:avLst/>
          </a:prstGeom>
          <a:solidFill>
            <a:srgbClr val="6C490D"/>
          </a:solidFill>
          <a:ln>
            <a:solidFill>
              <a:srgbClr val="2D2E27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CF4E6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改良作法</a:t>
            </a:r>
          </a:p>
        </p:txBody>
      </p:sp>
      <p:sp>
        <p:nvSpPr>
          <p:cNvPr id="11" name="矩形 10"/>
          <p:cNvSpPr/>
          <p:nvPr/>
        </p:nvSpPr>
        <p:spPr>
          <a:xfrm>
            <a:off x="4951198" y="1534168"/>
            <a:ext cx="5094000" cy="2770270"/>
          </a:xfrm>
          <a:prstGeom prst="rect">
            <a:avLst/>
          </a:prstGeom>
          <a:noFill/>
          <a:ln w="57150" cap="flat" cmpd="sng" algn="ctr">
            <a:solidFill>
              <a:srgbClr val="FCF4E6">
                <a:lumMod val="25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FCF4E6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35276" y="1281731"/>
            <a:ext cx="1467069" cy="400110"/>
          </a:xfrm>
          <a:prstGeom prst="rect">
            <a:avLst/>
          </a:prstGeom>
          <a:solidFill>
            <a:srgbClr val="6C490D"/>
          </a:solidFill>
          <a:ln>
            <a:solidFill>
              <a:srgbClr val="2D2E27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CF4E6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現階段作法</a:t>
            </a:r>
          </a:p>
        </p:txBody>
      </p:sp>
    </p:spTree>
    <p:extLst>
      <p:ext uri="{BB962C8B-B14F-4D97-AF65-F5344CB8AC3E}">
        <p14:creationId xmlns:p14="http://schemas.microsoft.com/office/powerpoint/2010/main" val="28626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演算法概略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237" name="群組 236"/>
          <p:cNvGrpSpPr/>
          <p:nvPr/>
        </p:nvGrpSpPr>
        <p:grpSpPr>
          <a:xfrm>
            <a:off x="681525" y="1625261"/>
            <a:ext cx="9989615" cy="4445546"/>
            <a:chOff x="681525" y="1582792"/>
            <a:chExt cx="7742520" cy="3087368"/>
          </a:xfrm>
        </p:grpSpPr>
        <p:sp>
          <p:nvSpPr>
            <p:cNvPr id="159" name="Google Shape;605;p37"/>
            <p:cNvSpPr/>
            <p:nvPr/>
          </p:nvSpPr>
          <p:spPr>
            <a:xfrm>
              <a:off x="1647125" y="2757450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160" name="Google Shape;606;p37"/>
            <p:cNvSpPr/>
            <p:nvPr/>
          </p:nvSpPr>
          <p:spPr>
            <a:xfrm>
              <a:off x="102652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kumimoji="0" lang="zh-TW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E27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Rubik Light"/>
                  <a:sym typeface="Rubik Light"/>
                </a:rPr>
                <a:t>資料前處理</a:t>
              </a:r>
            </a:p>
          </p:txBody>
        </p:sp>
        <p:sp>
          <p:nvSpPr>
            <p:cNvPr id="161" name="Google Shape;607;p37"/>
            <p:cNvSpPr txBox="1">
              <a:spLocks/>
            </p:cNvSpPr>
            <p:nvPr/>
          </p:nvSpPr>
          <p:spPr>
            <a:xfrm>
              <a:off x="681525" y="4069025"/>
              <a:ext cx="2614182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spcAft>
                  <a:spcPts val="1200"/>
                </a:spcAft>
                <a:buNone/>
              </a:pPr>
              <a:r>
                <a:rPr lang="zh-TW" altLang="en-US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資料拉齊、資料濾秒、資料平滑化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Google Shape;609;p37"/>
            <p:cNvSpPr/>
            <p:nvPr/>
          </p:nvSpPr>
          <p:spPr>
            <a:xfrm>
              <a:off x="2785575" y="1582792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kumimoji="0" lang="zh-TW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E27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Rubik Light"/>
                  <a:sym typeface="Rubik Light"/>
                </a:rPr>
                <a:t>曲線特徵萃取</a:t>
              </a:r>
            </a:p>
          </p:txBody>
        </p:sp>
        <p:sp>
          <p:nvSpPr>
            <p:cNvPr id="164" name="Google Shape;610;p37"/>
            <p:cNvSpPr txBox="1">
              <a:spLocks/>
            </p:cNvSpPr>
            <p:nvPr/>
          </p:nvSpPr>
          <p:spPr>
            <a:xfrm>
              <a:off x="2840846" y="2063942"/>
              <a:ext cx="1691669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spcAft>
                  <a:spcPts val="1200"/>
                </a:spcAft>
                <a:buNone/>
              </a:pPr>
              <a:r>
                <a:rPr lang="zh-TW" altLang="en-US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曲線趨勢、位置統計量表示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Google Shape;612;p37"/>
            <p:cNvSpPr/>
            <p:nvPr/>
          </p:nvSpPr>
          <p:spPr>
            <a:xfrm>
              <a:off x="3406125" y="2757450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167" name="Google Shape;613;p37"/>
            <p:cNvSpPr/>
            <p:nvPr/>
          </p:nvSpPr>
          <p:spPr>
            <a:xfrm>
              <a:off x="5165125" y="2757450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168" name="Google Shape;614;p37"/>
            <p:cNvSpPr/>
            <p:nvPr/>
          </p:nvSpPr>
          <p:spPr>
            <a:xfrm>
              <a:off x="6924125" y="2757450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rgbClr val="EFC57A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endParaRPr>
            </a:p>
          </p:txBody>
        </p:sp>
        <p:sp>
          <p:nvSpPr>
            <p:cNvPr id="169" name="Google Shape;615;p37"/>
            <p:cNvSpPr/>
            <p:nvPr/>
          </p:nvSpPr>
          <p:spPr>
            <a:xfrm>
              <a:off x="6303575" y="1582792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kumimoji="0" lang="zh-TW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E27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Rubik Light"/>
                  <a:sym typeface="Rubik Light"/>
                </a:rPr>
                <a:t>管制圖監控</a:t>
              </a:r>
            </a:p>
          </p:txBody>
        </p:sp>
        <p:sp>
          <p:nvSpPr>
            <p:cNvPr id="170" name="Google Shape;616;p37"/>
            <p:cNvSpPr txBox="1">
              <a:spLocks/>
            </p:cNvSpPr>
            <p:nvPr/>
          </p:nvSpPr>
          <p:spPr>
            <a:xfrm>
              <a:off x="6324068" y="2063942"/>
              <a:ext cx="176258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spcAft>
                  <a:spcPts val="1200"/>
                </a:spcAft>
                <a:buNone/>
              </a:pPr>
              <a:r>
                <a:rPr lang="zh-TW" altLang="en-US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利用</a:t>
              </a:r>
              <a:r>
                <a:rPr lang="en-US" altLang="zh-TW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SPE</a:t>
              </a:r>
              <a:r>
                <a:rPr lang="zh-TW" altLang="en-US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監控模型是否偏移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Google Shape;618;p37"/>
            <p:cNvSpPr/>
            <p:nvPr/>
          </p:nvSpPr>
          <p:spPr>
            <a:xfrm>
              <a:off x="4544575" y="3586650"/>
              <a:ext cx="1813800" cy="358500"/>
            </a:xfrm>
            <a:prstGeom prst="roundRect">
              <a:avLst>
                <a:gd name="adj" fmla="val 5742"/>
              </a:avLst>
            </a:prstGeom>
            <a:solidFill>
              <a:srgbClr val="EEECE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kumimoji="0" lang="zh-TW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E27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Rubik Light"/>
                  <a:sym typeface="Rubik Light"/>
                </a:rPr>
                <a:t>單一指標監控</a:t>
              </a:r>
            </a:p>
          </p:txBody>
        </p:sp>
        <p:sp>
          <p:nvSpPr>
            <p:cNvPr id="173" name="Google Shape;619;p37"/>
            <p:cNvSpPr txBox="1">
              <a:spLocks/>
            </p:cNvSpPr>
            <p:nvPr/>
          </p:nvSpPr>
          <p:spPr>
            <a:xfrm>
              <a:off x="4379397" y="4097460"/>
              <a:ext cx="250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spcAft>
                  <a:spcPts val="1200"/>
                </a:spcAft>
                <a:buNone/>
              </a:pPr>
              <a:r>
                <a:rPr lang="en-US" altLang="zh-TW" sz="2000" kern="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PCA</a:t>
              </a:r>
              <a:r>
                <a:rPr lang="zh-TW" altLang="en-US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降維、</a:t>
              </a:r>
              <a:r>
                <a:rPr lang="en-US" altLang="zh-TW" sz="2000" kern="0" dirty="0" smtClean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T-square</a:t>
              </a:r>
              <a:r>
                <a:rPr lang="zh-TW" altLang="en-US" sz="2000" kern="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考慮變數間的相關性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。</a:t>
              </a:r>
              <a:endParaRPr lang="zh-TW" altLang="en-US" sz="2000" kern="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75" name="Google Shape;655;p37"/>
            <p:cNvGrpSpPr/>
            <p:nvPr/>
          </p:nvGrpSpPr>
          <p:grpSpPr>
            <a:xfrm>
              <a:off x="719995" y="2973594"/>
              <a:ext cx="7704050" cy="140400"/>
              <a:chOff x="719995" y="2973594"/>
              <a:chExt cx="7704050" cy="140400"/>
            </a:xfrm>
          </p:grpSpPr>
          <p:cxnSp>
            <p:nvCxnSpPr>
              <p:cNvPr id="176" name="Google Shape;656;p37"/>
              <p:cNvCxnSpPr>
                <a:stCxn id="159" idx="1"/>
              </p:cNvCxnSpPr>
              <p:nvPr/>
            </p:nvCxnSpPr>
            <p:spPr>
              <a:xfrm rot="10800000">
                <a:off x="722525" y="3043800"/>
                <a:ext cx="924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657;p37"/>
              <p:cNvCxnSpPr>
                <a:stCxn id="166" idx="1"/>
                <a:endCxn id="159" idx="3"/>
              </p:cNvCxnSpPr>
              <p:nvPr/>
            </p:nvCxnSpPr>
            <p:spPr>
              <a:xfrm rot="10800000">
                <a:off x="2219925" y="3043800"/>
                <a:ext cx="1186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658;p37"/>
              <p:cNvCxnSpPr>
                <a:stCxn id="167" idx="1"/>
                <a:endCxn id="166" idx="3"/>
              </p:cNvCxnSpPr>
              <p:nvPr/>
            </p:nvCxnSpPr>
            <p:spPr>
              <a:xfrm rot="10800000">
                <a:off x="3978925" y="3043800"/>
                <a:ext cx="1186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659;p37"/>
              <p:cNvCxnSpPr>
                <a:stCxn id="168" idx="1"/>
                <a:endCxn id="167" idx="3"/>
              </p:cNvCxnSpPr>
              <p:nvPr/>
            </p:nvCxnSpPr>
            <p:spPr>
              <a:xfrm rot="10800000">
                <a:off x="5737925" y="3043800"/>
                <a:ext cx="1186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660;p37"/>
              <p:cNvCxnSpPr>
                <a:endCxn id="168" idx="3"/>
              </p:cNvCxnSpPr>
              <p:nvPr/>
            </p:nvCxnSpPr>
            <p:spPr>
              <a:xfrm rot="10800000">
                <a:off x="7496825" y="3043800"/>
                <a:ext cx="924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D2E2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1" name="Google Shape;661;p37"/>
              <p:cNvSpPr/>
              <p:nvPr/>
            </p:nvSpPr>
            <p:spPr>
              <a:xfrm>
                <a:off x="719995" y="2973594"/>
                <a:ext cx="140400" cy="140400"/>
              </a:xfrm>
              <a:prstGeom prst="ellipse">
                <a:avLst/>
              </a:prstGeom>
              <a:solidFill>
                <a:srgbClr val="EFC57A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82" name="Google Shape;662;p37"/>
              <p:cNvSpPr/>
              <p:nvPr/>
            </p:nvSpPr>
            <p:spPr>
              <a:xfrm>
                <a:off x="8283645" y="2973594"/>
                <a:ext cx="140400" cy="140400"/>
              </a:xfrm>
              <a:prstGeom prst="ellipse">
                <a:avLst/>
              </a:prstGeom>
              <a:solidFill>
                <a:srgbClr val="EFC57A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p:grpSp>
        <p:cxnSp>
          <p:nvCxnSpPr>
            <p:cNvPr id="183" name="Google Shape;663;p37"/>
            <p:cNvCxnSpPr>
              <a:stCxn id="159" idx="2"/>
            </p:cNvCxnSpPr>
            <p:nvPr/>
          </p:nvCxnSpPr>
          <p:spPr>
            <a:xfrm>
              <a:off x="1933475" y="3330150"/>
              <a:ext cx="0" cy="256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664;p37"/>
            <p:cNvCxnSpPr>
              <a:stCxn id="166" idx="0"/>
              <a:endCxn id="164" idx="2"/>
            </p:cNvCxnSpPr>
            <p:nvPr/>
          </p:nvCxnSpPr>
          <p:spPr>
            <a:xfrm flipH="1" flipV="1">
              <a:off x="3686681" y="2636642"/>
              <a:ext cx="5794" cy="120808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665;p37"/>
            <p:cNvCxnSpPr>
              <a:stCxn id="167" idx="2"/>
            </p:cNvCxnSpPr>
            <p:nvPr/>
          </p:nvCxnSpPr>
          <p:spPr>
            <a:xfrm>
              <a:off x="5451475" y="3330150"/>
              <a:ext cx="27363" cy="266338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666;p37"/>
            <p:cNvCxnSpPr>
              <a:stCxn id="168" idx="0"/>
              <a:endCxn id="170" idx="2"/>
            </p:cNvCxnSpPr>
            <p:nvPr/>
          </p:nvCxnSpPr>
          <p:spPr>
            <a:xfrm flipH="1" flipV="1">
              <a:off x="7205358" y="2636642"/>
              <a:ext cx="5118" cy="120808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7" name="Google Shape;11565;p78"/>
            <p:cNvGrpSpPr/>
            <p:nvPr/>
          </p:nvGrpSpPr>
          <p:grpSpPr>
            <a:xfrm>
              <a:off x="3583078" y="2869565"/>
              <a:ext cx="206876" cy="348470"/>
              <a:chOff x="4066510" y="2422342"/>
              <a:chExt cx="206876" cy="348470"/>
            </a:xfrm>
          </p:grpSpPr>
          <p:sp>
            <p:nvSpPr>
              <p:cNvPr id="188" name="Google Shape;11566;p78"/>
              <p:cNvSpPr/>
              <p:nvPr/>
            </p:nvSpPr>
            <p:spPr>
              <a:xfrm>
                <a:off x="4093662" y="2737934"/>
                <a:ext cx="152334" cy="11082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422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5800" y="421"/>
                    </a:lnTo>
                    <a:lnTo>
                      <a:pt x="5800" y="0"/>
                    </a:lnTo>
                    <a:close/>
                  </a:path>
                </a:pathLst>
              </a:custGeom>
              <a:solidFill>
                <a:srgbClr val="99A8B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89" name="Google Shape;11567;p78"/>
              <p:cNvSpPr/>
              <p:nvPr/>
            </p:nvSpPr>
            <p:spPr>
              <a:xfrm>
                <a:off x="4164538" y="2422342"/>
                <a:ext cx="10819" cy="348286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3263" extrusionOk="0">
                    <a:moveTo>
                      <a:pt x="206" y="0"/>
                    </a:moveTo>
                    <a:cubicBezTo>
                      <a:pt x="103" y="0"/>
                      <a:pt x="0" y="70"/>
                      <a:pt x="0" y="208"/>
                    </a:cubicBezTo>
                    <a:lnTo>
                      <a:pt x="0" y="13061"/>
                    </a:lnTo>
                    <a:cubicBezTo>
                      <a:pt x="0" y="13176"/>
                      <a:pt x="86" y="13262"/>
                      <a:pt x="201" y="13262"/>
                    </a:cubicBezTo>
                    <a:cubicBezTo>
                      <a:pt x="316" y="13262"/>
                      <a:pt x="412" y="13176"/>
                      <a:pt x="412" y="13061"/>
                    </a:cubicBezTo>
                    <a:lnTo>
                      <a:pt x="412" y="208"/>
                    </a:lnTo>
                    <a:cubicBezTo>
                      <a:pt x="412" y="70"/>
                      <a:pt x="309" y="0"/>
                      <a:pt x="206" y="0"/>
                    </a:cubicBezTo>
                    <a:close/>
                  </a:path>
                </a:pathLst>
              </a:custGeom>
              <a:solidFill>
                <a:srgbClr val="AAB8C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0" name="Google Shape;11568;p78"/>
              <p:cNvSpPr/>
              <p:nvPr/>
            </p:nvSpPr>
            <p:spPr>
              <a:xfrm>
                <a:off x="4082344" y="2645657"/>
                <a:ext cx="33823" cy="12515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4766" extrusionOk="0">
                    <a:moveTo>
                      <a:pt x="1051" y="0"/>
                    </a:moveTo>
                    <a:cubicBezTo>
                      <a:pt x="962" y="0"/>
                      <a:pt x="873" y="54"/>
                      <a:pt x="853" y="174"/>
                    </a:cubicBezTo>
                    <a:lnTo>
                      <a:pt x="20" y="4519"/>
                    </a:lnTo>
                    <a:cubicBezTo>
                      <a:pt x="1" y="4634"/>
                      <a:pt x="77" y="4739"/>
                      <a:pt x="183" y="4758"/>
                    </a:cubicBezTo>
                    <a:cubicBezTo>
                      <a:pt x="192" y="4763"/>
                      <a:pt x="199" y="4765"/>
                      <a:pt x="207" y="4765"/>
                    </a:cubicBezTo>
                    <a:cubicBezTo>
                      <a:pt x="214" y="4765"/>
                      <a:pt x="221" y="4763"/>
                      <a:pt x="230" y="4758"/>
                    </a:cubicBezTo>
                    <a:cubicBezTo>
                      <a:pt x="326" y="4758"/>
                      <a:pt x="403" y="4691"/>
                      <a:pt x="431" y="4605"/>
                    </a:cubicBezTo>
                    <a:lnTo>
                      <a:pt x="1254" y="251"/>
                    </a:lnTo>
                    <a:cubicBezTo>
                      <a:pt x="1287" y="93"/>
                      <a:pt x="1169" y="0"/>
                      <a:pt x="1051" y="0"/>
                    </a:cubicBezTo>
                    <a:close/>
                  </a:path>
                </a:pathLst>
              </a:custGeom>
              <a:solidFill>
                <a:srgbClr val="AAB8C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1" name="Google Shape;11569;p78"/>
              <p:cNvSpPr/>
              <p:nvPr/>
            </p:nvSpPr>
            <p:spPr>
              <a:xfrm>
                <a:off x="4223623" y="2645578"/>
                <a:ext cx="33665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4762" extrusionOk="0">
                    <a:moveTo>
                      <a:pt x="237" y="1"/>
                    </a:moveTo>
                    <a:cubicBezTo>
                      <a:pt x="120" y="1"/>
                      <a:pt x="1" y="91"/>
                      <a:pt x="28" y="244"/>
                    </a:cubicBezTo>
                    <a:lnTo>
                      <a:pt x="861" y="4599"/>
                    </a:lnTo>
                    <a:cubicBezTo>
                      <a:pt x="880" y="4694"/>
                      <a:pt x="966" y="4761"/>
                      <a:pt x="1062" y="4761"/>
                    </a:cubicBezTo>
                    <a:lnTo>
                      <a:pt x="1100" y="4761"/>
                    </a:lnTo>
                    <a:cubicBezTo>
                      <a:pt x="1215" y="4732"/>
                      <a:pt x="1282" y="4627"/>
                      <a:pt x="1263" y="4522"/>
                    </a:cubicBezTo>
                    <a:lnTo>
                      <a:pt x="440" y="167"/>
                    </a:lnTo>
                    <a:cubicBezTo>
                      <a:pt x="415" y="52"/>
                      <a:pt x="326" y="1"/>
                      <a:pt x="237" y="1"/>
                    </a:cubicBezTo>
                    <a:close/>
                  </a:path>
                </a:pathLst>
              </a:custGeom>
              <a:solidFill>
                <a:srgbClr val="AAB8C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2" name="Google Shape;11570;p78"/>
              <p:cNvSpPr/>
              <p:nvPr/>
            </p:nvSpPr>
            <p:spPr>
              <a:xfrm>
                <a:off x="4164538" y="2645447"/>
                <a:ext cx="10819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833" extrusionOk="0">
                    <a:moveTo>
                      <a:pt x="0" y="0"/>
                    </a:moveTo>
                    <a:lnTo>
                      <a:pt x="0" y="833"/>
                    </a:lnTo>
                    <a:lnTo>
                      <a:pt x="412" y="833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99A8B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3" name="Google Shape;11571;p78"/>
              <p:cNvSpPr/>
              <p:nvPr/>
            </p:nvSpPr>
            <p:spPr>
              <a:xfrm>
                <a:off x="4101462" y="2645604"/>
                <a:ext cx="14601" cy="21717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27" extrusionOk="0">
                    <a:moveTo>
                      <a:pt x="325" y="1"/>
                    </a:moveTo>
                    <a:cubicBezTo>
                      <a:pt x="226" y="1"/>
                      <a:pt x="141" y="65"/>
                      <a:pt x="125" y="166"/>
                    </a:cubicBezTo>
                    <a:lnTo>
                      <a:pt x="0" y="827"/>
                    </a:lnTo>
                    <a:lnTo>
                      <a:pt x="421" y="827"/>
                    </a:lnTo>
                    <a:lnTo>
                      <a:pt x="536" y="243"/>
                    </a:lnTo>
                    <a:cubicBezTo>
                      <a:pt x="555" y="128"/>
                      <a:pt x="479" y="23"/>
                      <a:pt x="364" y="4"/>
                    </a:cubicBezTo>
                    <a:cubicBezTo>
                      <a:pt x="351" y="2"/>
                      <a:pt x="338" y="1"/>
                      <a:pt x="325" y="1"/>
                    </a:cubicBezTo>
                    <a:close/>
                  </a:path>
                </a:pathLst>
              </a:custGeom>
              <a:solidFill>
                <a:srgbClr val="99A8B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4" name="Google Shape;11572;p78"/>
              <p:cNvSpPr/>
              <p:nvPr/>
            </p:nvSpPr>
            <p:spPr>
              <a:xfrm>
                <a:off x="4223623" y="2645578"/>
                <a:ext cx="14811" cy="2174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828" extrusionOk="0">
                    <a:moveTo>
                      <a:pt x="237" y="1"/>
                    </a:moveTo>
                    <a:cubicBezTo>
                      <a:pt x="120" y="1"/>
                      <a:pt x="1" y="91"/>
                      <a:pt x="28" y="244"/>
                    </a:cubicBezTo>
                    <a:lnTo>
                      <a:pt x="143" y="828"/>
                    </a:lnTo>
                    <a:lnTo>
                      <a:pt x="564" y="828"/>
                    </a:lnTo>
                    <a:lnTo>
                      <a:pt x="440" y="167"/>
                    </a:lnTo>
                    <a:cubicBezTo>
                      <a:pt x="415" y="52"/>
                      <a:pt x="326" y="1"/>
                      <a:pt x="237" y="1"/>
                    </a:cubicBezTo>
                    <a:close/>
                  </a:path>
                </a:pathLst>
              </a:custGeom>
              <a:solidFill>
                <a:srgbClr val="99A8B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5" name="Google Shape;11573;p78"/>
              <p:cNvSpPr/>
              <p:nvPr/>
            </p:nvSpPr>
            <p:spPr>
              <a:xfrm>
                <a:off x="4077329" y="2460471"/>
                <a:ext cx="185002" cy="196057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7466" extrusionOk="0">
                    <a:moveTo>
                      <a:pt x="0" y="1"/>
                    </a:moveTo>
                    <a:lnTo>
                      <a:pt x="0" y="7255"/>
                    </a:lnTo>
                    <a:cubicBezTo>
                      <a:pt x="0" y="7370"/>
                      <a:pt x="96" y="7465"/>
                      <a:pt x="211" y="7465"/>
                    </a:cubicBezTo>
                    <a:lnTo>
                      <a:pt x="6843" y="7465"/>
                    </a:lnTo>
                    <a:cubicBezTo>
                      <a:pt x="6958" y="7465"/>
                      <a:pt x="7044" y="7370"/>
                      <a:pt x="7044" y="7255"/>
                    </a:cubicBezTo>
                    <a:lnTo>
                      <a:pt x="7044" y="1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6" name="Google Shape;11574;p78"/>
              <p:cNvSpPr/>
              <p:nvPr/>
            </p:nvSpPr>
            <p:spPr>
              <a:xfrm>
                <a:off x="4077329" y="2460471"/>
                <a:ext cx="185002" cy="16360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623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7044" y="623"/>
                    </a:lnTo>
                    <a:lnTo>
                      <a:pt x="7044" y="1"/>
                    </a:lnTo>
                    <a:close/>
                  </a:path>
                </a:pathLst>
              </a:custGeom>
              <a:solidFill>
                <a:srgbClr val="C3CDD5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7" name="Google Shape;11575;p78"/>
              <p:cNvSpPr/>
              <p:nvPr/>
            </p:nvSpPr>
            <p:spPr>
              <a:xfrm>
                <a:off x="4066510" y="2444137"/>
                <a:ext cx="206876" cy="21901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834" extrusionOk="0">
                    <a:moveTo>
                      <a:pt x="211" y="0"/>
                    </a:moveTo>
                    <a:cubicBezTo>
                      <a:pt x="97" y="0"/>
                      <a:pt x="1" y="96"/>
                      <a:pt x="1" y="211"/>
                    </a:cubicBezTo>
                    <a:lnTo>
                      <a:pt x="1" y="623"/>
                    </a:lnTo>
                    <a:cubicBezTo>
                      <a:pt x="1" y="737"/>
                      <a:pt x="97" y="833"/>
                      <a:pt x="211" y="833"/>
                    </a:cubicBezTo>
                    <a:lnTo>
                      <a:pt x="7667" y="833"/>
                    </a:lnTo>
                    <a:cubicBezTo>
                      <a:pt x="7781" y="833"/>
                      <a:pt x="7877" y="737"/>
                      <a:pt x="7877" y="623"/>
                    </a:cubicBezTo>
                    <a:lnTo>
                      <a:pt x="7877" y="211"/>
                    </a:lnTo>
                    <a:cubicBezTo>
                      <a:pt x="7877" y="96"/>
                      <a:pt x="7781" y="0"/>
                      <a:pt x="7667" y="0"/>
                    </a:cubicBezTo>
                    <a:close/>
                  </a:path>
                </a:pathLst>
              </a:custGeom>
              <a:solidFill>
                <a:srgbClr val="BBC6CF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8" name="Google Shape;11576;p78"/>
              <p:cNvSpPr/>
              <p:nvPr/>
            </p:nvSpPr>
            <p:spPr>
              <a:xfrm>
                <a:off x="4094161" y="2508186"/>
                <a:ext cx="148185" cy="106563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4058" extrusionOk="0">
                    <a:moveTo>
                      <a:pt x="4309" y="1"/>
                    </a:moveTo>
                    <a:cubicBezTo>
                      <a:pt x="3969" y="1"/>
                      <a:pt x="3972" y="519"/>
                      <a:pt x="4318" y="519"/>
                    </a:cubicBezTo>
                    <a:cubicBezTo>
                      <a:pt x="4324" y="519"/>
                      <a:pt x="4330" y="519"/>
                      <a:pt x="4336" y="519"/>
                    </a:cubicBezTo>
                    <a:lnTo>
                      <a:pt x="4738" y="519"/>
                    </a:lnTo>
                    <a:lnTo>
                      <a:pt x="2987" y="2280"/>
                    </a:lnTo>
                    <a:lnTo>
                      <a:pt x="2594" y="1887"/>
                    </a:lnTo>
                    <a:cubicBezTo>
                      <a:pt x="2503" y="1796"/>
                      <a:pt x="2384" y="1751"/>
                      <a:pt x="2264" y="1751"/>
                    </a:cubicBezTo>
                    <a:cubicBezTo>
                      <a:pt x="2144" y="1751"/>
                      <a:pt x="2025" y="1796"/>
                      <a:pt x="1934" y="1887"/>
                    </a:cubicBezTo>
                    <a:lnTo>
                      <a:pt x="211" y="3600"/>
                    </a:lnTo>
                    <a:cubicBezTo>
                      <a:pt x="0" y="3782"/>
                      <a:pt x="182" y="4058"/>
                      <a:pt x="390" y="4058"/>
                    </a:cubicBezTo>
                    <a:cubicBezTo>
                      <a:pt x="456" y="4058"/>
                      <a:pt x="525" y="4031"/>
                      <a:pt x="584" y="3964"/>
                    </a:cubicBezTo>
                    <a:lnTo>
                      <a:pt x="2259" y="2280"/>
                    </a:lnTo>
                    <a:lnTo>
                      <a:pt x="2661" y="2672"/>
                    </a:lnTo>
                    <a:cubicBezTo>
                      <a:pt x="2752" y="2763"/>
                      <a:pt x="2872" y="2808"/>
                      <a:pt x="2991" y="2808"/>
                    </a:cubicBezTo>
                    <a:cubicBezTo>
                      <a:pt x="3111" y="2808"/>
                      <a:pt x="3231" y="2763"/>
                      <a:pt x="3321" y="2672"/>
                    </a:cubicBezTo>
                    <a:lnTo>
                      <a:pt x="5111" y="882"/>
                    </a:lnTo>
                    <a:lnTo>
                      <a:pt x="5111" y="1294"/>
                    </a:lnTo>
                    <a:cubicBezTo>
                      <a:pt x="5097" y="1476"/>
                      <a:pt x="5233" y="1567"/>
                      <a:pt x="5370" y="1567"/>
                    </a:cubicBezTo>
                    <a:cubicBezTo>
                      <a:pt x="5506" y="1567"/>
                      <a:pt x="5642" y="1476"/>
                      <a:pt x="5628" y="1294"/>
                    </a:cubicBezTo>
                    <a:lnTo>
                      <a:pt x="5628" y="260"/>
                    </a:lnTo>
                    <a:cubicBezTo>
                      <a:pt x="5628" y="117"/>
                      <a:pt x="5513" y="2"/>
                      <a:pt x="5370" y="2"/>
                    </a:cubicBezTo>
                    <a:lnTo>
                      <a:pt x="4336" y="2"/>
                    </a:lnTo>
                    <a:cubicBezTo>
                      <a:pt x="4327" y="1"/>
                      <a:pt x="4318" y="1"/>
                      <a:pt x="4309" y="1"/>
                    </a:cubicBezTo>
                    <a:close/>
                  </a:path>
                </a:pathLst>
              </a:custGeom>
              <a:solidFill>
                <a:srgbClr val="304962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199" name="Google Shape;11577;p78"/>
              <p:cNvSpPr/>
              <p:nvPr/>
            </p:nvSpPr>
            <p:spPr>
              <a:xfrm>
                <a:off x="4066510" y="2454930"/>
                <a:ext cx="206876" cy="111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423" extrusionOk="0">
                    <a:moveTo>
                      <a:pt x="211" y="1"/>
                    </a:moveTo>
                    <a:cubicBezTo>
                      <a:pt x="97" y="1"/>
                      <a:pt x="1" y="97"/>
                      <a:pt x="1" y="212"/>
                    </a:cubicBezTo>
                    <a:cubicBezTo>
                      <a:pt x="1" y="326"/>
                      <a:pt x="97" y="422"/>
                      <a:pt x="211" y="422"/>
                    </a:cubicBezTo>
                    <a:lnTo>
                      <a:pt x="7667" y="422"/>
                    </a:lnTo>
                    <a:cubicBezTo>
                      <a:pt x="7781" y="422"/>
                      <a:pt x="7877" y="326"/>
                      <a:pt x="7877" y="212"/>
                    </a:cubicBezTo>
                    <a:cubicBezTo>
                      <a:pt x="7877" y="97"/>
                      <a:pt x="7781" y="1"/>
                      <a:pt x="7667" y="1"/>
                    </a:cubicBezTo>
                    <a:close/>
                  </a:path>
                </a:pathLst>
              </a:custGeom>
              <a:solidFill>
                <a:srgbClr val="AAB8C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10831;p77"/>
            <p:cNvGrpSpPr/>
            <p:nvPr/>
          </p:nvGrpSpPr>
          <p:grpSpPr>
            <a:xfrm>
              <a:off x="5249526" y="2856923"/>
              <a:ext cx="363278" cy="363338"/>
              <a:chOff x="1282755" y="1952089"/>
              <a:chExt cx="363278" cy="363338"/>
            </a:xfrm>
          </p:grpSpPr>
          <p:sp>
            <p:nvSpPr>
              <p:cNvPr id="201" name="Google Shape;10832;p77"/>
              <p:cNvSpPr/>
              <p:nvPr/>
            </p:nvSpPr>
            <p:spPr>
              <a:xfrm>
                <a:off x="1282755" y="1952089"/>
                <a:ext cx="359924" cy="363338"/>
              </a:xfrm>
              <a:custGeom>
                <a:avLst/>
                <a:gdLst/>
                <a:ahLst/>
                <a:cxnLst/>
                <a:rect l="l" t="t" r="r" b="b"/>
                <a:pathLst>
                  <a:path w="24039" h="24267" extrusionOk="0">
                    <a:moveTo>
                      <a:pt x="9104" y="6354"/>
                    </a:moveTo>
                    <a:lnTo>
                      <a:pt x="11711" y="7847"/>
                    </a:lnTo>
                    <a:lnTo>
                      <a:pt x="9104" y="9340"/>
                    </a:lnTo>
                    <a:lnTo>
                      <a:pt x="9104" y="6354"/>
                    </a:lnTo>
                    <a:close/>
                    <a:moveTo>
                      <a:pt x="15747" y="6354"/>
                    </a:moveTo>
                    <a:lnTo>
                      <a:pt x="15747" y="9340"/>
                    </a:lnTo>
                    <a:lnTo>
                      <a:pt x="13140" y="7847"/>
                    </a:lnTo>
                    <a:lnTo>
                      <a:pt x="15747" y="6354"/>
                    </a:lnTo>
                    <a:close/>
                    <a:moveTo>
                      <a:pt x="19431" y="4777"/>
                    </a:moveTo>
                    <a:cubicBezTo>
                      <a:pt x="22823" y="4777"/>
                      <a:pt x="24038" y="9305"/>
                      <a:pt x="21066" y="10980"/>
                    </a:cubicBezTo>
                    <a:lnTo>
                      <a:pt x="19868" y="11673"/>
                    </a:lnTo>
                    <a:lnTo>
                      <a:pt x="16483" y="9739"/>
                    </a:lnTo>
                    <a:lnTo>
                      <a:pt x="16483" y="5934"/>
                    </a:lnTo>
                    <a:cubicBezTo>
                      <a:pt x="17450" y="5450"/>
                      <a:pt x="18102" y="4777"/>
                      <a:pt x="19384" y="4777"/>
                    </a:cubicBezTo>
                    <a:cubicBezTo>
                      <a:pt x="19400" y="4777"/>
                      <a:pt x="19416" y="4777"/>
                      <a:pt x="19431" y="4777"/>
                    </a:cubicBezTo>
                    <a:close/>
                    <a:moveTo>
                      <a:pt x="5422" y="4777"/>
                    </a:moveTo>
                    <a:cubicBezTo>
                      <a:pt x="5430" y="4777"/>
                      <a:pt x="5437" y="4777"/>
                      <a:pt x="5445" y="4777"/>
                    </a:cubicBezTo>
                    <a:cubicBezTo>
                      <a:pt x="6749" y="4777"/>
                      <a:pt x="7422" y="5471"/>
                      <a:pt x="8389" y="5955"/>
                    </a:cubicBezTo>
                    <a:lnTo>
                      <a:pt x="8389" y="9760"/>
                    </a:lnTo>
                    <a:lnTo>
                      <a:pt x="5004" y="11694"/>
                    </a:lnTo>
                    <a:lnTo>
                      <a:pt x="3784" y="11001"/>
                    </a:lnTo>
                    <a:cubicBezTo>
                      <a:pt x="827" y="9302"/>
                      <a:pt x="2034" y="4777"/>
                      <a:pt x="5422" y="4777"/>
                    </a:cubicBezTo>
                    <a:close/>
                    <a:moveTo>
                      <a:pt x="16462" y="10559"/>
                    </a:moveTo>
                    <a:lnTo>
                      <a:pt x="19132" y="12094"/>
                    </a:lnTo>
                    <a:lnTo>
                      <a:pt x="16462" y="13608"/>
                    </a:lnTo>
                    <a:lnTo>
                      <a:pt x="16462" y="10559"/>
                    </a:lnTo>
                    <a:close/>
                    <a:moveTo>
                      <a:pt x="8389" y="10580"/>
                    </a:moveTo>
                    <a:lnTo>
                      <a:pt x="8389" y="13629"/>
                    </a:lnTo>
                    <a:lnTo>
                      <a:pt x="5719" y="12094"/>
                    </a:lnTo>
                    <a:lnTo>
                      <a:pt x="8389" y="10580"/>
                    </a:lnTo>
                    <a:close/>
                    <a:moveTo>
                      <a:pt x="12425" y="8246"/>
                    </a:moveTo>
                    <a:lnTo>
                      <a:pt x="15747" y="10160"/>
                    </a:lnTo>
                    <a:lnTo>
                      <a:pt x="15747" y="14028"/>
                    </a:lnTo>
                    <a:lnTo>
                      <a:pt x="12425" y="15920"/>
                    </a:lnTo>
                    <a:lnTo>
                      <a:pt x="9083" y="14028"/>
                    </a:lnTo>
                    <a:lnTo>
                      <a:pt x="9083" y="10160"/>
                    </a:lnTo>
                    <a:lnTo>
                      <a:pt x="12425" y="8246"/>
                    </a:lnTo>
                    <a:close/>
                    <a:moveTo>
                      <a:pt x="9104" y="14848"/>
                    </a:moveTo>
                    <a:lnTo>
                      <a:pt x="11711" y="16341"/>
                    </a:lnTo>
                    <a:lnTo>
                      <a:pt x="9104" y="17834"/>
                    </a:lnTo>
                    <a:lnTo>
                      <a:pt x="9104" y="14848"/>
                    </a:lnTo>
                    <a:close/>
                    <a:moveTo>
                      <a:pt x="15747" y="14848"/>
                    </a:moveTo>
                    <a:lnTo>
                      <a:pt x="15747" y="17834"/>
                    </a:lnTo>
                    <a:lnTo>
                      <a:pt x="13140" y="16341"/>
                    </a:lnTo>
                    <a:lnTo>
                      <a:pt x="15747" y="14848"/>
                    </a:lnTo>
                    <a:close/>
                    <a:moveTo>
                      <a:pt x="19847" y="12493"/>
                    </a:moveTo>
                    <a:lnTo>
                      <a:pt x="21066" y="13187"/>
                    </a:lnTo>
                    <a:cubicBezTo>
                      <a:pt x="22643" y="14112"/>
                      <a:pt x="23211" y="16131"/>
                      <a:pt x="22286" y="17728"/>
                    </a:cubicBezTo>
                    <a:cubicBezTo>
                      <a:pt x="21677" y="18805"/>
                      <a:pt x="20553" y="19414"/>
                      <a:pt x="19395" y="19414"/>
                    </a:cubicBezTo>
                    <a:cubicBezTo>
                      <a:pt x="18835" y="19414"/>
                      <a:pt x="18266" y="19271"/>
                      <a:pt x="17745" y="18969"/>
                    </a:cubicBezTo>
                    <a:lnTo>
                      <a:pt x="17745" y="18990"/>
                    </a:lnTo>
                    <a:lnTo>
                      <a:pt x="16462" y="18254"/>
                    </a:lnTo>
                    <a:lnTo>
                      <a:pt x="16462" y="14428"/>
                    </a:lnTo>
                    <a:lnTo>
                      <a:pt x="19847" y="12493"/>
                    </a:lnTo>
                    <a:close/>
                    <a:moveTo>
                      <a:pt x="12425" y="16761"/>
                    </a:moveTo>
                    <a:lnTo>
                      <a:pt x="15747" y="18653"/>
                    </a:lnTo>
                    <a:lnTo>
                      <a:pt x="15747" y="20146"/>
                    </a:lnTo>
                    <a:cubicBezTo>
                      <a:pt x="15747" y="21975"/>
                      <a:pt x="14254" y="23468"/>
                      <a:pt x="12425" y="23468"/>
                    </a:cubicBezTo>
                    <a:cubicBezTo>
                      <a:pt x="10575" y="23468"/>
                      <a:pt x="9104" y="21975"/>
                      <a:pt x="9104" y="20146"/>
                    </a:cubicBezTo>
                    <a:lnTo>
                      <a:pt x="9104" y="18653"/>
                    </a:lnTo>
                    <a:lnTo>
                      <a:pt x="12425" y="16761"/>
                    </a:lnTo>
                    <a:close/>
                    <a:moveTo>
                      <a:pt x="12456" y="1"/>
                    </a:moveTo>
                    <a:cubicBezTo>
                      <a:pt x="10392" y="1"/>
                      <a:pt x="8375" y="1555"/>
                      <a:pt x="8389" y="4042"/>
                    </a:cubicBezTo>
                    <a:lnTo>
                      <a:pt x="8389" y="5114"/>
                    </a:lnTo>
                    <a:lnTo>
                      <a:pt x="7443" y="4588"/>
                    </a:lnTo>
                    <a:cubicBezTo>
                      <a:pt x="6831" y="4256"/>
                      <a:pt x="6173" y="4098"/>
                      <a:pt x="5524" y="4098"/>
                    </a:cubicBezTo>
                    <a:cubicBezTo>
                      <a:pt x="4123" y="4098"/>
                      <a:pt x="2766" y="4836"/>
                      <a:pt x="2018" y="6144"/>
                    </a:cubicBezTo>
                    <a:cubicBezTo>
                      <a:pt x="925" y="8036"/>
                      <a:pt x="1556" y="10475"/>
                      <a:pt x="3427" y="11610"/>
                    </a:cubicBezTo>
                    <a:lnTo>
                      <a:pt x="4289" y="12094"/>
                    </a:lnTo>
                    <a:lnTo>
                      <a:pt x="3427" y="12577"/>
                    </a:lnTo>
                    <a:cubicBezTo>
                      <a:pt x="0" y="14554"/>
                      <a:pt x="1156" y="19768"/>
                      <a:pt x="5109" y="20104"/>
                    </a:cubicBezTo>
                    <a:lnTo>
                      <a:pt x="5130" y="20104"/>
                    </a:lnTo>
                    <a:cubicBezTo>
                      <a:pt x="5571" y="20104"/>
                      <a:pt x="5592" y="19452"/>
                      <a:pt x="5172" y="19389"/>
                    </a:cubicBezTo>
                    <a:cubicBezTo>
                      <a:pt x="1913" y="19116"/>
                      <a:pt x="967" y="14806"/>
                      <a:pt x="3784" y="13187"/>
                    </a:cubicBezTo>
                    <a:lnTo>
                      <a:pt x="5004" y="12493"/>
                    </a:lnTo>
                    <a:lnTo>
                      <a:pt x="8389" y="14428"/>
                    </a:lnTo>
                    <a:lnTo>
                      <a:pt x="8389" y="18233"/>
                    </a:lnTo>
                    <a:cubicBezTo>
                      <a:pt x="7253" y="18864"/>
                      <a:pt x="6980" y="19095"/>
                      <a:pt x="6433" y="19263"/>
                    </a:cubicBezTo>
                    <a:cubicBezTo>
                      <a:pt x="5988" y="19356"/>
                      <a:pt x="6116" y="19972"/>
                      <a:pt x="6484" y="19972"/>
                    </a:cubicBezTo>
                    <a:cubicBezTo>
                      <a:pt x="6533" y="19972"/>
                      <a:pt x="6587" y="19961"/>
                      <a:pt x="6644" y="19936"/>
                    </a:cubicBezTo>
                    <a:cubicBezTo>
                      <a:pt x="7295" y="19747"/>
                      <a:pt x="7611" y="19494"/>
                      <a:pt x="8389" y="19053"/>
                    </a:cubicBezTo>
                    <a:lnTo>
                      <a:pt x="8389" y="20125"/>
                    </a:lnTo>
                    <a:cubicBezTo>
                      <a:pt x="8326" y="22396"/>
                      <a:pt x="10155" y="24267"/>
                      <a:pt x="12425" y="24267"/>
                    </a:cubicBezTo>
                    <a:cubicBezTo>
                      <a:pt x="14696" y="24267"/>
                      <a:pt x="16525" y="22396"/>
                      <a:pt x="16462" y="20125"/>
                    </a:cubicBezTo>
                    <a:lnTo>
                      <a:pt x="16462" y="19074"/>
                    </a:lnTo>
                    <a:cubicBezTo>
                      <a:pt x="17093" y="19368"/>
                      <a:pt x="17913" y="20125"/>
                      <a:pt x="19384" y="20125"/>
                    </a:cubicBezTo>
                    <a:cubicBezTo>
                      <a:pt x="21235" y="20125"/>
                      <a:pt x="22832" y="18885"/>
                      <a:pt x="23316" y="17119"/>
                    </a:cubicBezTo>
                    <a:cubicBezTo>
                      <a:pt x="23779" y="15332"/>
                      <a:pt x="23001" y="13481"/>
                      <a:pt x="21403" y="12556"/>
                    </a:cubicBezTo>
                    <a:lnTo>
                      <a:pt x="21403" y="12577"/>
                    </a:lnTo>
                    <a:lnTo>
                      <a:pt x="20562" y="12094"/>
                    </a:lnTo>
                    <a:lnTo>
                      <a:pt x="21403" y="11610"/>
                    </a:lnTo>
                    <a:cubicBezTo>
                      <a:pt x="23337" y="10496"/>
                      <a:pt x="24010" y="8036"/>
                      <a:pt x="22917" y="6081"/>
                    </a:cubicBezTo>
                    <a:cubicBezTo>
                      <a:pt x="22167" y="4780"/>
                      <a:pt x="20800" y="4050"/>
                      <a:pt x="19396" y="4050"/>
                    </a:cubicBezTo>
                    <a:cubicBezTo>
                      <a:pt x="18713" y="4050"/>
                      <a:pt x="18021" y="4223"/>
                      <a:pt x="17387" y="4588"/>
                    </a:cubicBezTo>
                    <a:lnTo>
                      <a:pt x="16462" y="5114"/>
                    </a:lnTo>
                    <a:cubicBezTo>
                      <a:pt x="16441" y="4231"/>
                      <a:pt x="16504" y="3831"/>
                      <a:pt x="16357" y="3159"/>
                    </a:cubicBezTo>
                    <a:cubicBezTo>
                      <a:pt x="16322" y="2958"/>
                      <a:pt x="16171" y="2869"/>
                      <a:pt x="16017" y="2869"/>
                    </a:cubicBezTo>
                    <a:cubicBezTo>
                      <a:pt x="15800" y="2869"/>
                      <a:pt x="15577" y="3044"/>
                      <a:pt x="15663" y="3327"/>
                    </a:cubicBezTo>
                    <a:cubicBezTo>
                      <a:pt x="15789" y="3894"/>
                      <a:pt x="15726" y="4210"/>
                      <a:pt x="15747" y="5513"/>
                    </a:cubicBezTo>
                    <a:lnTo>
                      <a:pt x="12425" y="7426"/>
                    </a:lnTo>
                    <a:lnTo>
                      <a:pt x="9083" y="5513"/>
                    </a:lnTo>
                    <a:lnTo>
                      <a:pt x="9083" y="4042"/>
                    </a:lnTo>
                    <a:cubicBezTo>
                      <a:pt x="9083" y="1991"/>
                      <a:pt x="10748" y="706"/>
                      <a:pt x="12449" y="706"/>
                    </a:cubicBezTo>
                    <a:cubicBezTo>
                      <a:pt x="13451" y="706"/>
                      <a:pt x="14465" y="1152"/>
                      <a:pt x="15159" y="2149"/>
                    </a:cubicBezTo>
                    <a:cubicBezTo>
                      <a:pt x="15233" y="2280"/>
                      <a:pt x="15341" y="2333"/>
                      <a:pt x="15448" y="2333"/>
                    </a:cubicBezTo>
                    <a:cubicBezTo>
                      <a:pt x="15703" y="2333"/>
                      <a:pt x="15954" y="2031"/>
                      <a:pt x="15747" y="1750"/>
                    </a:cubicBezTo>
                    <a:cubicBezTo>
                      <a:pt x="14905" y="541"/>
                      <a:pt x="13672" y="1"/>
                      <a:pt x="12456" y="1"/>
                    </a:cubicBezTo>
                    <a:close/>
                  </a:path>
                </a:pathLst>
              </a:custGeom>
              <a:solidFill>
                <a:srgbClr val="2D2E27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02" name="Google Shape;10833;p77"/>
              <p:cNvSpPr/>
              <p:nvPr/>
            </p:nvSpPr>
            <p:spPr>
              <a:xfrm>
                <a:off x="1437900" y="2104404"/>
                <a:ext cx="61118" cy="57644"/>
              </a:xfrm>
              <a:custGeom>
                <a:avLst/>
                <a:gdLst/>
                <a:ahLst/>
                <a:cxnLst/>
                <a:rect l="l" t="t" r="r" b="b"/>
                <a:pathLst>
                  <a:path w="4082" h="3850" extrusionOk="0">
                    <a:moveTo>
                      <a:pt x="2068" y="1"/>
                    </a:moveTo>
                    <a:cubicBezTo>
                      <a:pt x="1176" y="1"/>
                      <a:pt x="288" y="589"/>
                      <a:pt x="150" y="1690"/>
                    </a:cubicBezTo>
                    <a:cubicBezTo>
                      <a:pt x="1" y="2980"/>
                      <a:pt x="1036" y="3849"/>
                      <a:pt x="2094" y="3849"/>
                    </a:cubicBezTo>
                    <a:cubicBezTo>
                      <a:pt x="2673" y="3849"/>
                      <a:pt x="3259" y="3588"/>
                      <a:pt x="3661" y="2993"/>
                    </a:cubicBezTo>
                    <a:cubicBezTo>
                      <a:pt x="3998" y="2489"/>
                      <a:pt x="4082" y="1837"/>
                      <a:pt x="3871" y="1269"/>
                    </a:cubicBezTo>
                    <a:cubicBezTo>
                      <a:pt x="3556" y="409"/>
                      <a:pt x="2811" y="1"/>
                      <a:pt x="2068" y="1"/>
                    </a:cubicBezTo>
                    <a:close/>
                  </a:path>
                </a:pathLst>
              </a:custGeom>
              <a:solidFill>
                <a:srgbClr val="6881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03" name="Google Shape;10834;p77"/>
              <p:cNvSpPr/>
              <p:nvPr/>
            </p:nvSpPr>
            <p:spPr>
              <a:xfrm>
                <a:off x="1286214" y="2015019"/>
                <a:ext cx="61148" cy="47313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3160" extrusionOk="0">
                    <a:moveTo>
                      <a:pt x="2042" y="0"/>
                    </a:moveTo>
                    <a:cubicBezTo>
                      <a:pt x="1945" y="0"/>
                      <a:pt x="1846" y="9"/>
                      <a:pt x="1745" y="28"/>
                    </a:cubicBezTo>
                    <a:cubicBezTo>
                      <a:pt x="358" y="301"/>
                      <a:pt x="0" y="2109"/>
                      <a:pt x="1157" y="2887"/>
                    </a:cubicBezTo>
                    <a:cubicBezTo>
                      <a:pt x="1325" y="2992"/>
                      <a:pt x="1493" y="3076"/>
                      <a:pt x="1661" y="3118"/>
                    </a:cubicBezTo>
                    <a:cubicBezTo>
                      <a:pt x="1784" y="3146"/>
                      <a:pt x="1907" y="3160"/>
                      <a:pt x="2029" y="3160"/>
                    </a:cubicBezTo>
                    <a:cubicBezTo>
                      <a:pt x="2549" y="3160"/>
                      <a:pt x="3036" y="2910"/>
                      <a:pt x="3343" y="2467"/>
                    </a:cubicBezTo>
                    <a:cubicBezTo>
                      <a:pt x="4083" y="1396"/>
                      <a:pt x="3254" y="0"/>
                      <a:pt x="2042" y="0"/>
                    </a:cubicBezTo>
                    <a:close/>
                  </a:path>
                </a:pathLst>
              </a:custGeom>
              <a:solidFill>
                <a:srgbClr val="C6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04" name="Google Shape;10835;p77"/>
              <p:cNvSpPr/>
              <p:nvPr/>
            </p:nvSpPr>
            <p:spPr>
              <a:xfrm>
                <a:off x="1595396" y="2201696"/>
                <a:ext cx="50637" cy="47253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156" extrusionOk="0">
                    <a:moveTo>
                      <a:pt x="1753" y="0"/>
                    </a:moveTo>
                    <a:cubicBezTo>
                      <a:pt x="1055" y="0"/>
                      <a:pt x="357" y="437"/>
                      <a:pt x="206" y="1289"/>
                    </a:cubicBezTo>
                    <a:cubicBezTo>
                      <a:pt x="0" y="2388"/>
                      <a:pt x="872" y="3155"/>
                      <a:pt x="1771" y="3155"/>
                    </a:cubicBezTo>
                    <a:cubicBezTo>
                      <a:pt x="2247" y="3155"/>
                      <a:pt x="2731" y="2940"/>
                      <a:pt x="3066" y="2445"/>
                    </a:cubicBezTo>
                    <a:cubicBezTo>
                      <a:pt x="3297" y="2088"/>
                      <a:pt x="3381" y="1625"/>
                      <a:pt x="3276" y="1205"/>
                    </a:cubicBezTo>
                    <a:cubicBezTo>
                      <a:pt x="3081" y="395"/>
                      <a:pt x="2417" y="0"/>
                      <a:pt x="1753" y="0"/>
                    </a:cubicBezTo>
                    <a:close/>
                  </a:path>
                </a:pathLst>
              </a:custGeom>
              <a:solidFill>
                <a:srgbClr val="223D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05" name="Google Shape;10836;p77"/>
              <p:cNvSpPr/>
              <p:nvPr/>
            </p:nvSpPr>
            <p:spPr>
              <a:xfrm>
                <a:off x="1452034" y="2121653"/>
                <a:ext cx="46984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2690" extrusionOk="0">
                    <a:moveTo>
                      <a:pt x="2267" y="1"/>
                    </a:moveTo>
                    <a:cubicBezTo>
                      <a:pt x="1007" y="1"/>
                      <a:pt x="1" y="1266"/>
                      <a:pt x="468" y="2577"/>
                    </a:cubicBezTo>
                    <a:cubicBezTo>
                      <a:pt x="679" y="2653"/>
                      <a:pt x="898" y="2690"/>
                      <a:pt x="1115" y="2690"/>
                    </a:cubicBezTo>
                    <a:cubicBezTo>
                      <a:pt x="1737" y="2690"/>
                      <a:pt x="2343" y="2387"/>
                      <a:pt x="2717" y="1841"/>
                    </a:cubicBezTo>
                    <a:cubicBezTo>
                      <a:pt x="3054" y="1337"/>
                      <a:pt x="3138" y="685"/>
                      <a:pt x="2927" y="117"/>
                    </a:cubicBezTo>
                    <a:cubicBezTo>
                      <a:pt x="2704" y="37"/>
                      <a:pt x="2482" y="1"/>
                      <a:pt x="2267" y="1"/>
                    </a:cubicBezTo>
                    <a:close/>
                  </a:path>
                </a:pathLst>
              </a:custGeom>
              <a:solidFill>
                <a:srgbClr val="97A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06" name="Google Shape;10837;p77"/>
              <p:cNvSpPr/>
              <p:nvPr/>
            </p:nvSpPr>
            <p:spPr>
              <a:xfrm>
                <a:off x="1307445" y="2032701"/>
                <a:ext cx="33868" cy="29631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979" extrusionOk="0">
                    <a:moveTo>
                      <a:pt x="1779" y="1"/>
                    </a:moveTo>
                    <a:cubicBezTo>
                      <a:pt x="788" y="1"/>
                      <a:pt x="0" y="927"/>
                      <a:pt x="243" y="1937"/>
                    </a:cubicBezTo>
                    <a:cubicBezTo>
                      <a:pt x="366" y="1965"/>
                      <a:pt x="489" y="1979"/>
                      <a:pt x="611" y="1979"/>
                    </a:cubicBezTo>
                    <a:cubicBezTo>
                      <a:pt x="1131" y="1979"/>
                      <a:pt x="1618" y="1729"/>
                      <a:pt x="1925" y="1286"/>
                    </a:cubicBezTo>
                    <a:cubicBezTo>
                      <a:pt x="2177" y="928"/>
                      <a:pt x="2262" y="466"/>
                      <a:pt x="2156" y="45"/>
                    </a:cubicBezTo>
                    <a:cubicBezTo>
                      <a:pt x="2029" y="15"/>
                      <a:pt x="1903" y="1"/>
                      <a:pt x="177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07" name="Google Shape;10838;p77"/>
              <p:cNvSpPr/>
              <p:nvPr/>
            </p:nvSpPr>
            <p:spPr>
              <a:xfrm>
                <a:off x="1612464" y="2219064"/>
                <a:ext cx="33568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1987" extrusionOk="0">
                    <a:moveTo>
                      <a:pt x="1765" y="0"/>
                    </a:moveTo>
                    <a:cubicBezTo>
                      <a:pt x="789" y="0"/>
                      <a:pt x="1" y="927"/>
                      <a:pt x="244" y="1937"/>
                    </a:cubicBezTo>
                    <a:cubicBezTo>
                      <a:pt x="369" y="1970"/>
                      <a:pt x="495" y="1986"/>
                      <a:pt x="621" y="1986"/>
                    </a:cubicBezTo>
                    <a:cubicBezTo>
                      <a:pt x="1129" y="1986"/>
                      <a:pt x="1622" y="1723"/>
                      <a:pt x="1926" y="1285"/>
                    </a:cubicBezTo>
                    <a:cubicBezTo>
                      <a:pt x="2178" y="928"/>
                      <a:pt x="2241" y="465"/>
                      <a:pt x="2136" y="45"/>
                    </a:cubicBezTo>
                    <a:cubicBezTo>
                      <a:pt x="2011" y="14"/>
                      <a:pt x="1886" y="0"/>
                      <a:pt x="1765" y="0"/>
                    </a:cubicBezTo>
                    <a:close/>
                  </a:path>
                </a:pathLst>
              </a:custGeom>
              <a:solidFill>
                <a:srgbClr val="4E67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10578;p77"/>
            <p:cNvGrpSpPr/>
            <p:nvPr/>
          </p:nvGrpSpPr>
          <p:grpSpPr>
            <a:xfrm>
              <a:off x="7031493" y="2869565"/>
              <a:ext cx="357933" cy="342676"/>
              <a:chOff x="3943638" y="3815072"/>
              <a:chExt cx="357933" cy="342676"/>
            </a:xfrm>
          </p:grpSpPr>
          <p:sp>
            <p:nvSpPr>
              <p:cNvPr id="209" name="Google Shape;10579;p77"/>
              <p:cNvSpPr/>
              <p:nvPr/>
            </p:nvSpPr>
            <p:spPr>
              <a:xfrm>
                <a:off x="4136918" y="3996389"/>
                <a:ext cx="87215" cy="87514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5845" extrusionOk="0">
                    <a:moveTo>
                      <a:pt x="1073" y="0"/>
                    </a:moveTo>
                    <a:lnTo>
                      <a:pt x="1" y="1072"/>
                    </a:lnTo>
                    <a:lnTo>
                      <a:pt x="4752" y="5845"/>
                    </a:lnTo>
                    <a:lnTo>
                      <a:pt x="5824" y="4752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rgbClr val="E4E9ED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0" name="Google Shape;10580;p77"/>
              <p:cNvSpPr/>
              <p:nvPr/>
            </p:nvSpPr>
            <p:spPr>
              <a:xfrm>
                <a:off x="4173750" y="4034240"/>
                <a:ext cx="127820" cy="123508"/>
              </a:xfrm>
              <a:custGeom>
                <a:avLst/>
                <a:gdLst/>
                <a:ahLst/>
                <a:cxnLst/>
                <a:rect l="l" t="t" r="r" b="b"/>
                <a:pathLst>
                  <a:path w="8537" h="8249" extrusionOk="0">
                    <a:moveTo>
                      <a:pt x="1790" y="0"/>
                    </a:moveTo>
                    <a:cubicBezTo>
                      <a:pt x="1628" y="0"/>
                      <a:pt x="1467" y="63"/>
                      <a:pt x="1346" y="184"/>
                    </a:cubicBezTo>
                    <a:lnTo>
                      <a:pt x="253" y="1299"/>
                    </a:lnTo>
                    <a:cubicBezTo>
                      <a:pt x="0" y="1530"/>
                      <a:pt x="0" y="1908"/>
                      <a:pt x="211" y="2161"/>
                    </a:cubicBezTo>
                    <a:lnTo>
                      <a:pt x="4983" y="7606"/>
                    </a:lnTo>
                    <a:cubicBezTo>
                      <a:pt x="5355" y="8032"/>
                      <a:pt x="5874" y="8248"/>
                      <a:pt x="6396" y="8248"/>
                    </a:cubicBezTo>
                    <a:cubicBezTo>
                      <a:pt x="6879" y="8248"/>
                      <a:pt x="7364" y="8064"/>
                      <a:pt x="7737" y="7690"/>
                    </a:cubicBezTo>
                    <a:lnTo>
                      <a:pt x="7758" y="7690"/>
                    </a:lnTo>
                    <a:cubicBezTo>
                      <a:pt x="8536" y="6912"/>
                      <a:pt x="8494" y="5651"/>
                      <a:pt x="7653" y="4936"/>
                    </a:cubicBezTo>
                    <a:lnTo>
                      <a:pt x="2208" y="163"/>
                    </a:lnTo>
                    <a:cubicBezTo>
                      <a:pt x="2087" y="53"/>
                      <a:pt x="1938" y="0"/>
                      <a:pt x="1790" y="0"/>
                    </a:cubicBezTo>
                    <a:close/>
                  </a:path>
                </a:pathLst>
              </a:custGeom>
              <a:solidFill>
                <a:srgbClr val="A2B5C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1" name="Google Shape;10581;p77"/>
              <p:cNvSpPr/>
              <p:nvPr/>
            </p:nvSpPr>
            <p:spPr>
              <a:xfrm>
                <a:off x="4173750" y="4042969"/>
                <a:ext cx="122460" cy="114779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7666" extrusionOk="0">
                    <a:moveTo>
                      <a:pt x="967" y="1"/>
                    </a:moveTo>
                    <a:lnTo>
                      <a:pt x="253" y="716"/>
                    </a:lnTo>
                    <a:cubicBezTo>
                      <a:pt x="0" y="947"/>
                      <a:pt x="0" y="1325"/>
                      <a:pt x="211" y="1578"/>
                    </a:cubicBezTo>
                    <a:lnTo>
                      <a:pt x="4983" y="7023"/>
                    </a:lnTo>
                    <a:cubicBezTo>
                      <a:pt x="5366" y="7449"/>
                      <a:pt x="5884" y="7665"/>
                      <a:pt x="6404" y="7665"/>
                    </a:cubicBezTo>
                    <a:cubicBezTo>
                      <a:pt x="6883" y="7665"/>
                      <a:pt x="7364" y="7481"/>
                      <a:pt x="7737" y="7107"/>
                    </a:cubicBezTo>
                    <a:cubicBezTo>
                      <a:pt x="7927" y="6918"/>
                      <a:pt x="8095" y="6666"/>
                      <a:pt x="8179" y="6413"/>
                    </a:cubicBezTo>
                    <a:lnTo>
                      <a:pt x="8179" y="6413"/>
                    </a:lnTo>
                    <a:cubicBezTo>
                      <a:pt x="7964" y="6493"/>
                      <a:pt x="7742" y="6532"/>
                      <a:pt x="7523" y="6532"/>
                    </a:cubicBezTo>
                    <a:cubicBezTo>
                      <a:pt x="6991" y="6532"/>
                      <a:pt x="6476" y="6304"/>
                      <a:pt x="6118" y="5888"/>
                    </a:cubicBez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95ABBB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2" name="Google Shape;10582;p77"/>
              <p:cNvSpPr/>
              <p:nvPr/>
            </p:nvSpPr>
            <p:spPr>
              <a:xfrm>
                <a:off x="3943638" y="3815072"/>
                <a:ext cx="268846" cy="24523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6379" extrusionOk="0">
                    <a:moveTo>
                      <a:pt x="8978" y="0"/>
                    </a:moveTo>
                    <a:cubicBezTo>
                      <a:pt x="6886" y="0"/>
                      <a:pt x="4794" y="799"/>
                      <a:pt x="3196" y="2397"/>
                    </a:cubicBezTo>
                    <a:cubicBezTo>
                      <a:pt x="1" y="5593"/>
                      <a:pt x="1" y="10786"/>
                      <a:pt x="3196" y="13981"/>
                    </a:cubicBezTo>
                    <a:cubicBezTo>
                      <a:pt x="4794" y="15579"/>
                      <a:pt x="6886" y="16378"/>
                      <a:pt x="8978" y="16378"/>
                    </a:cubicBezTo>
                    <a:cubicBezTo>
                      <a:pt x="11070" y="16378"/>
                      <a:pt x="13162" y="15579"/>
                      <a:pt x="14760" y="13981"/>
                    </a:cubicBezTo>
                    <a:cubicBezTo>
                      <a:pt x="17955" y="10786"/>
                      <a:pt x="17955" y="5593"/>
                      <a:pt x="14760" y="2397"/>
                    </a:cubicBezTo>
                    <a:cubicBezTo>
                      <a:pt x="13162" y="799"/>
                      <a:pt x="11070" y="0"/>
                      <a:pt x="8978" y="0"/>
                    </a:cubicBezTo>
                    <a:close/>
                  </a:path>
                </a:pathLst>
              </a:custGeom>
              <a:solidFill>
                <a:srgbClr val="E6EBEF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3" name="Google Shape;10583;p77"/>
              <p:cNvSpPr/>
              <p:nvPr/>
            </p:nvSpPr>
            <p:spPr>
              <a:xfrm>
                <a:off x="3974795" y="3843715"/>
                <a:ext cx="206516" cy="18786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2547" extrusionOk="0">
                    <a:moveTo>
                      <a:pt x="6897" y="0"/>
                    </a:moveTo>
                    <a:cubicBezTo>
                      <a:pt x="5294" y="0"/>
                      <a:pt x="3691" y="610"/>
                      <a:pt x="2461" y="1829"/>
                    </a:cubicBezTo>
                    <a:cubicBezTo>
                      <a:pt x="1" y="4289"/>
                      <a:pt x="1" y="8263"/>
                      <a:pt x="2461" y="10702"/>
                    </a:cubicBezTo>
                    <a:cubicBezTo>
                      <a:pt x="3691" y="11932"/>
                      <a:pt x="5294" y="12547"/>
                      <a:pt x="6897" y="12547"/>
                    </a:cubicBezTo>
                    <a:cubicBezTo>
                      <a:pt x="8500" y="12547"/>
                      <a:pt x="10103" y="11932"/>
                      <a:pt x="11333" y="10702"/>
                    </a:cubicBezTo>
                    <a:cubicBezTo>
                      <a:pt x="13793" y="8263"/>
                      <a:pt x="13793" y="4289"/>
                      <a:pt x="11333" y="1829"/>
                    </a:cubicBezTo>
                    <a:cubicBezTo>
                      <a:pt x="10103" y="610"/>
                      <a:pt x="8500" y="0"/>
                      <a:pt x="6897" y="0"/>
                    </a:cubicBezTo>
                    <a:close/>
                  </a:path>
                </a:pathLst>
              </a:custGeom>
              <a:solidFill>
                <a:srgbClr val="C1CED8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4" name="Google Shape;10584;p77"/>
              <p:cNvSpPr/>
              <p:nvPr/>
            </p:nvSpPr>
            <p:spPr>
              <a:xfrm>
                <a:off x="3973538" y="3863538"/>
                <a:ext cx="178817" cy="167857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211" extrusionOk="0">
                    <a:moveTo>
                      <a:pt x="3134" y="1"/>
                    </a:moveTo>
                    <a:cubicBezTo>
                      <a:pt x="2923" y="148"/>
                      <a:pt x="2734" y="337"/>
                      <a:pt x="2545" y="527"/>
                    </a:cubicBezTo>
                    <a:cubicBezTo>
                      <a:pt x="1" y="3070"/>
                      <a:pt x="148" y="7254"/>
                      <a:pt x="2860" y="9651"/>
                    </a:cubicBezTo>
                    <a:cubicBezTo>
                      <a:pt x="4056" y="10699"/>
                      <a:pt x="5530" y="11211"/>
                      <a:pt x="6995" y="11211"/>
                    </a:cubicBezTo>
                    <a:cubicBezTo>
                      <a:pt x="8853" y="11211"/>
                      <a:pt x="10697" y="10388"/>
                      <a:pt x="11943" y="8789"/>
                    </a:cubicBezTo>
                    <a:lnTo>
                      <a:pt x="11943" y="8789"/>
                    </a:lnTo>
                    <a:cubicBezTo>
                      <a:pt x="10805" y="9668"/>
                      <a:pt x="9455" y="10100"/>
                      <a:pt x="8111" y="10100"/>
                    </a:cubicBezTo>
                    <a:cubicBezTo>
                      <a:pt x="6499" y="10100"/>
                      <a:pt x="4896" y="9479"/>
                      <a:pt x="3680" y="8263"/>
                    </a:cubicBezTo>
                    <a:cubicBezTo>
                      <a:pt x="1452" y="6035"/>
                      <a:pt x="1220" y="2482"/>
                      <a:pt x="3134" y="1"/>
                    </a:cubicBezTo>
                    <a:close/>
                  </a:path>
                </a:pathLst>
              </a:custGeom>
              <a:solidFill>
                <a:srgbClr val="A3B6C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5" name="Google Shape;10585;p77"/>
              <p:cNvSpPr/>
              <p:nvPr/>
            </p:nvSpPr>
            <p:spPr>
              <a:xfrm>
                <a:off x="4028008" y="3869842"/>
                <a:ext cx="102202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1938" extrusionOk="0">
                    <a:moveTo>
                      <a:pt x="3332" y="0"/>
                    </a:moveTo>
                    <a:cubicBezTo>
                      <a:pt x="2171" y="0"/>
                      <a:pt x="1009" y="442"/>
                      <a:pt x="126" y="1325"/>
                    </a:cubicBezTo>
                    <a:cubicBezTo>
                      <a:pt x="0" y="1451"/>
                      <a:pt x="0" y="1661"/>
                      <a:pt x="126" y="1808"/>
                    </a:cubicBezTo>
                    <a:cubicBezTo>
                      <a:pt x="189" y="1872"/>
                      <a:pt x="273" y="1903"/>
                      <a:pt x="360" y="1903"/>
                    </a:cubicBezTo>
                    <a:cubicBezTo>
                      <a:pt x="447" y="1903"/>
                      <a:pt x="536" y="1872"/>
                      <a:pt x="610" y="1808"/>
                    </a:cubicBezTo>
                    <a:cubicBezTo>
                      <a:pt x="1356" y="1052"/>
                      <a:pt x="2344" y="673"/>
                      <a:pt x="3332" y="673"/>
                    </a:cubicBezTo>
                    <a:cubicBezTo>
                      <a:pt x="4321" y="673"/>
                      <a:pt x="5309" y="1052"/>
                      <a:pt x="6055" y="1808"/>
                    </a:cubicBezTo>
                    <a:cubicBezTo>
                      <a:pt x="6131" y="1900"/>
                      <a:pt x="6220" y="1937"/>
                      <a:pt x="6307" y="1937"/>
                    </a:cubicBezTo>
                    <a:cubicBezTo>
                      <a:pt x="6580" y="1937"/>
                      <a:pt x="6826" y="1564"/>
                      <a:pt x="6539" y="1325"/>
                    </a:cubicBezTo>
                    <a:cubicBezTo>
                      <a:pt x="5656" y="442"/>
                      <a:pt x="4494" y="0"/>
                      <a:pt x="3332" y="0"/>
                    </a:cubicBezTo>
                    <a:close/>
                  </a:path>
                </a:pathLst>
              </a:custGeom>
              <a:solidFill>
                <a:srgbClr val="F8FAFB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6" name="Google Shape;10586;p77"/>
              <p:cNvSpPr/>
              <p:nvPr/>
            </p:nvSpPr>
            <p:spPr>
              <a:xfrm>
                <a:off x="4173750" y="4034240"/>
                <a:ext cx="51640" cy="50936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02" extrusionOk="0">
                    <a:moveTo>
                      <a:pt x="1790" y="0"/>
                    </a:moveTo>
                    <a:cubicBezTo>
                      <a:pt x="1628" y="0"/>
                      <a:pt x="1467" y="63"/>
                      <a:pt x="1346" y="184"/>
                    </a:cubicBezTo>
                    <a:lnTo>
                      <a:pt x="253" y="1299"/>
                    </a:lnTo>
                    <a:cubicBezTo>
                      <a:pt x="0" y="1530"/>
                      <a:pt x="0" y="1908"/>
                      <a:pt x="211" y="2140"/>
                    </a:cubicBezTo>
                    <a:lnTo>
                      <a:pt x="1304" y="3401"/>
                    </a:lnTo>
                    <a:lnTo>
                      <a:pt x="3448" y="1257"/>
                    </a:lnTo>
                    <a:lnTo>
                      <a:pt x="2208" y="163"/>
                    </a:lnTo>
                    <a:cubicBezTo>
                      <a:pt x="2087" y="53"/>
                      <a:pt x="1938" y="0"/>
                      <a:pt x="179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17" name="Google Shape;10587;p77"/>
              <p:cNvSpPr/>
              <p:nvPr/>
            </p:nvSpPr>
            <p:spPr>
              <a:xfrm>
                <a:off x="4173750" y="4042969"/>
                <a:ext cx="36533" cy="42207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2819" extrusionOk="0">
                    <a:moveTo>
                      <a:pt x="967" y="1"/>
                    </a:moveTo>
                    <a:lnTo>
                      <a:pt x="253" y="716"/>
                    </a:lnTo>
                    <a:cubicBezTo>
                      <a:pt x="0" y="947"/>
                      <a:pt x="0" y="1325"/>
                      <a:pt x="211" y="1578"/>
                    </a:cubicBezTo>
                    <a:lnTo>
                      <a:pt x="1304" y="2818"/>
                    </a:lnTo>
                    <a:lnTo>
                      <a:pt x="2439" y="1662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rgbClr val="BECBD5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11579;p78"/>
            <p:cNvGrpSpPr/>
            <p:nvPr/>
          </p:nvGrpSpPr>
          <p:grpSpPr>
            <a:xfrm>
              <a:off x="1704935" y="2880555"/>
              <a:ext cx="420475" cy="326491"/>
              <a:chOff x="2617693" y="3817325"/>
              <a:chExt cx="420475" cy="326491"/>
            </a:xfrm>
          </p:grpSpPr>
          <p:sp>
            <p:nvSpPr>
              <p:cNvPr id="219" name="Google Shape;11580;p78"/>
              <p:cNvSpPr/>
              <p:nvPr/>
            </p:nvSpPr>
            <p:spPr>
              <a:xfrm>
                <a:off x="2688542" y="3845712"/>
                <a:ext cx="337047" cy="217170"/>
              </a:xfrm>
              <a:custGeom>
                <a:avLst/>
                <a:gdLst/>
                <a:ahLst/>
                <a:cxnLst/>
                <a:rect l="l" t="t" r="r" b="b"/>
                <a:pathLst>
                  <a:path w="12835" h="8270" extrusionOk="0">
                    <a:moveTo>
                      <a:pt x="12835" y="1"/>
                    </a:moveTo>
                    <a:lnTo>
                      <a:pt x="1" y="10"/>
                    </a:lnTo>
                    <a:lnTo>
                      <a:pt x="1" y="5284"/>
                    </a:lnTo>
                    <a:lnTo>
                      <a:pt x="900" y="5284"/>
                    </a:lnTo>
                    <a:lnTo>
                      <a:pt x="900" y="5867"/>
                    </a:lnTo>
                    <a:lnTo>
                      <a:pt x="1140" y="5944"/>
                    </a:lnTo>
                    <a:cubicBezTo>
                      <a:pt x="1274" y="5982"/>
                      <a:pt x="1417" y="6040"/>
                      <a:pt x="1542" y="6116"/>
                    </a:cubicBezTo>
                    <a:lnTo>
                      <a:pt x="1771" y="6231"/>
                    </a:lnTo>
                    <a:lnTo>
                      <a:pt x="2183" y="5819"/>
                    </a:lnTo>
                    <a:lnTo>
                      <a:pt x="2843" y="6480"/>
                    </a:lnTo>
                    <a:lnTo>
                      <a:pt x="2432" y="6891"/>
                    </a:lnTo>
                    <a:lnTo>
                      <a:pt x="2547" y="7121"/>
                    </a:lnTo>
                    <a:cubicBezTo>
                      <a:pt x="2623" y="7245"/>
                      <a:pt x="2681" y="7379"/>
                      <a:pt x="2719" y="7523"/>
                    </a:cubicBezTo>
                    <a:lnTo>
                      <a:pt x="2795" y="7762"/>
                    </a:lnTo>
                    <a:lnTo>
                      <a:pt x="3379" y="7762"/>
                    </a:lnTo>
                    <a:lnTo>
                      <a:pt x="3379" y="8269"/>
                    </a:lnTo>
                    <a:lnTo>
                      <a:pt x="12835" y="8269"/>
                    </a:lnTo>
                    <a:lnTo>
                      <a:pt x="12835" y="1"/>
                    </a:lnTo>
                    <a:close/>
                  </a:path>
                </a:pathLst>
              </a:custGeom>
              <a:solidFill>
                <a:srgbClr val="DEE5EB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0" name="Google Shape;11581;p78"/>
              <p:cNvSpPr/>
              <p:nvPr/>
            </p:nvSpPr>
            <p:spPr>
              <a:xfrm>
                <a:off x="2734786" y="4063119"/>
                <a:ext cx="57089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1034" extrusionOk="0">
                    <a:moveTo>
                      <a:pt x="1235" y="0"/>
                    </a:moveTo>
                    <a:lnTo>
                      <a:pt x="1235" y="38"/>
                    </a:lnTo>
                    <a:lnTo>
                      <a:pt x="479" y="38"/>
                    </a:lnTo>
                    <a:lnTo>
                      <a:pt x="479" y="48"/>
                    </a:lnTo>
                    <a:cubicBezTo>
                      <a:pt x="460" y="431"/>
                      <a:pt x="288" y="775"/>
                      <a:pt x="1" y="1034"/>
                    </a:cubicBezTo>
                    <a:lnTo>
                      <a:pt x="1379" y="1034"/>
                    </a:lnTo>
                    <a:cubicBezTo>
                      <a:pt x="1446" y="890"/>
                      <a:pt x="1494" y="747"/>
                      <a:pt x="1532" y="593"/>
                    </a:cubicBezTo>
                    <a:lnTo>
                      <a:pt x="2173" y="593"/>
                    </a:lnTo>
                    <a:lnTo>
                      <a:pt x="2173" y="0"/>
                    </a:lnTo>
                    <a:close/>
                  </a:path>
                </a:pathLst>
              </a:custGeom>
              <a:solidFill>
                <a:srgbClr val="AAB6C0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1" name="Google Shape;11582;p78"/>
              <p:cNvSpPr/>
              <p:nvPr/>
            </p:nvSpPr>
            <p:spPr>
              <a:xfrm>
                <a:off x="2747864" y="3991981"/>
                <a:ext cx="44012" cy="7090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2700" extrusionOk="0">
                    <a:moveTo>
                      <a:pt x="307" y="1"/>
                    </a:moveTo>
                    <a:lnTo>
                      <a:pt x="0" y="307"/>
                    </a:lnTo>
                    <a:lnTo>
                      <a:pt x="594" y="910"/>
                    </a:lnTo>
                    <a:lnTo>
                      <a:pt x="182" y="1321"/>
                    </a:lnTo>
                    <a:lnTo>
                      <a:pt x="297" y="1551"/>
                    </a:lnTo>
                    <a:cubicBezTo>
                      <a:pt x="364" y="1675"/>
                      <a:pt x="422" y="1819"/>
                      <a:pt x="469" y="1963"/>
                    </a:cubicBezTo>
                    <a:lnTo>
                      <a:pt x="546" y="2202"/>
                    </a:lnTo>
                    <a:lnTo>
                      <a:pt x="1130" y="2202"/>
                    </a:lnTo>
                    <a:lnTo>
                      <a:pt x="1130" y="2699"/>
                    </a:lnTo>
                    <a:lnTo>
                      <a:pt x="1675" y="2699"/>
                    </a:lnTo>
                    <a:lnTo>
                      <a:pt x="1675" y="2030"/>
                    </a:lnTo>
                    <a:lnTo>
                      <a:pt x="1034" y="2030"/>
                    </a:lnTo>
                    <a:cubicBezTo>
                      <a:pt x="977" y="1790"/>
                      <a:pt x="881" y="1561"/>
                      <a:pt x="757" y="1360"/>
                    </a:cubicBezTo>
                    <a:lnTo>
                      <a:pt x="1206" y="910"/>
                    </a:lnTo>
                    <a:lnTo>
                      <a:pt x="307" y="1"/>
                    </a:lnTo>
                    <a:close/>
                  </a:path>
                </a:pathLst>
              </a:custGeom>
              <a:solidFill>
                <a:srgbClr val="D6DFE6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2" name="Google Shape;11583;p78"/>
              <p:cNvSpPr/>
              <p:nvPr/>
            </p:nvSpPr>
            <p:spPr>
              <a:xfrm>
                <a:off x="2692823" y="3979927"/>
                <a:ext cx="49027" cy="29411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120" extrusionOk="0">
                    <a:moveTo>
                      <a:pt x="1" y="0"/>
                    </a:moveTo>
                    <a:lnTo>
                      <a:pt x="1" y="163"/>
                    </a:lnTo>
                    <a:lnTo>
                      <a:pt x="737" y="163"/>
                    </a:lnTo>
                    <a:lnTo>
                      <a:pt x="737" y="756"/>
                    </a:lnTo>
                    <a:lnTo>
                      <a:pt x="977" y="833"/>
                    </a:lnTo>
                    <a:cubicBezTo>
                      <a:pt x="1111" y="871"/>
                      <a:pt x="1254" y="929"/>
                      <a:pt x="1379" y="996"/>
                    </a:cubicBezTo>
                    <a:lnTo>
                      <a:pt x="1608" y="1120"/>
                    </a:lnTo>
                    <a:lnTo>
                      <a:pt x="1867" y="862"/>
                    </a:lnTo>
                    <a:cubicBezTo>
                      <a:pt x="1675" y="766"/>
                      <a:pt x="1484" y="689"/>
                      <a:pt x="1283" y="632"/>
                    </a:cubicBezTo>
                    <a:lnTo>
                      <a:pt x="1283" y="0"/>
                    </a:lnTo>
                    <a:close/>
                  </a:path>
                </a:pathLst>
              </a:custGeom>
              <a:solidFill>
                <a:srgbClr val="D6DFE6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3" name="Google Shape;11584;p78"/>
              <p:cNvSpPr/>
              <p:nvPr/>
            </p:nvSpPr>
            <p:spPr>
              <a:xfrm>
                <a:off x="2688542" y="3845975"/>
                <a:ext cx="11344" cy="133979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102" extrusionOk="0">
                    <a:moveTo>
                      <a:pt x="1" y="0"/>
                    </a:moveTo>
                    <a:lnTo>
                      <a:pt x="1" y="5101"/>
                    </a:lnTo>
                    <a:lnTo>
                      <a:pt x="432" y="5101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D6DFE6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4" name="Google Shape;11585;p78"/>
              <p:cNvSpPr/>
              <p:nvPr/>
            </p:nvSpPr>
            <p:spPr>
              <a:xfrm>
                <a:off x="2688542" y="3844977"/>
                <a:ext cx="337047" cy="11082"/>
              </a:xfrm>
              <a:custGeom>
                <a:avLst/>
                <a:gdLst/>
                <a:ahLst/>
                <a:cxnLst/>
                <a:rect l="l" t="t" r="r" b="b"/>
                <a:pathLst>
                  <a:path w="12835" h="422" extrusionOk="0">
                    <a:moveTo>
                      <a:pt x="1" y="0"/>
                    </a:moveTo>
                    <a:lnTo>
                      <a:pt x="1" y="421"/>
                    </a:lnTo>
                    <a:lnTo>
                      <a:pt x="12835" y="421"/>
                    </a:lnTo>
                    <a:lnTo>
                      <a:pt x="12835" y="0"/>
                    </a:lnTo>
                    <a:close/>
                  </a:path>
                </a:pathLst>
              </a:custGeom>
              <a:solidFill>
                <a:srgbClr val="D6DFE6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5" name="Google Shape;11586;p78"/>
              <p:cNvSpPr/>
              <p:nvPr/>
            </p:nvSpPr>
            <p:spPr>
              <a:xfrm>
                <a:off x="2723232" y="4061596"/>
                <a:ext cx="314936" cy="29936"/>
              </a:xfrm>
              <a:custGeom>
                <a:avLst/>
                <a:gdLst/>
                <a:ahLst/>
                <a:cxnLst/>
                <a:rect l="l" t="t" r="r" b="b"/>
                <a:pathLst>
                  <a:path w="11993" h="1140" extrusionOk="0">
                    <a:moveTo>
                      <a:pt x="1675" y="1"/>
                    </a:moveTo>
                    <a:cubicBezTo>
                      <a:pt x="1647" y="1"/>
                      <a:pt x="1628" y="20"/>
                      <a:pt x="1628" y="39"/>
                    </a:cubicBezTo>
                    <a:lnTo>
                      <a:pt x="546" y="39"/>
                    </a:lnTo>
                    <a:cubicBezTo>
                      <a:pt x="517" y="39"/>
                      <a:pt x="498" y="68"/>
                      <a:pt x="498" y="96"/>
                    </a:cubicBezTo>
                    <a:lnTo>
                      <a:pt x="498" y="163"/>
                    </a:lnTo>
                    <a:lnTo>
                      <a:pt x="498" y="202"/>
                    </a:lnTo>
                    <a:lnTo>
                      <a:pt x="498" y="221"/>
                    </a:lnTo>
                    <a:lnTo>
                      <a:pt x="498" y="240"/>
                    </a:lnTo>
                    <a:cubicBezTo>
                      <a:pt x="460" y="565"/>
                      <a:pt x="297" y="852"/>
                      <a:pt x="39" y="1044"/>
                    </a:cubicBezTo>
                    <a:cubicBezTo>
                      <a:pt x="1" y="1072"/>
                      <a:pt x="20" y="1139"/>
                      <a:pt x="68" y="1139"/>
                    </a:cubicBezTo>
                    <a:lnTo>
                      <a:pt x="11935" y="1139"/>
                    </a:lnTo>
                    <a:cubicBezTo>
                      <a:pt x="11963" y="1139"/>
                      <a:pt x="11992" y="1111"/>
                      <a:pt x="11992" y="1082"/>
                    </a:cubicBezTo>
                    <a:lnTo>
                      <a:pt x="11992" y="48"/>
                    </a:lnTo>
                    <a:cubicBezTo>
                      <a:pt x="11983" y="20"/>
                      <a:pt x="11963" y="1"/>
                      <a:pt x="11935" y="1"/>
                    </a:cubicBezTo>
                    <a:close/>
                  </a:path>
                </a:pathLst>
              </a:custGeom>
              <a:solidFill>
                <a:srgbClr val="465C73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6" name="Google Shape;11587;p78"/>
              <p:cNvSpPr/>
              <p:nvPr/>
            </p:nvSpPr>
            <p:spPr>
              <a:xfrm>
                <a:off x="2676226" y="3817325"/>
                <a:ext cx="361679" cy="29936"/>
              </a:xfrm>
              <a:custGeom>
                <a:avLst/>
                <a:gdLst/>
                <a:ahLst/>
                <a:cxnLst/>
                <a:rect l="l" t="t" r="r" b="b"/>
                <a:pathLst>
                  <a:path w="13773" h="1140" extrusionOk="0">
                    <a:moveTo>
                      <a:pt x="49" y="0"/>
                    </a:moveTo>
                    <a:cubicBezTo>
                      <a:pt x="20" y="0"/>
                      <a:pt x="1" y="19"/>
                      <a:pt x="1" y="48"/>
                    </a:cubicBezTo>
                    <a:lnTo>
                      <a:pt x="1" y="1082"/>
                    </a:lnTo>
                    <a:cubicBezTo>
                      <a:pt x="1" y="1110"/>
                      <a:pt x="20" y="1139"/>
                      <a:pt x="49" y="1139"/>
                    </a:cubicBezTo>
                    <a:lnTo>
                      <a:pt x="13725" y="1139"/>
                    </a:lnTo>
                    <a:cubicBezTo>
                      <a:pt x="13753" y="1139"/>
                      <a:pt x="13773" y="1110"/>
                      <a:pt x="13773" y="1082"/>
                    </a:cubicBezTo>
                    <a:lnTo>
                      <a:pt x="13773" y="48"/>
                    </a:lnTo>
                    <a:cubicBezTo>
                      <a:pt x="13773" y="19"/>
                      <a:pt x="13753" y="0"/>
                      <a:pt x="13725" y="0"/>
                    </a:cubicBezTo>
                    <a:close/>
                  </a:path>
                </a:pathLst>
              </a:custGeom>
              <a:solidFill>
                <a:srgbClr val="465C73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7" name="Google Shape;11588;p78"/>
              <p:cNvSpPr/>
              <p:nvPr/>
            </p:nvSpPr>
            <p:spPr>
              <a:xfrm>
                <a:off x="2812463" y="3959051"/>
                <a:ext cx="28413" cy="6612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518" extrusionOk="0">
                    <a:moveTo>
                      <a:pt x="0" y="1"/>
                    </a:moveTo>
                    <a:lnTo>
                      <a:pt x="0" y="2518"/>
                    </a:lnTo>
                    <a:lnTo>
                      <a:pt x="1081" y="2518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7F91A0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8" name="Google Shape;11589;p78"/>
              <p:cNvSpPr/>
              <p:nvPr/>
            </p:nvSpPr>
            <p:spPr>
              <a:xfrm>
                <a:off x="2860966" y="3930664"/>
                <a:ext cx="28413" cy="9451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599" extrusionOk="0">
                    <a:moveTo>
                      <a:pt x="0" y="0"/>
                    </a:moveTo>
                    <a:lnTo>
                      <a:pt x="0" y="3599"/>
                    </a:lnTo>
                    <a:lnTo>
                      <a:pt x="1082" y="3599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29" name="Google Shape;11590;p78"/>
              <p:cNvSpPr/>
              <p:nvPr/>
            </p:nvSpPr>
            <p:spPr>
              <a:xfrm>
                <a:off x="2908207" y="3947759"/>
                <a:ext cx="28413" cy="77414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2948" extrusionOk="0">
                    <a:moveTo>
                      <a:pt x="0" y="0"/>
                    </a:moveTo>
                    <a:lnTo>
                      <a:pt x="0" y="2948"/>
                    </a:lnTo>
                    <a:lnTo>
                      <a:pt x="1082" y="2948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99A8B4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30" name="Google Shape;11591;p78"/>
              <p:cNvSpPr/>
              <p:nvPr/>
            </p:nvSpPr>
            <p:spPr>
              <a:xfrm>
                <a:off x="2716693" y="3882161"/>
                <a:ext cx="54069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518" extrusionOk="0">
                    <a:moveTo>
                      <a:pt x="345" y="0"/>
                    </a:moveTo>
                    <a:cubicBezTo>
                      <a:pt x="1" y="0"/>
                      <a:pt x="1" y="517"/>
                      <a:pt x="345" y="517"/>
                    </a:cubicBezTo>
                    <a:lnTo>
                      <a:pt x="1714" y="517"/>
                    </a:lnTo>
                    <a:cubicBezTo>
                      <a:pt x="2058" y="517"/>
                      <a:pt x="2058" y="0"/>
                      <a:pt x="17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31" name="Google Shape;11592;p78"/>
              <p:cNvSpPr/>
              <p:nvPr/>
            </p:nvSpPr>
            <p:spPr>
              <a:xfrm>
                <a:off x="2716693" y="3904771"/>
                <a:ext cx="73659" cy="1334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508" extrusionOk="0">
                    <a:moveTo>
                      <a:pt x="345" y="1"/>
                    </a:moveTo>
                    <a:cubicBezTo>
                      <a:pt x="1" y="1"/>
                      <a:pt x="1" y="508"/>
                      <a:pt x="345" y="508"/>
                    </a:cubicBezTo>
                    <a:lnTo>
                      <a:pt x="2470" y="508"/>
                    </a:lnTo>
                    <a:cubicBezTo>
                      <a:pt x="2805" y="508"/>
                      <a:pt x="2805" y="1"/>
                      <a:pt x="24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32" name="Google Shape;11593;p78"/>
              <p:cNvSpPr/>
              <p:nvPr/>
            </p:nvSpPr>
            <p:spPr>
              <a:xfrm>
                <a:off x="2716693" y="3927145"/>
                <a:ext cx="73659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518" extrusionOk="0">
                    <a:moveTo>
                      <a:pt x="345" y="1"/>
                    </a:moveTo>
                    <a:cubicBezTo>
                      <a:pt x="1" y="1"/>
                      <a:pt x="1" y="517"/>
                      <a:pt x="345" y="517"/>
                    </a:cubicBezTo>
                    <a:lnTo>
                      <a:pt x="2470" y="517"/>
                    </a:lnTo>
                    <a:cubicBezTo>
                      <a:pt x="2805" y="517"/>
                      <a:pt x="2805" y="1"/>
                      <a:pt x="24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33" name="Google Shape;11594;p78"/>
              <p:cNvSpPr/>
              <p:nvPr/>
            </p:nvSpPr>
            <p:spPr>
              <a:xfrm>
                <a:off x="2716693" y="3949755"/>
                <a:ext cx="73659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518" extrusionOk="0">
                    <a:moveTo>
                      <a:pt x="345" y="1"/>
                    </a:moveTo>
                    <a:cubicBezTo>
                      <a:pt x="1" y="1"/>
                      <a:pt x="1" y="518"/>
                      <a:pt x="345" y="518"/>
                    </a:cubicBezTo>
                    <a:lnTo>
                      <a:pt x="2470" y="518"/>
                    </a:lnTo>
                    <a:cubicBezTo>
                      <a:pt x="2805" y="518"/>
                      <a:pt x="2805" y="1"/>
                      <a:pt x="24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34" name="Google Shape;11595;p78"/>
              <p:cNvSpPr/>
              <p:nvPr/>
            </p:nvSpPr>
            <p:spPr>
              <a:xfrm>
                <a:off x="2617693" y="3979428"/>
                <a:ext cx="164125" cy="164388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6260" extrusionOk="0">
                    <a:moveTo>
                      <a:pt x="3302" y="1866"/>
                    </a:moveTo>
                    <a:lnTo>
                      <a:pt x="3331" y="1876"/>
                    </a:lnTo>
                    <a:lnTo>
                      <a:pt x="3359" y="1876"/>
                    </a:lnTo>
                    <a:lnTo>
                      <a:pt x="3388" y="1885"/>
                    </a:lnTo>
                    <a:lnTo>
                      <a:pt x="3417" y="1895"/>
                    </a:lnTo>
                    <a:lnTo>
                      <a:pt x="3445" y="1905"/>
                    </a:lnTo>
                    <a:lnTo>
                      <a:pt x="3474" y="1905"/>
                    </a:lnTo>
                    <a:lnTo>
                      <a:pt x="3503" y="1924"/>
                    </a:lnTo>
                    <a:lnTo>
                      <a:pt x="3532" y="1933"/>
                    </a:lnTo>
                    <a:lnTo>
                      <a:pt x="3560" y="1943"/>
                    </a:lnTo>
                    <a:lnTo>
                      <a:pt x="3589" y="1952"/>
                    </a:lnTo>
                    <a:lnTo>
                      <a:pt x="3618" y="1972"/>
                    </a:lnTo>
                    <a:lnTo>
                      <a:pt x="3646" y="1981"/>
                    </a:lnTo>
                    <a:lnTo>
                      <a:pt x="3675" y="1991"/>
                    </a:lnTo>
                    <a:lnTo>
                      <a:pt x="3704" y="2010"/>
                    </a:lnTo>
                    <a:lnTo>
                      <a:pt x="3732" y="2019"/>
                    </a:lnTo>
                    <a:lnTo>
                      <a:pt x="3752" y="2039"/>
                    </a:lnTo>
                    <a:lnTo>
                      <a:pt x="3780" y="2058"/>
                    </a:lnTo>
                    <a:lnTo>
                      <a:pt x="3799" y="2067"/>
                    </a:lnTo>
                    <a:lnTo>
                      <a:pt x="3819" y="2086"/>
                    </a:lnTo>
                    <a:lnTo>
                      <a:pt x="3828" y="2086"/>
                    </a:lnTo>
                    <a:lnTo>
                      <a:pt x="3847" y="2096"/>
                    </a:lnTo>
                    <a:lnTo>
                      <a:pt x="3866" y="2115"/>
                    </a:lnTo>
                    <a:lnTo>
                      <a:pt x="3876" y="2115"/>
                    </a:lnTo>
                    <a:lnTo>
                      <a:pt x="3895" y="2125"/>
                    </a:lnTo>
                    <a:lnTo>
                      <a:pt x="3924" y="2153"/>
                    </a:lnTo>
                    <a:lnTo>
                      <a:pt x="3953" y="2182"/>
                    </a:lnTo>
                    <a:lnTo>
                      <a:pt x="3981" y="2211"/>
                    </a:lnTo>
                    <a:lnTo>
                      <a:pt x="3991" y="2220"/>
                    </a:lnTo>
                    <a:lnTo>
                      <a:pt x="4000" y="2230"/>
                    </a:lnTo>
                    <a:lnTo>
                      <a:pt x="4020" y="2249"/>
                    </a:lnTo>
                    <a:lnTo>
                      <a:pt x="4039" y="2268"/>
                    </a:lnTo>
                    <a:lnTo>
                      <a:pt x="4039" y="2278"/>
                    </a:lnTo>
                    <a:lnTo>
                      <a:pt x="4058" y="2297"/>
                    </a:lnTo>
                    <a:lnTo>
                      <a:pt x="4077" y="2316"/>
                    </a:lnTo>
                    <a:lnTo>
                      <a:pt x="4077" y="2326"/>
                    </a:lnTo>
                    <a:lnTo>
                      <a:pt x="4096" y="2345"/>
                    </a:lnTo>
                    <a:lnTo>
                      <a:pt x="4115" y="2364"/>
                    </a:lnTo>
                    <a:lnTo>
                      <a:pt x="4134" y="2393"/>
                    </a:lnTo>
                    <a:lnTo>
                      <a:pt x="4144" y="2421"/>
                    </a:lnTo>
                    <a:lnTo>
                      <a:pt x="4163" y="2441"/>
                    </a:lnTo>
                    <a:lnTo>
                      <a:pt x="4182" y="2469"/>
                    </a:lnTo>
                    <a:lnTo>
                      <a:pt x="4201" y="2498"/>
                    </a:lnTo>
                    <a:lnTo>
                      <a:pt x="4211" y="2527"/>
                    </a:lnTo>
                    <a:lnTo>
                      <a:pt x="4230" y="2555"/>
                    </a:lnTo>
                    <a:lnTo>
                      <a:pt x="4240" y="2575"/>
                    </a:lnTo>
                    <a:lnTo>
                      <a:pt x="4249" y="2603"/>
                    </a:lnTo>
                    <a:lnTo>
                      <a:pt x="4268" y="2632"/>
                    </a:lnTo>
                    <a:lnTo>
                      <a:pt x="4278" y="2661"/>
                    </a:lnTo>
                    <a:lnTo>
                      <a:pt x="4288" y="2689"/>
                    </a:lnTo>
                    <a:lnTo>
                      <a:pt x="4297" y="2728"/>
                    </a:lnTo>
                    <a:lnTo>
                      <a:pt x="4307" y="2747"/>
                    </a:lnTo>
                    <a:lnTo>
                      <a:pt x="4316" y="2775"/>
                    </a:lnTo>
                    <a:lnTo>
                      <a:pt x="4316" y="2785"/>
                    </a:lnTo>
                    <a:lnTo>
                      <a:pt x="4316" y="2814"/>
                    </a:lnTo>
                    <a:lnTo>
                      <a:pt x="4326" y="2842"/>
                    </a:lnTo>
                    <a:lnTo>
                      <a:pt x="4326" y="2852"/>
                    </a:lnTo>
                    <a:lnTo>
                      <a:pt x="4326" y="2871"/>
                    </a:lnTo>
                    <a:cubicBezTo>
                      <a:pt x="4326" y="2881"/>
                      <a:pt x="4326" y="2890"/>
                      <a:pt x="4326" y="2900"/>
                    </a:cubicBezTo>
                    <a:lnTo>
                      <a:pt x="4326" y="2909"/>
                    </a:lnTo>
                    <a:lnTo>
                      <a:pt x="4326" y="2929"/>
                    </a:lnTo>
                    <a:cubicBezTo>
                      <a:pt x="4326" y="2948"/>
                      <a:pt x="4326" y="2967"/>
                      <a:pt x="4335" y="2986"/>
                    </a:cubicBezTo>
                    <a:lnTo>
                      <a:pt x="4335" y="2996"/>
                    </a:lnTo>
                    <a:lnTo>
                      <a:pt x="4335" y="3024"/>
                    </a:lnTo>
                    <a:lnTo>
                      <a:pt x="4335" y="3034"/>
                    </a:lnTo>
                    <a:cubicBezTo>
                      <a:pt x="4422" y="3072"/>
                      <a:pt x="4431" y="3101"/>
                      <a:pt x="4431" y="3130"/>
                    </a:cubicBezTo>
                    <a:lnTo>
                      <a:pt x="4422" y="3130"/>
                    </a:lnTo>
                    <a:lnTo>
                      <a:pt x="4422" y="3206"/>
                    </a:lnTo>
                    <a:lnTo>
                      <a:pt x="4422" y="3225"/>
                    </a:lnTo>
                    <a:lnTo>
                      <a:pt x="4422" y="3283"/>
                    </a:lnTo>
                    <a:lnTo>
                      <a:pt x="4422" y="3302"/>
                    </a:lnTo>
                    <a:cubicBezTo>
                      <a:pt x="4422" y="3321"/>
                      <a:pt x="4422" y="3350"/>
                      <a:pt x="4412" y="3369"/>
                    </a:cubicBezTo>
                    <a:lnTo>
                      <a:pt x="4412" y="3378"/>
                    </a:lnTo>
                    <a:cubicBezTo>
                      <a:pt x="4412" y="3407"/>
                      <a:pt x="4402" y="3426"/>
                      <a:pt x="4402" y="3455"/>
                    </a:cubicBezTo>
                    <a:lnTo>
                      <a:pt x="4402" y="3465"/>
                    </a:lnTo>
                    <a:cubicBezTo>
                      <a:pt x="4402" y="3484"/>
                      <a:pt x="4383" y="3503"/>
                      <a:pt x="4383" y="3532"/>
                    </a:cubicBezTo>
                    <a:lnTo>
                      <a:pt x="4374" y="3551"/>
                    </a:lnTo>
                    <a:cubicBezTo>
                      <a:pt x="4364" y="3570"/>
                      <a:pt x="4364" y="3589"/>
                      <a:pt x="4355" y="3608"/>
                    </a:cubicBezTo>
                    <a:lnTo>
                      <a:pt x="4355" y="3618"/>
                    </a:lnTo>
                    <a:cubicBezTo>
                      <a:pt x="4335" y="3666"/>
                      <a:pt x="4307" y="3713"/>
                      <a:pt x="4288" y="3761"/>
                    </a:cubicBezTo>
                    <a:lnTo>
                      <a:pt x="4288" y="3771"/>
                    </a:lnTo>
                    <a:lnTo>
                      <a:pt x="4249" y="3828"/>
                    </a:lnTo>
                    <a:lnTo>
                      <a:pt x="4240" y="3838"/>
                    </a:lnTo>
                    <a:cubicBezTo>
                      <a:pt x="4201" y="3905"/>
                      <a:pt x="4154" y="3962"/>
                      <a:pt x="4096" y="4020"/>
                    </a:cubicBezTo>
                    <a:cubicBezTo>
                      <a:pt x="4048" y="4077"/>
                      <a:pt x="3981" y="4125"/>
                      <a:pt x="3924" y="4173"/>
                    </a:cubicBezTo>
                    <a:lnTo>
                      <a:pt x="3895" y="4192"/>
                    </a:lnTo>
                    <a:lnTo>
                      <a:pt x="3857" y="4221"/>
                    </a:lnTo>
                    <a:lnTo>
                      <a:pt x="3838" y="4230"/>
                    </a:lnTo>
                    <a:lnTo>
                      <a:pt x="3809" y="4240"/>
                    </a:lnTo>
                    <a:lnTo>
                      <a:pt x="3799" y="4249"/>
                    </a:lnTo>
                    <a:lnTo>
                      <a:pt x="3771" y="4268"/>
                    </a:lnTo>
                    <a:lnTo>
                      <a:pt x="3761" y="4268"/>
                    </a:lnTo>
                    <a:lnTo>
                      <a:pt x="3704" y="4297"/>
                    </a:lnTo>
                    <a:lnTo>
                      <a:pt x="3665" y="4307"/>
                    </a:lnTo>
                    <a:lnTo>
                      <a:pt x="3637" y="4326"/>
                    </a:lnTo>
                    <a:lnTo>
                      <a:pt x="3627" y="4326"/>
                    </a:lnTo>
                    <a:lnTo>
                      <a:pt x="3579" y="4335"/>
                    </a:lnTo>
                    <a:lnTo>
                      <a:pt x="3541" y="4335"/>
                    </a:lnTo>
                    <a:lnTo>
                      <a:pt x="3503" y="4355"/>
                    </a:lnTo>
                    <a:lnTo>
                      <a:pt x="3455" y="4355"/>
                    </a:lnTo>
                    <a:lnTo>
                      <a:pt x="3378" y="4374"/>
                    </a:lnTo>
                    <a:lnTo>
                      <a:pt x="3359" y="4374"/>
                    </a:lnTo>
                    <a:lnTo>
                      <a:pt x="3292" y="4383"/>
                    </a:lnTo>
                    <a:lnTo>
                      <a:pt x="2929" y="4383"/>
                    </a:lnTo>
                    <a:lnTo>
                      <a:pt x="2842" y="4364"/>
                    </a:lnTo>
                    <a:lnTo>
                      <a:pt x="2814" y="4364"/>
                    </a:lnTo>
                    <a:lnTo>
                      <a:pt x="2766" y="4345"/>
                    </a:lnTo>
                    <a:lnTo>
                      <a:pt x="2728" y="4335"/>
                    </a:lnTo>
                    <a:lnTo>
                      <a:pt x="2680" y="4316"/>
                    </a:lnTo>
                    <a:lnTo>
                      <a:pt x="2670" y="4316"/>
                    </a:lnTo>
                    <a:lnTo>
                      <a:pt x="2632" y="4307"/>
                    </a:lnTo>
                    <a:lnTo>
                      <a:pt x="2594" y="4288"/>
                    </a:lnTo>
                    <a:lnTo>
                      <a:pt x="2527" y="4259"/>
                    </a:lnTo>
                    <a:lnTo>
                      <a:pt x="2517" y="4259"/>
                    </a:lnTo>
                    <a:lnTo>
                      <a:pt x="2498" y="4249"/>
                    </a:lnTo>
                    <a:lnTo>
                      <a:pt x="2460" y="4221"/>
                    </a:lnTo>
                    <a:lnTo>
                      <a:pt x="2440" y="4211"/>
                    </a:lnTo>
                    <a:lnTo>
                      <a:pt x="2431" y="4211"/>
                    </a:lnTo>
                    <a:cubicBezTo>
                      <a:pt x="2106" y="4010"/>
                      <a:pt x="1895" y="3675"/>
                      <a:pt x="1838" y="3292"/>
                    </a:cubicBezTo>
                    <a:lnTo>
                      <a:pt x="1838" y="3283"/>
                    </a:lnTo>
                    <a:cubicBezTo>
                      <a:pt x="1838" y="3264"/>
                      <a:pt x="1838" y="3235"/>
                      <a:pt x="1838" y="3216"/>
                    </a:cubicBezTo>
                    <a:lnTo>
                      <a:pt x="1838" y="3197"/>
                    </a:lnTo>
                    <a:lnTo>
                      <a:pt x="1838" y="3120"/>
                    </a:lnTo>
                    <a:lnTo>
                      <a:pt x="1838" y="3024"/>
                    </a:lnTo>
                    <a:lnTo>
                      <a:pt x="1838" y="3015"/>
                    </a:lnTo>
                    <a:lnTo>
                      <a:pt x="1838" y="2986"/>
                    </a:lnTo>
                    <a:lnTo>
                      <a:pt x="1838" y="2976"/>
                    </a:lnTo>
                    <a:cubicBezTo>
                      <a:pt x="1838" y="2957"/>
                      <a:pt x="1838" y="2938"/>
                      <a:pt x="1838" y="2919"/>
                    </a:cubicBezTo>
                    <a:lnTo>
                      <a:pt x="1838" y="2909"/>
                    </a:lnTo>
                    <a:cubicBezTo>
                      <a:pt x="1838" y="2890"/>
                      <a:pt x="1838" y="2881"/>
                      <a:pt x="1847" y="2871"/>
                    </a:cubicBezTo>
                    <a:lnTo>
                      <a:pt x="1847" y="2842"/>
                    </a:lnTo>
                    <a:lnTo>
                      <a:pt x="1847" y="2833"/>
                    </a:lnTo>
                    <a:lnTo>
                      <a:pt x="1857" y="2804"/>
                    </a:lnTo>
                    <a:lnTo>
                      <a:pt x="1857" y="2785"/>
                    </a:lnTo>
                    <a:lnTo>
                      <a:pt x="1857" y="2775"/>
                    </a:lnTo>
                    <a:lnTo>
                      <a:pt x="1866" y="2747"/>
                    </a:lnTo>
                    <a:lnTo>
                      <a:pt x="1866" y="2718"/>
                    </a:lnTo>
                    <a:lnTo>
                      <a:pt x="1885" y="2689"/>
                    </a:lnTo>
                    <a:lnTo>
                      <a:pt x="1895" y="2661"/>
                    </a:lnTo>
                    <a:lnTo>
                      <a:pt x="1905" y="2632"/>
                    </a:lnTo>
                    <a:lnTo>
                      <a:pt x="1914" y="2603"/>
                    </a:lnTo>
                    <a:lnTo>
                      <a:pt x="1933" y="2575"/>
                    </a:lnTo>
                    <a:lnTo>
                      <a:pt x="1943" y="2546"/>
                    </a:lnTo>
                    <a:lnTo>
                      <a:pt x="1962" y="2517"/>
                    </a:lnTo>
                    <a:lnTo>
                      <a:pt x="1972" y="2498"/>
                    </a:lnTo>
                    <a:lnTo>
                      <a:pt x="1991" y="2469"/>
                    </a:lnTo>
                    <a:lnTo>
                      <a:pt x="2000" y="2441"/>
                    </a:lnTo>
                    <a:lnTo>
                      <a:pt x="2019" y="2412"/>
                    </a:lnTo>
                    <a:lnTo>
                      <a:pt x="2039" y="2393"/>
                    </a:lnTo>
                    <a:lnTo>
                      <a:pt x="2058" y="2364"/>
                    </a:lnTo>
                    <a:lnTo>
                      <a:pt x="2067" y="2335"/>
                    </a:lnTo>
                    <a:lnTo>
                      <a:pt x="2096" y="2316"/>
                    </a:lnTo>
                    <a:lnTo>
                      <a:pt x="2106" y="2297"/>
                    </a:lnTo>
                    <a:lnTo>
                      <a:pt x="2125" y="2268"/>
                    </a:lnTo>
                    <a:lnTo>
                      <a:pt x="2144" y="2259"/>
                    </a:lnTo>
                    <a:lnTo>
                      <a:pt x="2163" y="2230"/>
                    </a:lnTo>
                    <a:lnTo>
                      <a:pt x="2173" y="2220"/>
                    </a:lnTo>
                    <a:lnTo>
                      <a:pt x="2182" y="2211"/>
                    </a:lnTo>
                    <a:lnTo>
                      <a:pt x="2220" y="2173"/>
                    </a:lnTo>
                    <a:lnTo>
                      <a:pt x="2230" y="2173"/>
                    </a:lnTo>
                    <a:lnTo>
                      <a:pt x="2268" y="2134"/>
                    </a:lnTo>
                    <a:lnTo>
                      <a:pt x="2287" y="2125"/>
                    </a:lnTo>
                    <a:lnTo>
                      <a:pt x="2316" y="2096"/>
                    </a:lnTo>
                    <a:lnTo>
                      <a:pt x="2335" y="2086"/>
                    </a:lnTo>
                    <a:lnTo>
                      <a:pt x="2364" y="2067"/>
                    </a:lnTo>
                    <a:lnTo>
                      <a:pt x="2383" y="2048"/>
                    </a:lnTo>
                    <a:lnTo>
                      <a:pt x="2412" y="2029"/>
                    </a:lnTo>
                    <a:lnTo>
                      <a:pt x="2431" y="2019"/>
                    </a:lnTo>
                    <a:lnTo>
                      <a:pt x="2460" y="2010"/>
                    </a:lnTo>
                    <a:lnTo>
                      <a:pt x="2479" y="1991"/>
                    </a:lnTo>
                    <a:lnTo>
                      <a:pt x="2507" y="1981"/>
                    </a:lnTo>
                    <a:lnTo>
                      <a:pt x="2536" y="1972"/>
                    </a:lnTo>
                    <a:lnTo>
                      <a:pt x="2565" y="1952"/>
                    </a:lnTo>
                    <a:lnTo>
                      <a:pt x="2594" y="1943"/>
                    </a:lnTo>
                    <a:lnTo>
                      <a:pt x="2622" y="1933"/>
                    </a:lnTo>
                    <a:lnTo>
                      <a:pt x="2651" y="1924"/>
                    </a:lnTo>
                    <a:lnTo>
                      <a:pt x="2680" y="1905"/>
                    </a:lnTo>
                    <a:lnTo>
                      <a:pt x="2708" y="1905"/>
                    </a:lnTo>
                    <a:lnTo>
                      <a:pt x="2737" y="1895"/>
                    </a:lnTo>
                    <a:lnTo>
                      <a:pt x="2766" y="1885"/>
                    </a:lnTo>
                    <a:lnTo>
                      <a:pt x="2804" y="1876"/>
                    </a:lnTo>
                    <a:lnTo>
                      <a:pt x="2833" y="1876"/>
                    </a:lnTo>
                    <a:lnTo>
                      <a:pt x="2862" y="1866"/>
                    </a:lnTo>
                    <a:close/>
                    <a:moveTo>
                      <a:pt x="2507" y="0"/>
                    </a:moveTo>
                    <a:cubicBezTo>
                      <a:pt x="2460" y="0"/>
                      <a:pt x="2421" y="48"/>
                      <a:pt x="2421" y="96"/>
                    </a:cubicBezTo>
                    <a:lnTo>
                      <a:pt x="2421" y="641"/>
                    </a:lnTo>
                    <a:cubicBezTo>
                      <a:pt x="2230" y="699"/>
                      <a:pt x="2039" y="775"/>
                      <a:pt x="1866" y="871"/>
                    </a:cubicBezTo>
                    <a:lnTo>
                      <a:pt x="1483" y="488"/>
                    </a:lnTo>
                    <a:cubicBezTo>
                      <a:pt x="1464" y="469"/>
                      <a:pt x="1440" y="459"/>
                      <a:pt x="1416" y="459"/>
                    </a:cubicBezTo>
                    <a:cubicBezTo>
                      <a:pt x="1393" y="459"/>
                      <a:pt x="1369" y="469"/>
                      <a:pt x="1349" y="488"/>
                    </a:cubicBezTo>
                    <a:lnTo>
                      <a:pt x="479" y="1350"/>
                    </a:lnTo>
                    <a:cubicBezTo>
                      <a:pt x="440" y="1388"/>
                      <a:pt x="440" y="1445"/>
                      <a:pt x="479" y="1484"/>
                    </a:cubicBezTo>
                    <a:lnTo>
                      <a:pt x="871" y="1876"/>
                    </a:lnTo>
                    <a:cubicBezTo>
                      <a:pt x="775" y="2048"/>
                      <a:pt x="699" y="2230"/>
                      <a:pt x="641" y="2421"/>
                    </a:cubicBezTo>
                    <a:lnTo>
                      <a:pt x="96" y="2421"/>
                    </a:lnTo>
                    <a:cubicBezTo>
                      <a:pt x="38" y="2421"/>
                      <a:pt x="0" y="2460"/>
                      <a:pt x="0" y="2517"/>
                    </a:cubicBezTo>
                    <a:lnTo>
                      <a:pt x="0" y="3742"/>
                    </a:lnTo>
                    <a:cubicBezTo>
                      <a:pt x="0" y="3800"/>
                      <a:pt x="38" y="3838"/>
                      <a:pt x="96" y="3838"/>
                    </a:cubicBezTo>
                    <a:lnTo>
                      <a:pt x="641" y="3838"/>
                    </a:lnTo>
                    <a:cubicBezTo>
                      <a:pt x="699" y="4029"/>
                      <a:pt x="775" y="4211"/>
                      <a:pt x="871" y="4383"/>
                    </a:cubicBezTo>
                    <a:lnTo>
                      <a:pt x="479" y="4776"/>
                    </a:lnTo>
                    <a:cubicBezTo>
                      <a:pt x="440" y="4804"/>
                      <a:pt x="440" y="4871"/>
                      <a:pt x="479" y="4900"/>
                    </a:cubicBezTo>
                    <a:lnTo>
                      <a:pt x="1349" y="5771"/>
                    </a:lnTo>
                    <a:cubicBezTo>
                      <a:pt x="1369" y="5790"/>
                      <a:pt x="1393" y="5800"/>
                      <a:pt x="1416" y="5800"/>
                    </a:cubicBezTo>
                    <a:cubicBezTo>
                      <a:pt x="1440" y="5800"/>
                      <a:pt x="1464" y="5790"/>
                      <a:pt x="1483" y="5771"/>
                    </a:cubicBezTo>
                    <a:lnTo>
                      <a:pt x="1866" y="5388"/>
                    </a:lnTo>
                    <a:cubicBezTo>
                      <a:pt x="2039" y="5484"/>
                      <a:pt x="2230" y="5560"/>
                      <a:pt x="2421" y="5618"/>
                    </a:cubicBezTo>
                    <a:lnTo>
                      <a:pt x="2421" y="6163"/>
                    </a:lnTo>
                    <a:cubicBezTo>
                      <a:pt x="2421" y="6211"/>
                      <a:pt x="2460" y="6259"/>
                      <a:pt x="2507" y="6259"/>
                    </a:cubicBezTo>
                    <a:lnTo>
                      <a:pt x="3742" y="6259"/>
                    </a:lnTo>
                    <a:cubicBezTo>
                      <a:pt x="3790" y="6259"/>
                      <a:pt x="3838" y="6211"/>
                      <a:pt x="3838" y="6163"/>
                    </a:cubicBezTo>
                    <a:lnTo>
                      <a:pt x="3838" y="5618"/>
                    </a:lnTo>
                    <a:cubicBezTo>
                      <a:pt x="4029" y="5560"/>
                      <a:pt x="4211" y="5484"/>
                      <a:pt x="4383" y="5388"/>
                    </a:cubicBezTo>
                    <a:lnTo>
                      <a:pt x="4766" y="5771"/>
                    </a:lnTo>
                    <a:cubicBezTo>
                      <a:pt x="4785" y="5790"/>
                      <a:pt x="4809" y="5800"/>
                      <a:pt x="4833" y="5800"/>
                    </a:cubicBezTo>
                    <a:cubicBezTo>
                      <a:pt x="4857" y="5800"/>
                      <a:pt x="4881" y="5790"/>
                      <a:pt x="4900" y="5771"/>
                    </a:cubicBezTo>
                    <a:lnTo>
                      <a:pt x="5771" y="4900"/>
                    </a:lnTo>
                    <a:cubicBezTo>
                      <a:pt x="5809" y="4871"/>
                      <a:pt x="5809" y="4804"/>
                      <a:pt x="5771" y="4776"/>
                    </a:cubicBezTo>
                    <a:lnTo>
                      <a:pt x="5388" y="4383"/>
                    </a:lnTo>
                    <a:cubicBezTo>
                      <a:pt x="5484" y="4211"/>
                      <a:pt x="5560" y="4029"/>
                      <a:pt x="5608" y="3838"/>
                    </a:cubicBezTo>
                    <a:lnTo>
                      <a:pt x="6163" y="3838"/>
                    </a:lnTo>
                    <a:cubicBezTo>
                      <a:pt x="6211" y="3838"/>
                      <a:pt x="6249" y="3800"/>
                      <a:pt x="6249" y="3742"/>
                    </a:cubicBezTo>
                    <a:lnTo>
                      <a:pt x="6249" y="2517"/>
                    </a:lnTo>
                    <a:cubicBezTo>
                      <a:pt x="6249" y="2460"/>
                      <a:pt x="6211" y="2421"/>
                      <a:pt x="6163" y="2421"/>
                    </a:cubicBezTo>
                    <a:lnTo>
                      <a:pt x="5608" y="2421"/>
                    </a:lnTo>
                    <a:cubicBezTo>
                      <a:pt x="5560" y="2230"/>
                      <a:pt x="5484" y="2048"/>
                      <a:pt x="5388" y="1876"/>
                    </a:cubicBezTo>
                    <a:lnTo>
                      <a:pt x="5771" y="1484"/>
                    </a:lnTo>
                    <a:cubicBezTo>
                      <a:pt x="5809" y="1445"/>
                      <a:pt x="5809" y="1388"/>
                      <a:pt x="5771" y="1350"/>
                    </a:cubicBezTo>
                    <a:lnTo>
                      <a:pt x="4900" y="488"/>
                    </a:lnTo>
                    <a:cubicBezTo>
                      <a:pt x="4881" y="469"/>
                      <a:pt x="4857" y="459"/>
                      <a:pt x="4833" y="459"/>
                    </a:cubicBezTo>
                    <a:cubicBezTo>
                      <a:pt x="4809" y="459"/>
                      <a:pt x="4785" y="469"/>
                      <a:pt x="4766" y="488"/>
                    </a:cubicBezTo>
                    <a:lnTo>
                      <a:pt x="4383" y="871"/>
                    </a:lnTo>
                    <a:cubicBezTo>
                      <a:pt x="4211" y="775"/>
                      <a:pt x="4029" y="699"/>
                      <a:pt x="3838" y="641"/>
                    </a:cubicBezTo>
                    <a:lnTo>
                      <a:pt x="3838" y="96"/>
                    </a:lnTo>
                    <a:cubicBezTo>
                      <a:pt x="3838" y="48"/>
                      <a:pt x="3790" y="0"/>
                      <a:pt x="3742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  <p:sp>
            <p:nvSpPr>
              <p:cNvPr id="235" name="Google Shape;11596;p78"/>
              <p:cNvSpPr/>
              <p:nvPr/>
            </p:nvSpPr>
            <p:spPr>
              <a:xfrm>
                <a:off x="2658895" y="4028167"/>
                <a:ext cx="36711" cy="66622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537" extrusionOk="0">
                    <a:moveTo>
                      <a:pt x="1015" y="1"/>
                    </a:moveTo>
                    <a:lnTo>
                      <a:pt x="977" y="10"/>
                    </a:lnTo>
                    <a:lnTo>
                      <a:pt x="948" y="20"/>
                    </a:lnTo>
                    <a:lnTo>
                      <a:pt x="919" y="29"/>
                    </a:lnTo>
                    <a:lnTo>
                      <a:pt x="891" y="39"/>
                    </a:lnTo>
                    <a:lnTo>
                      <a:pt x="852" y="49"/>
                    </a:lnTo>
                    <a:lnTo>
                      <a:pt x="833" y="58"/>
                    </a:lnTo>
                    <a:lnTo>
                      <a:pt x="795" y="68"/>
                    </a:lnTo>
                    <a:lnTo>
                      <a:pt x="776" y="77"/>
                    </a:lnTo>
                    <a:lnTo>
                      <a:pt x="738" y="96"/>
                    </a:lnTo>
                    <a:lnTo>
                      <a:pt x="718" y="106"/>
                    </a:lnTo>
                    <a:lnTo>
                      <a:pt x="690" y="125"/>
                    </a:lnTo>
                    <a:lnTo>
                      <a:pt x="661" y="135"/>
                    </a:lnTo>
                    <a:lnTo>
                      <a:pt x="632" y="154"/>
                    </a:lnTo>
                    <a:lnTo>
                      <a:pt x="613" y="163"/>
                    </a:lnTo>
                    <a:lnTo>
                      <a:pt x="584" y="183"/>
                    </a:lnTo>
                    <a:lnTo>
                      <a:pt x="565" y="192"/>
                    </a:lnTo>
                    <a:lnTo>
                      <a:pt x="537" y="211"/>
                    </a:lnTo>
                    <a:lnTo>
                      <a:pt x="517" y="230"/>
                    </a:lnTo>
                    <a:lnTo>
                      <a:pt x="489" y="250"/>
                    </a:lnTo>
                    <a:lnTo>
                      <a:pt x="479" y="259"/>
                    </a:lnTo>
                    <a:lnTo>
                      <a:pt x="431" y="297"/>
                    </a:lnTo>
                    <a:lnTo>
                      <a:pt x="383" y="336"/>
                    </a:lnTo>
                    <a:lnTo>
                      <a:pt x="374" y="355"/>
                    </a:lnTo>
                    <a:lnTo>
                      <a:pt x="364" y="364"/>
                    </a:lnTo>
                    <a:lnTo>
                      <a:pt x="345" y="384"/>
                    </a:lnTo>
                    <a:lnTo>
                      <a:pt x="336" y="403"/>
                    </a:lnTo>
                    <a:lnTo>
                      <a:pt x="307" y="422"/>
                    </a:lnTo>
                    <a:lnTo>
                      <a:pt x="269" y="451"/>
                    </a:lnTo>
                    <a:lnTo>
                      <a:pt x="249" y="479"/>
                    </a:lnTo>
                    <a:lnTo>
                      <a:pt x="230" y="498"/>
                    </a:lnTo>
                    <a:lnTo>
                      <a:pt x="211" y="527"/>
                    </a:lnTo>
                    <a:lnTo>
                      <a:pt x="192" y="556"/>
                    </a:lnTo>
                    <a:lnTo>
                      <a:pt x="173" y="585"/>
                    </a:lnTo>
                    <a:lnTo>
                      <a:pt x="163" y="604"/>
                    </a:lnTo>
                    <a:lnTo>
                      <a:pt x="144" y="632"/>
                    </a:lnTo>
                    <a:lnTo>
                      <a:pt x="135" y="661"/>
                    </a:lnTo>
                    <a:lnTo>
                      <a:pt x="115" y="690"/>
                    </a:lnTo>
                    <a:lnTo>
                      <a:pt x="106" y="719"/>
                    </a:lnTo>
                    <a:lnTo>
                      <a:pt x="96" y="747"/>
                    </a:lnTo>
                    <a:lnTo>
                      <a:pt x="77" y="776"/>
                    </a:lnTo>
                    <a:lnTo>
                      <a:pt x="68" y="805"/>
                    </a:lnTo>
                    <a:lnTo>
                      <a:pt x="58" y="833"/>
                    </a:lnTo>
                    <a:lnTo>
                      <a:pt x="48" y="862"/>
                    </a:lnTo>
                    <a:lnTo>
                      <a:pt x="39" y="891"/>
                    </a:lnTo>
                    <a:lnTo>
                      <a:pt x="29" y="919"/>
                    </a:lnTo>
                    <a:lnTo>
                      <a:pt x="29" y="929"/>
                    </a:lnTo>
                    <a:lnTo>
                      <a:pt x="29" y="948"/>
                    </a:lnTo>
                    <a:lnTo>
                      <a:pt x="10" y="986"/>
                    </a:lnTo>
                    <a:lnTo>
                      <a:pt x="10" y="1015"/>
                    </a:lnTo>
                    <a:cubicBezTo>
                      <a:pt x="10" y="1025"/>
                      <a:pt x="10" y="1034"/>
                      <a:pt x="1" y="1053"/>
                    </a:cubicBezTo>
                    <a:lnTo>
                      <a:pt x="1" y="1073"/>
                    </a:lnTo>
                    <a:cubicBezTo>
                      <a:pt x="1" y="1092"/>
                      <a:pt x="1" y="1111"/>
                      <a:pt x="1" y="1130"/>
                    </a:cubicBezTo>
                    <a:lnTo>
                      <a:pt x="1" y="1168"/>
                    </a:lnTo>
                    <a:lnTo>
                      <a:pt x="1" y="1264"/>
                    </a:lnTo>
                    <a:lnTo>
                      <a:pt x="1" y="1341"/>
                    </a:lnTo>
                    <a:lnTo>
                      <a:pt x="1" y="1360"/>
                    </a:lnTo>
                    <a:cubicBezTo>
                      <a:pt x="1" y="1379"/>
                      <a:pt x="1" y="1408"/>
                      <a:pt x="1" y="1427"/>
                    </a:cubicBezTo>
                    <a:lnTo>
                      <a:pt x="1" y="1436"/>
                    </a:lnTo>
                    <a:cubicBezTo>
                      <a:pt x="58" y="1819"/>
                      <a:pt x="278" y="2164"/>
                      <a:pt x="604" y="2365"/>
                    </a:cubicBezTo>
                    <a:lnTo>
                      <a:pt x="613" y="2374"/>
                    </a:lnTo>
                    <a:lnTo>
                      <a:pt x="623" y="2374"/>
                    </a:lnTo>
                    <a:lnTo>
                      <a:pt x="632" y="2384"/>
                    </a:lnTo>
                    <a:lnTo>
                      <a:pt x="680" y="2403"/>
                    </a:lnTo>
                    <a:lnTo>
                      <a:pt x="699" y="2412"/>
                    </a:lnTo>
                    <a:lnTo>
                      <a:pt x="709" y="2412"/>
                    </a:lnTo>
                    <a:lnTo>
                      <a:pt x="776" y="2451"/>
                    </a:lnTo>
                    <a:lnTo>
                      <a:pt x="804" y="2460"/>
                    </a:lnTo>
                    <a:lnTo>
                      <a:pt x="852" y="2479"/>
                    </a:lnTo>
                    <a:lnTo>
                      <a:pt x="862" y="2479"/>
                    </a:lnTo>
                    <a:lnTo>
                      <a:pt x="910" y="2499"/>
                    </a:lnTo>
                    <a:lnTo>
                      <a:pt x="948" y="2508"/>
                    </a:lnTo>
                    <a:lnTo>
                      <a:pt x="996" y="2518"/>
                    </a:lnTo>
                    <a:lnTo>
                      <a:pt x="1025" y="2527"/>
                    </a:lnTo>
                    <a:lnTo>
                      <a:pt x="1111" y="2537"/>
                    </a:lnTo>
                    <a:lnTo>
                      <a:pt x="1398" y="2537"/>
                    </a:lnTo>
                    <a:lnTo>
                      <a:pt x="1321" y="2527"/>
                    </a:lnTo>
                    <a:lnTo>
                      <a:pt x="1283" y="2518"/>
                    </a:lnTo>
                    <a:lnTo>
                      <a:pt x="1245" y="2508"/>
                    </a:lnTo>
                    <a:lnTo>
                      <a:pt x="1235" y="2508"/>
                    </a:lnTo>
                    <a:lnTo>
                      <a:pt x="1197" y="2499"/>
                    </a:lnTo>
                    <a:lnTo>
                      <a:pt x="1149" y="2479"/>
                    </a:lnTo>
                    <a:lnTo>
                      <a:pt x="1139" y="2479"/>
                    </a:lnTo>
                    <a:lnTo>
                      <a:pt x="1101" y="2460"/>
                    </a:lnTo>
                    <a:lnTo>
                      <a:pt x="1063" y="2451"/>
                    </a:lnTo>
                    <a:lnTo>
                      <a:pt x="996" y="2412"/>
                    </a:lnTo>
                    <a:lnTo>
                      <a:pt x="986" y="2412"/>
                    </a:lnTo>
                    <a:lnTo>
                      <a:pt x="967" y="2403"/>
                    </a:lnTo>
                    <a:lnTo>
                      <a:pt x="919" y="2384"/>
                    </a:lnTo>
                    <a:lnTo>
                      <a:pt x="910" y="2374"/>
                    </a:lnTo>
                    <a:lnTo>
                      <a:pt x="900" y="2374"/>
                    </a:lnTo>
                    <a:lnTo>
                      <a:pt x="891" y="2365"/>
                    </a:lnTo>
                    <a:cubicBezTo>
                      <a:pt x="565" y="2164"/>
                      <a:pt x="345" y="1819"/>
                      <a:pt x="288" y="1436"/>
                    </a:cubicBezTo>
                    <a:lnTo>
                      <a:pt x="288" y="1427"/>
                    </a:lnTo>
                    <a:cubicBezTo>
                      <a:pt x="288" y="1398"/>
                      <a:pt x="288" y="1379"/>
                      <a:pt x="288" y="1360"/>
                    </a:cubicBezTo>
                    <a:lnTo>
                      <a:pt x="288" y="1341"/>
                    </a:lnTo>
                    <a:lnTo>
                      <a:pt x="288" y="1264"/>
                    </a:lnTo>
                    <a:lnTo>
                      <a:pt x="288" y="1168"/>
                    </a:lnTo>
                    <a:lnTo>
                      <a:pt x="288" y="1130"/>
                    </a:lnTo>
                    <a:cubicBezTo>
                      <a:pt x="288" y="1111"/>
                      <a:pt x="288" y="1092"/>
                      <a:pt x="288" y="1073"/>
                    </a:cubicBezTo>
                    <a:lnTo>
                      <a:pt x="288" y="1053"/>
                    </a:lnTo>
                    <a:cubicBezTo>
                      <a:pt x="288" y="1034"/>
                      <a:pt x="288" y="1025"/>
                      <a:pt x="297" y="1015"/>
                    </a:cubicBezTo>
                    <a:lnTo>
                      <a:pt x="297" y="986"/>
                    </a:lnTo>
                    <a:lnTo>
                      <a:pt x="307" y="948"/>
                    </a:lnTo>
                    <a:lnTo>
                      <a:pt x="307" y="929"/>
                    </a:lnTo>
                    <a:lnTo>
                      <a:pt x="307" y="919"/>
                    </a:lnTo>
                    <a:lnTo>
                      <a:pt x="316" y="891"/>
                    </a:lnTo>
                    <a:lnTo>
                      <a:pt x="326" y="862"/>
                    </a:lnTo>
                    <a:lnTo>
                      <a:pt x="336" y="833"/>
                    </a:lnTo>
                    <a:lnTo>
                      <a:pt x="345" y="805"/>
                    </a:lnTo>
                    <a:lnTo>
                      <a:pt x="355" y="776"/>
                    </a:lnTo>
                    <a:lnTo>
                      <a:pt x="374" y="747"/>
                    </a:lnTo>
                    <a:lnTo>
                      <a:pt x="383" y="719"/>
                    </a:lnTo>
                    <a:lnTo>
                      <a:pt x="393" y="690"/>
                    </a:lnTo>
                    <a:lnTo>
                      <a:pt x="412" y="661"/>
                    </a:lnTo>
                    <a:lnTo>
                      <a:pt x="422" y="632"/>
                    </a:lnTo>
                    <a:lnTo>
                      <a:pt x="441" y="604"/>
                    </a:lnTo>
                    <a:lnTo>
                      <a:pt x="450" y="585"/>
                    </a:lnTo>
                    <a:lnTo>
                      <a:pt x="470" y="556"/>
                    </a:lnTo>
                    <a:lnTo>
                      <a:pt x="489" y="527"/>
                    </a:lnTo>
                    <a:lnTo>
                      <a:pt x="508" y="498"/>
                    </a:lnTo>
                    <a:lnTo>
                      <a:pt x="527" y="479"/>
                    </a:lnTo>
                    <a:lnTo>
                      <a:pt x="546" y="451"/>
                    </a:lnTo>
                    <a:lnTo>
                      <a:pt x="556" y="431"/>
                    </a:lnTo>
                    <a:lnTo>
                      <a:pt x="584" y="412"/>
                    </a:lnTo>
                    <a:lnTo>
                      <a:pt x="613" y="384"/>
                    </a:lnTo>
                    <a:lnTo>
                      <a:pt x="632" y="364"/>
                    </a:lnTo>
                    <a:lnTo>
                      <a:pt x="642" y="355"/>
                    </a:lnTo>
                    <a:lnTo>
                      <a:pt x="651" y="336"/>
                    </a:lnTo>
                    <a:lnTo>
                      <a:pt x="690" y="297"/>
                    </a:lnTo>
                    <a:lnTo>
                      <a:pt x="699" y="297"/>
                    </a:lnTo>
                    <a:lnTo>
                      <a:pt x="738" y="259"/>
                    </a:lnTo>
                    <a:lnTo>
                      <a:pt x="757" y="250"/>
                    </a:lnTo>
                    <a:lnTo>
                      <a:pt x="785" y="230"/>
                    </a:lnTo>
                    <a:lnTo>
                      <a:pt x="804" y="211"/>
                    </a:lnTo>
                    <a:lnTo>
                      <a:pt x="833" y="192"/>
                    </a:lnTo>
                    <a:lnTo>
                      <a:pt x="852" y="183"/>
                    </a:lnTo>
                    <a:lnTo>
                      <a:pt x="881" y="163"/>
                    </a:lnTo>
                    <a:lnTo>
                      <a:pt x="900" y="154"/>
                    </a:lnTo>
                    <a:lnTo>
                      <a:pt x="929" y="135"/>
                    </a:lnTo>
                    <a:lnTo>
                      <a:pt x="948" y="125"/>
                    </a:lnTo>
                    <a:lnTo>
                      <a:pt x="977" y="106"/>
                    </a:lnTo>
                    <a:lnTo>
                      <a:pt x="1005" y="96"/>
                    </a:lnTo>
                    <a:lnTo>
                      <a:pt x="1034" y="77"/>
                    </a:lnTo>
                    <a:lnTo>
                      <a:pt x="1063" y="68"/>
                    </a:lnTo>
                    <a:lnTo>
                      <a:pt x="1092" y="58"/>
                    </a:lnTo>
                    <a:lnTo>
                      <a:pt x="1120" y="49"/>
                    </a:lnTo>
                    <a:lnTo>
                      <a:pt x="1149" y="39"/>
                    </a:lnTo>
                    <a:lnTo>
                      <a:pt x="1178" y="29"/>
                    </a:lnTo>
                    <a:lnTo>
                      <a:pt x="1216" y="20"/>
                    </a:lnTo>
                    <a:lnTo>
                      <a:pt x="1245" y="1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AAB6C0"/>
              </a:solidFill>
              <a:ln>
                <a:solidFill>
                  <a:srgbClr val="2D2E2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84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" y="2456130"/>
            <a:ext cx="4860000" cy="162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672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l" defTabSz="1219170">
              <a:defRPr/>
            </a:pPr>
            <a:r>
              <a:rPr lang="en-US" altLang="zh-TW" sz="4000" b="1" dirty="0">
                <a:solidFill>
                  <a:schemeClr val="tx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Rubik Light"/>
              </a:rPr>
              <a:t>EHM </a:t>
            </a:r>
            <a:r>
              <a:rPr lang="zh-TW" altLang="en-US" sz="3600" b="1" dirty="0">
                <a:latin typeface="標楷體" panose="03000509000000000000" pitchFamily="65" charset="-120"/>
                <a:sym typeface="Rubik Light"/>
              </a:rPr>
              <a:t>演算法</a:t>
            </a:r>
            <a:endParaRPr lang="zh-TW" altLang="en-US" sz="3600" b="1" dirty="0">
              <a:latin typeface="標楷體" panose="03000509000000000000" pitchFamily="65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21104" y="269656"/>
            <a:ext cx="11160000" cy="6487641"/>
            <a:chOff x="273497" y="181165"/>
            <a:chExt cx="9636402" cy="5103218"/>
          </a:xfrm>
        </p:grpSpPr>
        <p:graphicFrame>
          <p:nvGraphicFramePr>
            <p:cNvPr id="5" name="資料庫圖表 4"/>
            <p:cNvGraphicFramePr/>
            <p:nvPr>
              <p:extLst>
                <p:ext uri="{D42A27DB-BD31-4B8C-83A1-F6EECF244321}">
                  <p14:modId xmlns:p14="http://schemas.microsoft.com/office/powerpoint/2010/main" val="849730520"/>
                </p:ext>
              </p:extLst>
            </p:nvPr>
          </p:nvGraphicFramePr>
          <p:xfrm>
            <a:off x="273497" y="181165"/>
            <a:ext cx="9636402" cy="21131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文字方塊 10"/>
            <p:cNvSpPr txBox="1"/>
            <p:nvPr/>
          </p:nvSpPr>
          <p:spPr>
            <a:xfrm>
              <a:off x="545442" y="4921234"/>
              <a:ext cx="7486572" cy="363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TW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1321</a:t>
              </a:r>
              <a:r>
                <a:rPr lang="zh-TW" altLang="en-US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筆資料，</a:t>
              </a:r>
              <a:r>
                <a:rPr lang="en-US" altLang="zh-TW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90</a:t>
              </a:r>
              <a:r>
                <a:rPr lang="zh-TW" altLang="en-US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個變數，每一個</a:t>
              </a:r>
              <a:r>
                <a:rPr lang="en-US" altLang="zh-TW" sz="2400" dirty="0" smtClean="0">
                  <a:solidFill>
                    <a:srgbClr val="FF0000"/>
                  </a:solidFill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step</a:t>
              </a:r>
              <a:r>
                <a:rPr lang="zh-TW" altLang="en-US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單獨處理，共花</a:t>
              </a:r>
              <a:r>
                <a:rPr lang="en-US" altLang="zh-TW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</a:t>
              </a:r>
              <a:r>
                <a:rPr lang="en-US" altLang="zh-TW" sz="2400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4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秒。</a:t>
              </a:r>
              <a:endPara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57" y="2432172"/>
            <a:ext cx="4860000" cy="162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" y="4295468"/>
            <a:ext cx="4860000" cy="1620000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5538153" y="4295472"/>
            <a:ext cx="4860000" cy="1620000"/>
            <a:chOff x="5624417" y="4312727"/>
            <a:chExt cx="4860000" cy="162000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417" y="4312727"/>
              <a:ext cx="4860000" cy="1620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 bwMode="auto">
            <a:xfrm>
              <a:off x="9803468" y="5111988"/>
              <a:ext cx="154631" cy="5693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prstShdw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rtlCol="0" anchor="t" anchorCtr="0"/>
            <a:lstStyle/>
            <a:p>
              <a:pPr algn="ctr" defTabSz="914400"/>
              <a:endPara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Calibri" pitchFamily="34" charset="0"/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914397" y="388188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① 原始資料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4907" y="576323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④利用內插法補值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6303" y="5806369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③過濾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前後搜值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異常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52151" y="384818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②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拉齊資料長度</a:t>
            </a:r>
          </a:p>
        </p:txBody>
      </p:sp>
    </p:spTree>
    <p:extLst>
      <p:ext uri="{BB962C8B-B14F-4D97-AF65-F5344CB8AC3E}">
        <p14:creationId xmlns:p14="http://schemas.microsoft.com/office/powerpoint/2010/main" val="14492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FR教材_v2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CC"/>
        </a:solidFill>
        <a:ln w="9525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wrap="none" rtlCol="0" anchor="t" anchorCtr="0"/>
      <a:lstStyle>
        <a:defPPr defTabSz="914400">
          <a:defRPr sz="1600" b="1" dirty="0" smtClean="0">
            <a:ea typeface="標楷體" pitchFamily="65" charset="-120"/>
            <a:cs typeface="Calibri" pitchFamily="34" charset="0"/>
          </a:defRPr>
        </a:defPPr>
      </a:lstStyle>
    </a:spDef>
    <a:lnDef>
      <a:spPr>
        <a:ln>
          <a:solidFill>
            <a:schemeClr val="tx2">
              <a:lumMod val="60000"/>
              <a:lumOff val="40000"/>
            </a:schemeClr>
          </a:solidFill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1615</Words>
  <Application>Microsoft Office PowerPoint</Application>
  <PresentationFormat>寬螢幕</PresentationFormat>
  <Paragraphs>264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9" baseType="lpstr">
      <vt:lpstr>Arial Unicode MS</vt:lpstr>
      <vt:lpstr>Inter</vt:lpstr>
      <vt:lpstr>Microsoft YaHei</vt:lpstr>
      <vt:lpstr>ＭＳ Ｐゴシック</vt:lpstr>
      <vt:lpstr>Rubik Light</vt:lpstr>
      <vt:lpstr>宋体</vt:lpstr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KFR教材_v2.2</vt:lpstr>
      <vt:lpstr>Equipment Health Management  DS：蔡文傑、張泳樺、李易軒 智能推進處</vt:lpstr>
      <vt:lpstr>目錄</vt:lpstr>
      <vt:lpstr>EHM 專案效益與創造價值</vt:lpstr>
      <vt:lpstr>EHM 專案推動過程</vt:lpstr>
      <vt:lpstr>EHM 專案介紹</vt:lpstr>
      <vt:lpstr>EHM 需求說明</vt:lpstr>
      <vt:lpstr>EHM 發展流程</vt:lpstr>
      <vt:lpstr>EHM 演算法概略</vt:lpstr>
      <vt:lpstr>EHM 演算法</vt:lpstr>
      <vt:lpstr>EHM 演算法</vt:lpstr>
      <vt:lpstr>EHM 演算法</vt:lpstr>
      <vt:lpstr>EHM 演算法-函數深度</vt:lpstr>
      <vt:lpstr>EHM 演算法-曲線特徵值</vt:lpstr>
      <vt:lpstr>EHM 演算法-曲線特徵值</vt:lpstr>
      <vt:lpstr>PowerPoint 簡報</vt:lpstr>
      <vt:lpstr>EHM 演算法</vt:lpstr>
      <vt:lpstr>EHM 演算法</vt:lpstr>
      <vt:lpstr>EHM 演算法</vt:lpstr>
      <vt:lpstr>EHM 演算法結果</vt:lpstr>
      <vt:lpstr>EHM 演算法結果驗證</vt:lpstr>
      <vt:lpstr>EHM 演算法結果討論</vt:lpstr>
      <vt:lpstr>EHM 演算法結果改進</vt:lpstr>
      <vt:lpstr>EHM 演算法結果改進</vt:lpstr>
      <vt:lpstr>EHM 問題討論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Health Management  DS：蔡文傑、張泳樺、李易軒 智能推進處</dc:title>
  <dc:creator>yunghua.chang 張泳樺</dc:creator>
  <cp:lastModifiedBy>yunghua.chang 張泳樺</cp:lastModifiedBy>
  <cp:revision>90</cp:revision>
  <dcterms:created xsi:type="dcterms:W3CDTF">2021-07-21T02:26:51Z</dcterms:created>
  <dcterms:modified xsi:type="dcterms:W3CDTF">2021-07-30T05:14:53Z</dcterms:modified>
</cp:coreProperties>
</file>