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2"/>
  </p:notesMasterIdLst>
  <p:handoutMasterIdLst>
    <p:handoutMasterId r:id="rId33"/>
  </p:handoutMasterIdLst>
  <p:sldIdLst>
    <p:sldId id="374" r:id="rId2"/>
    <p:sldId id="1419" r:id="rId3"/>
    <p:sldId id="1342" r:id="rId4"/>
    <p:sldId id="1354" r:id="rId5"/>
    <p:sldId id="1391" r:id="rId6"/>
    <p:sldId id="1418" r:id="rId7"/>
    <p:sldId id="1392" r:id="rId8"/>
    <p:sldId id="1375" r:id="rId9"/>
    <p:sldId id="1376" r:id="rId10"/>
    <p:sldId id="1377" r:id="rId11"/>
    <p:sldId id="1385" r:id="rId12"/>
    <p:sldId id="1407" r:id="rId13"/>
    <p:sldId id="1389" r:id="rId14"/>
    <p:sldId id="1374" r:id="rId15"/>
    <p:sldId id="1387" r:id="rId16"/>
    <p:sldId id="1386" r:id="rId17"/>
    <p:sldId id="1388" r:id="rId18"/>
    <p:sldId id="1408" r:id="rId19"/>
    <p:sldId id="1348" r:id="rId20"/>
    <p:sldId id="1393" r:id="rId21"/>
    <p:sldId id="1412" r:id="rId22"/>
    <p:sldId id="1400" r:id="rId23"/>
    <p:sldId id="1402" r:id="rId24"/>
    <p:sldId id="1413" r:id="rId25"/>
    <p:sldId id="1414" r:id="rId26"/>
    <p:sldId id="1345" r:id="rId27"/>
    <p:sldId id="1416" r:id="rId28"/>
    <p:sldId id="1346" r:id="rId29"/>
    <p:sldId id="1417" r:id="rId30"/>
    <p:sldId id="10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3" clrIdx="0">
    <p:extLst>
      <p:ext uri="{19B8F6BF-5375-455C-9EA6-DF929625EA0E}">
        <p15:presenceInfo xmlns:p15="http://schemas.microsoft.com/office/powerpoint/2012/main" userId="SR COMPUTER" providerId="None"/>
      </p:ext>
    </p:extLst>
  </p:cmAuthor>
  <p:cmAuthor id="2" name="SRC" initials="S" lastIdx="1" clrIdx="1">
    <p:extLst>
      <p:ext uri="{19B8F6BF-5375-455C-9EA6-DF929625EA0E}">
        <p15:presenceInfo xmlns:p15="http://schemas.microsoft.com/office/powerpoint/2012/main" userId="S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42D"/>
    <a:srgbClr val="EBE2D1"/>
    <a:srgbClr val="E9B48B"/>
    <a:srgbClr val="D4CFC3"/>
    <a:srgbClr val="978753"/>
    <a:srgbClr val="808678"/>
    <a:srgbClr val="E6E1DB"/>
    <a:srgbClr val="CBCEC7"/>
    <a:srgbClr val="F4F1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6" autoAdjust="0"/>
    <p:restoredTop sz="65007" autoAdjust="0"/>
  </p:normalViewPr>
  <p:slideViewPr>
    <p:cSldViewPr snapToGrid="0">
      <p:cViewPr varScale="1">
        <p:scale>
          <a:sx n="55" d="100"/>
          <a:sy n="55" d="100"/>
        </p:scale>
        <p:origin x="2184" y="60"/>
      </p:cViewPr>
      <p:guideLst/>
    </p:cSldViewPr>
  </p:slideViewPr>
  <p:notesTextViewPr>
    <p:cViewPr>
      <p:scale>
        <a:sx n="1" d="1"/>
        <a:sy n="1" d="1"/>
      </p:scale>
      <p:origin x="0" y="0"/>
    </p:cViewPr>
  </p:notesTextViewPr>
  <p:notesViewPr>
    <p:cSldViewPr snapToGrid="0">
      <p:cViewPr varScale="1">
        <p:scale>
          <a:sx n="91" d="100"/>
          <a:sy n="91" d="100"/>
        </p:scale>
        <p:origin x="289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懿萱 劉" userId="a85785de9ca0395f" providerId="LiveId" clId="{3FD100FA-73F0-4595-8C3A-1DB599F8E897}"/>
    <pc:docChg chg="undo custSel addSld delSld modSld sldOrd">
      <pc:chgData name="懿萱 劉" userId="a85785de9ca0395f" providerId="LiveId" clId="{3FD100FA-73F0-4595-8C3A-1DB599F8E897}" dt="2022-10-19T15:25:27.520" v="3677" actId="1076"/>
      <pc:docMkLst>
        <pc:docMk/>
      </pc:docMkLst>
      <pc:sldChg chg="modSp mod">
        <pc:chgData name="懿萱 劉" userId="a85785de9ca0395f" providerId="LiveId" clId="{3FD100FA-73F0-4595-8C3A-1DB599F8E897}" dt="2022-10-18T12:51:01.792" v="105" actId="20577"/>
        <pc:sldMkLst>
          <pc:docMk/>
          <pc:sldMk cId="3690622521" sldId="383"/>
        </pc:sldMkLst>
        <pc:spChg chg="mod">
          <ac:chgData name="懿萱 劉" userId="a85785de9ca0395f" providerId="LiveId" clId="{3FD100FA-73F0-4595-8C3A-1DB599F8E897}" dt="2022-10-18T12:50:31.532" v="40" actId="20577"/>
          <ac:spMkLst>
            <pc:docMk/>
            <pc:sldMk cId="3690622521" sldId="383"/>
            <ac:spMk id="54" creationId="{09FEA987-DC56-4D37-B6C3-61DE6A548A55}"/>
          </ac:spMkLst>
        </pc:spChg>
        <pc:spChg chg="mod">
          <ac:chgData name="懿萱 劉" userId="a85785de9ca0395f" providerId="LiveId" clId="{3FD100FA-73F0-4595-8C3A-1DB599F8E897}" dt="2022-10-18T12:50:00.308" v="3" actId="20577"/>
          <ac:spMkLst>
            <pc:docMk/>
            <pc:sldMk cId="3690622521" sldId="383"/>
            <ac:spMk id="55" creationId="{52224281-3966-480C-836D-9900586D1C55}"/>
          </ac:spMkLst>
        </pc:spChg>
        <pc:spChg chg="mod">
          <ac:chgData name="懿萱 劉" userId="a85785de9ca0395f" providerId="LiveId" clId="{3FD100FA-73F0-4595-8C3A-1DB599F8E897}" dt="2022-10-18T12:50:21.403" v="30" actId="14100"/>
          <ac:spMkLst>
            <pc:docMk/>
            <pc:sldMk cId="3690622521" sldId="383"/>
            <ac:spMk id="65" creationId="{2DD26539-FCAC-4DCD-B219-BA13D089AD30}"/>
          </ac:spMkLst>
        </pc:spChg>
        <pc:spChg chg="mod">
          <ac:chgData name="懿萱 劉" userId="a85785de9ca0395f" providerId="LiveId" clId="{3FD100FA-73F0-4595-8C3A-1DB599F8E897}" dt="2022-10-18T12:49:56.981" v="1" actId="6549"/>
          <ac:spMkLst>
            <pc:docMk/>
            <pc:sldMk cId="3690622521" sldId="383"/>
            <ac:spMk id="66" creationId="{F1A6FCBE-996E-45A9-951D-5C9E54914D00}"/>
          </ac:spMkLst>
        </pc:spChg>
        <pc:spChg chg="mod">
          <ac:chgData name="懿萱 劉" userId="a85785de9ca0395f" providerId="LiveId" clId="{3FD100FA-73F0-4595-8C3A-1DB599F8E897}" dt="2022-10-18T12:50:43.864" v="65" actId="20577"/>
          <ac:spMkLst>
            <pc:docMk/>
            <pc:sldMk cId="3690622521" sldId="383"/>
            <ac:spMk id="74" creationId="{0E30C0A4-2ECB-490B-9F0E-A927C0943B1D}"/>
          </ac:spMkLst>
        </pc:spChg>
        <pc:spChg chg="mod">
          <ac:chgData name="懿萱 劉" userId="a85785de9ca0395f" providerId="LiveId" clId="{3FD100FA-73F0-4595-8C3A-1DB599F8E897}" dt="2022-10-18T12:50:02.644" v="5" actId="20577"/>
          <ac:spMkLst>
            <pc:docMk/>
            <pc:sldMk cId="3690622521" sldId="383"/>
            <ac:spMk id="82" creationId="{13625D08-9245-4FE3-9CD3-D20E4D187497}"/>
          </ac:spMkLst>
        </pc:spChg>
        <pc:spChg chg="mod">
          <ac:chgData name="懿萱 劉" userId="a85785de9ca0395f" providerId="LiveId" clId="{3FD100FA-73F0-4595-8C3A-1DB599F8E897}" dt="2022-10-18T12:51:01.792" v="105" actId="20577"/>
          <ac:spMkLst>
            <pc:docMk/>
            <pc:sldMk cId="3690622521" sldId="383"/>
            <ac:spMk id="86" creationId="{9FE83AC9-F85F-4036-81BE-EC0501D9A7B3}"/>
          </ac:spMkLst>
        </pc:spChg>
        <pc:spChg chg="mod">
          <ac:chgData name="懿萱 劉" userId="a85785de9ca0395f" providerId="LiveId" clId="{3FD100FA-73F0-4595-8C3A-1DB599F8E897}" dt="2022-10-18T12:50:05.260" v="7" actId="20577"/>
          <ac:spMkLst>
            <pc:docMk/>
            <pc:sldMk cId="3690622521" sldId="383"/>
            <ac:spMk id="87" creationId="{3A2EDC80-94C1-4B79-8070-44E54FFCB3D9}"/>
          </ac:spMkLst>
        </pc:spChg>
      </pc:sldChg>
      <pc:sldChg chg="addSp delSp modSp mod ord">
        <pc:chgData name="懿萱 劉" userId="a85785de9ca0395f" providerId="LiveId" clId="{3FD100FA-73F0-4595-8C3A-1DB599F8E897}" dt="2022-10-18T13:05:19.950" v="430" actId="20577"/>
        <pc:sldMkLst>
          <pc:docMk/>
          <pc:sldMk cId="635718976" sldId="1342"/>
        </pc:sldMkLst>
        <pc:spChg chg="add mod">
          <ac:chgData name="懿萱 劉" userId="a85785de9ca0395f" providerId="LiveId" clId="{3FD100FA-73F0-4595-8C3A-1DB599F8E897}" dt="2022-10-18T12:58:45.714" v="324" actId="20577"/>
          <ac:spMkLst>
            <pc:docMk/>
            <pc:sldMk cId="635718976" sldId="1342"/>
            <ac:spMk id="2" creationId="{A22E42CA-46C7-C83B-32B3-AB16055AC03B}"/>
          </ac:spMkLst>
        </pc:spChg>
        <pc:spChg chg="mod">
          <ac:chgData name="懿萱 劉" userId="a85785de9ca0395f" providerId="LiveId" clId="{3FD100FA-73F0-4595-8C3A-1DB599F8E897}" dt="2022-10-18T12:52:21.331" v="120" actId="20577"/>
          <ac:spMkLst>
            <pc:docMk/>
            <pc:sldMk cId="635718976" sldId="1342"/>
            <ac:spMk id="16" creationId="{2232948C-66D2-42FC-B019-0ED45E9F11A6}"/>
          </ac:spMkLst>
        </pc:spChg>
        <pc:spChg chg="mod">
          <ac:chgData name="懿萱 劉" userId="a85785de9ca0395f" providerId="LiveId" clId="{3FD100FA-73F0-4595-8C3A-1DB599F8E897}" dt="2022-10-18T12:52:11.584" v="108" actId="14100"/>
          <ac:spMkLst>
            <pc:docMk/>
            <pc:sldMk cId="635718976" sldId="1342"/>
            <ac:spMk id="18" creationId="{1B67F422-2E48-44A4-BD85-589B5568B37D}"/>
          </ac:spMkLst>
        </pc:spChg>
        <pc:spChg chg="del">
          <ac:chgData name="懿萱 劉" userId="a85785de9ca0395f" providerId="LiveId" clId="{3FD100FA-73F0-4595-8C3A-1DB599F8E897}" dt="2022-10-18T12:57:02.002" v="222" actId="478"/>
          <ac:spMkLst>
            <pc:docMk/>
            <pc:sldMk cId="635718976" sldId="1342"/>
            <ac:spMk id="42" creationId="{28356A2E-9C17-4EC4-A042-EC65F5119E12}"/>
          </ac:spMkLst>
        </pc:spChg>
        <pc:spChg chg="mod">
          <ac:chgData name="懿萱 劉" userId="a85785de9ca0395f" providerId="LiveId" clId="{3FD100FA-73F0-4595-8C3A-1DB599F8E897}" dt="2022-10-18T12:57:05.321" v="225" actId="1076"/>
          <ac:spMkLst>
            <pc:docMk/>
            <pc:sldMk cId="635718976" sldId="1342"/>
            <ac:spMk id="43" creationId="{8F883939-5FF7-4767-9BA7-CA5BF5A34D9D}"/>
          </ac:spMkLst>
        </pc:spChg>
        <pc:spChg chg="del">
          <ac:chgData name="懿萱 劉" userId="a85785de9ca0395f" providerId="LiveId" clId="{3FD100FA-73F0-4595-8C3A-1DB599F8E897}" dt="2022-10-18T12:57:17.746" v="229" actId="478"/>
          <ac:spMkLst>
            <pc:docMk/>
            <pc:sldMk cId="635718976" sldId="1342"/>
            <ac:spMk id="48" creationId="{5396BF84-D4CE-4D6E-B1F7-D60B7387B59A}"/>
          </ac:spMkLst>
        </pc:spChg>
        <pc:spChg chg="add del mod">
          <ac:chgData name="懿萱 劉" userId="a85785de9ca0395f" providerId="LiveId" clId="{3FD100FA-73F0-4595-8C3A-1DB599F8E897}" dt="2022-10-18T12:58:51.939" v="326" actId="6549"/>
          <ac:spMkLst>
            <pc:docMk/>
            <pc:sldMk cId="635718976" sldId="1342"/>
            <ac:spMk id="49" creationId="{DABCE7C2-12CE-4D1C-8966-BD98B633E6D3}"/>
          </ac:spMkLst>
        </pc:spChg>
        <pc:spChg chg="del">
          <ac:chgData name="懿萱 劉" userId="a85785de9ca0395f" providerId="LiveId" clId="{3FD100FA-73F0-4595-8C3A-1DB599F8E897}" dt="2022-10-18T12:58:32.303" v="319" actId="478"/>
          <ac:spMkLst>
            <pc:docMk/>
            <pc:sldMk cId="635718976" sldId="1342"/>
            <ac:spMk id="64" creationId="{31B63D18-B58B-47EE-9FC4-1E5A07E1A34C}"/>
          </ac:spMkLst>
        </pc:spChg>
        <pc:spChg chg="del mod">
          <ac:chgData name="懿萱 劉" userId="a85785de9ca0395f" providerId="LiveId" clId="{3FD100FA-73F0-4595-8C3A-1DB599F8E897}" dt="2022-10-18T12:57:02.003" v="224"/>
          <ac:spMkLst>
            <pc:docMk/>
            <pc:sldMk cId="635718976" sldId="1342"/>
            <ac:spMk id="65" creationId="{2DD26539-FCAC-4DCD-B219-BA13D089AD30}"/>
          </ac:spMkLst>
        </pc:spChg>
        <pc:spChg chg="mod">
          <ac:chgData name="懿萱 劉" userId="a85785de9ca0395f" providerId="LiveId" clId="{3FD100FA-73F0-4595-8C3A-1DB599F8E897}" dt="2022-10-18T13:05:19.950" v="430" actId="20577"/>
          <ac:spMkLst>
            <pc:docMk/>
            <pc:sldMk cId="635718976" sldId="1342"/>
            <ac:spMk id="66" creationId="{F1A6FCBE-996E-45A9-951D-5C9E54914D00}"/>
          </ac:spMkLst>
        </pc:spChg>
      </pc:sldChg>
      <pc:sldChg chg="addSp delSp modSp mod ord">
        <pc:chgData name="懿萱 劉" userId="a85785de9ca0395f" providerId="LiveId" clId="{3FD100FA-73F0-4595-8C3A-1DB599F8E897}" dt="2022-10-18T13:05:07.736" v="428" actId="1076"/>
        <pc:sldMkLst>
          <pc:docMk/>
          <pc:sldMk cId="3779753615" sldId="1354"/>
        </pc:sldMkLst>
        <pc:spChg chg="add del mod">
          <ac:chgData name="懿萱 劉" userId="a85785de9ca0395f" providerId="LiveId" clId="{3FD100FA-73F0-4595-8C3A-1DB599F8E897}" dt="2022-10-18T13:04:34.906" v="422"/>
          <ac:spMkLst>
            <pc:docMk/>
            <pc:sldMk cId="3779753615" sldId="1354"/>
            <ac:spMk id="2" creationId="{30251F4E-D5A2-2840-377B-2205C8FD7869}"/>
          </ac:spMkLst>
        </pc:spChg>
        <pc:spChg chg="add mod">
          <ac:chgData name="懿萱 劉" userId="a85785de9ca0395f" providerId="LiveId" clId="{3FD100FA-73F0-4595-8C3A-1DB599F8E897}" dt="2022-10-18T13:04:38.698" v="424"/>
          <ac:spMkLst>
            <pc:docMk/>
            <pc:sldMk cId="3779753615" sldId="1354"/>
            <ac:spMk id="3" creationId="{BD42090D-FE84-5460-97D0-090C8142180C}"/>
          </ac:spMkLst>
        </pc:spChg>
        <pc:spChg chg="add mod">
          <ac:chgData name="懿萱 劉" userId="a85785de9ca0395f" providerId="LiveId" clId="{3FD100FA-73F0-4595-8C3A-1DB599F8E897}" dt="2022-10-18T13:05:07.736" v="428" actId="1076"/>
          <ac:spMkLst>
            <pc:docMk/>
            <pc:sldMk cId="3779753615" sldId="1354"/>
            <ac:spMk id="4" creationId="{DB6086E8-06C5-46F2-158D-5D4E61D6876E}"/>
          </ac:spMkLst>
        </pc:spChg>
        <pc:spChg chg="add mod">
          <ac:chgData name="懿萱 劉" userId="a85785de9ca0395f" providerId="LiveId" clId="{3FD100FA-73F0-4595-8C3A-1DB599F8E897}" dt="2022-10-18T13:05:07.736" v="428" actId="1076"/>
          <ac:spMkLst>
            <pc:docMk/>
            <pc:sldMk cId="3779753615" sldId="1354"/>
            <ac:spMk id="5" creationId="{AC5848CB-D000-108F-359B-A6D31F07F6DF}"/>
          </ac:spMkLst>
        </pc:spChg>
        <pc:spChg chg="del">
          <ac:chgData name="懿萱 劉" userId="a85785de9ca0395f" providerId="LiveId" clId="{3FD100FA-73F0-4595-8C3A-1DB599F8E897}" dt="2022-10-18T13:04:38.450" v="423" actId="478"/>
          <ac:spMkLst>
            <pc:docMk/>
            <pc:sldMk cId="3779753615" sldId="1354"/>
            <ac:spMk id="16" creationId="{2232948C-66D2-42FC-B019-0ED45E9F11A6}"/>
          </ac:spMkLst>
        </pc:spChg>
        <pc:spChg chg="mod">
          <ac:chgData name="懿萱 劉" userId="a85785de9ca0395f" providerId="LiveId" clId="{3FD100FA-73F0-4595-8C3A-1DB599F8E897}" dt="2022-10-18T13:04:47.002" v="426"/>
          <ac:spMkLst>
            <pc:docMk/>
            <pc:sldMk cId="3779753615" sldId="1354"/>
            <ac:spMk id="18" creationId="{1B67F422-2E48-44A4-BD85-589B5568B37D}"/>
          </ac:spMkLst>
        </pc:spChg>
      </pc:sldChg>
      <pc:sldChg chg="modSp mod">
        <pc:chgData name="懿萱 劉" userId="a85785de9ca0395f" providerId="LiveId" clId="{3FD100FA-73F0-4595-8C3A-1DB599F8E897}" dt="2022-10-18T13:01:16.911" v="402" actId="20577"/>
        <pc:sldMkLst>
          <pc:docMk/>
          <pc:sldMk cId="1767825715" sldId="1365"/>
        </pc:sldMkLst>
        <pc:spChg chg="mod">
          <ac:chgData name="懿萱 劉" userId="a85785de9ca0395f" providerId="LiveId" clId="{3FD100FA-73F0-4595-8C3A-1DB599F8E897}" dt="2022-10-18T13:00:21.792" v="340" actId="20577"/>
          <ac:spMkLst>
            <pc:docMk/>
            <pc:sldMk cId="1767825715" sldId="1365"/>
            <ac:spMk id="12" creationId="{6EB93A28-5EE4-43B9-8096-91AA49563ECD}"/>
          </ac:spMkLst>
        </pc:spChg>
        <pc:spChg chg="mod">
          <ac:chgData name="懿萱 劉" userId="a85785de9ca0395f" providerId="LiveId" clId="{3FD100FA-73F0-4595-8C3A-1DB599F8E897}" dt="2022-10-18T13:00:46.791" v="371" actId="20577"/>
          <ac:spMkLst>
            <pc:docMk/>
            <pc:sldMk cId="1767825715" sldId="1365"/>
            <ac:spMk id="14" creationId="{16C4A1E0-A7EC-44C9-8EA1-764340A8EB2D}"/>
          </ac:spMkLst>
        </pc:spChg>
        <pc:spChg chg="mod">
          <ac:chgData name="懿萱 劉" userId="a85785de9ca0395f" providerId="LiveId" clId="{3FD100FA-73F0-4595-8C3A-1DB599F8E897}" dt="2022-10-18T13:01:16.911" v="402" actId="20577"/>
          <ac:spMkLst>
            <pc:docMk/>
            <pc:sldMk cId="1767825715" sldId="1365"/>
            <ac:spMk id="16" creationId="{2232948C-66D2-42FC-B019-0ED45E9F11A6}"/>
          </ac:spMkLst>
        </pc:spChg>
        <pc:spChg chg="mod">
          <ac:chgData name="懿萱 劉" userId="a85785de9ca0395f" providerId="LiveId" clId="{3FD100FA-73F0-4595-8C3A-1DB599F8E897}" dt="2022-10-18T13:00:55.028" v="382" actId="20577"/>
          <ac:spMkLst>
            <pc:docMk/>
            <pc:sldMk cId="1767825715" sldId="1365"/>
            <ac:spMk id="17" creationId="{231CFCA3-D0C2-4D35-BC77-3B4528E4F34D}"/>
          </ac:spMkLst>
        </pc:spChg>
      </pc:sldChg>
      <pc:sldChg chg="addSp delSp modSp add mod">
        <pc:chgData name="懿萱 劉" userId="a85785de9ca0395f" providerId="LiveId" clId="{3FD100FA-73F0-4595-8C3A-1DB599F8E897}" dt="2022-10-18T13:03:34.523" v="416"/>
        <pc:sldMkLst>
          <pc:docMk/>
          <pc:sldMk cId="2317635782" sldId="1372"/>
        </pc:sldMkLst>
        <pc:spChg chg="add del mod">
          <ac:chgData name="懿萱 劉" userId="a85785de9ca0395f" providerId="LiveId" clId="{3FD100FA-73F0-4595-8C3A-1DB599F8E897}" dt="2022-10-18T13:02:10.270" v="409"/>
          <ac:spMkLst>
            <pc:docMk/>
            <pc:sldMk cId="2317635782" sldId="1372"/>
            <ac:spMk id="3" creationId="{59BA425F-E0A0-1771-AD2C-DDED6CAB3C1C}"/>
          </ac:spMkLst>
        </pc:spChg>
        <pc:spChg chg="add mod">
          <ac:chgData name="懿萱 劉" userId="a85785de9ca0395f" providerId="LiveId" clId="{3FD100FA-73F0-4595-8C3A-1DB599F8E897}" dt="2022-10-18T13:02:22.809" v="411" actId="1076"/>
          <ac:spMkLst>
            <pc:docMk/>
            <pc:sldMk cId="2317635782" sldId="1372"/>
            <ac:spMk id="4" creationId="{9926741F-2B09-1DE6-88DD-DD9FC4C79DF5}"/>
          </ac:spMkLst>
        </pc:spChg>
        <pc:spChg chg="add mod">
          <ac:chgData name="懿萱 劉" userId="a85785de9ca0395f" providerId="LiveId" clId="{3FD100FA-73F0-4595-8C3A-1DB599F8E897}" dt="2022-10-18T13:02:22.809" v="411" actId="1076"/>
          <ac:spMkLst>
            <pc:docMk/>
            <pc:sldMk cId="2317635782" sldId="1372"/>
            <ac:spMk id="5" creationId="{A309D04A-AF21-1746-9C73-05D03EB44158}"/>
          </ac:spMkLst>
        </pc:spChg>
        <pc:spChg chg="add del mod">
          <ac:chgData name="懿萱 劉" userId="a85785de9ca0395f" providerId="LiveId" clId="{3FD100FA-73F0-4595-8C3A-1DB599F8E897}" dt="2022-10-18T13:02:30.302" v="413"/>
          <ac:spMkLst>
            <pc:docMk/>
            <pc:sldMk cId="2317635782" sldId="1372"/>
            <ac:spMk id="7" creationId="{AD5050B8-B397-D906-5D01-4ABA5289FDBE}"/>
          </ac:spMkLst>
        </pc:spChg>
        <pc:spChg chg="add mod">
          <ac:chgData name="懿萱 劉" userId="a85785de9ca0395f" providerId="LiveId" clId="{3FD100FA-73F0-4595-8C3A-1DB599F8E897}" dt="2022-10-18T13:03:34.523" v="416"/>
          <ac:spMkLst>
            <pc:docMk/>
            <pc:sldMk cId="2317635782" sldId="1372"/>
            <ac:spMk id="8" creationId="{D1A340DB-9A85-4AD6-BCBD-52A127947886}"/>
          </ac:spMkLst>
        </pc:spChg>
        <pc:spChg chg="del">
          <ac:chgData name="懿萱 劉" userId="a85785de9ca0395f" providerId="LiveId" clId="{3FD100FA-73F0-4595-8C3A-1DB599F8E897}" dt="2022-10-18T13:02:31.482" v="414" actId="478"/>
          <ac:spMkLst>
            <pc:docMk/>
            <pc:sldMk cId="2317635782" sldId="1372"/>
            <ac:spMk id="18" creationId="{1B67F422-2E48-44A4-BD85-589B5568B37D}"/>
          </ac:spMkLst>
        </pc:spChg>
      </pc:sldChg>
      <pc:sldChg chg="addSp delSp modSp add mod">
        <pc:chgData name="懿萱 劉" userId="a85785de9ca0395f" providerId="LiveId" clId="{3FD100FA-73F0-4595-8C3A-1DB599F8E897}" dt="2022-10-18T13:07:27.766" v="442"/>
        <pc:sldMkLst>
          <pc:docMk/>
          <pc:sldMk cId="1122089099" sldId="1373"/>
        </pc:sldMkLst>
        <pc:spChg chg="add mod">
          <ac:chgData name="懿萱 劉" userId="a85785de9ca0395f" providerId="LiveId" clId="{3FD100FA-73F0-4595-8C3A-1DB599F8E897}" dt="2022-10-18T13:06:38.100" v="437" actId="1076"/>
          <ac:spMkLst>
            <pc:docMk/>
            <pc:sldMk cId="1122089099" sldId="1373"/>
            <ac:spMk id="3" creationId="{50E9BF7F-40DC-D774-3C85-7A5764F3A251}"/>
          </ac:spMkLst>
        </pc:spChg>
        <pc:spChg chg="del">
          <ac:chgData name="懿萱 劉" userId="a85785de9ca0395f" providerId="LiveId" clId="{3FD100FA-73F0-4595-8C3A-1DB599F8E897}" dt="2022-10-18T13:06:33.479" v="435" actId="478"/>
          <ac:spMkLst>
            <pc:docMk/>
            <pc:sldMk cId="1122089099" sldId="1373"/>
            <ac:spMk id="4" creationId="{9926741F-2B09-1DE6-88DD-DD9FC4C79DF5}"/>
          </ac:spMkLst>
        </pc:spChg>
        <pc:spChg chg="del">
          <ac:chgData name="懿萱 劉" userId="a85785de9ca0395f" providerId="LiveId" clId="{3FD100FA-73F0-4595-8C3A-1DB599F8E897}" dt="2022-10-18T13:06:32.012" v="434" actId="478"/>
          <ac:spMkLst>
            <pc:docMk/>
            <pc:sldMk cId="1122089099" sldId="1373"/>
            <ac:spMk id="5" creationId="{A309D04A-AF21-1746-9C73-05D03EB44158}"/>
          </ac:spMkLst>
        </pc:spChg>
        <pc:spChg chg="add mod">
          <ac:chgData name="懿萱 劉" userId="a85785de9ca0395f" providerId="LiveId" clId="{3FD100FA-73F0-4595-8C3A-1DB599F8E897}" dt="2022-10-18T13:06:38.100" v="437" actId="1076"/>
          <ac:spMkLst>
            <pc:docMk/>
            <pc:sldMk cId="1122089099" sldId="1373"/>
            <ac:spMk id="7" creationId="{99995393-574F-D6EE-3033-1D4A6CC15AAD}"/>
          </ac:spMkLst>
        </pc:spChg>
        <pc:spChg chg="mod">
          <ac:chgData name="懿萱 劉" userId="a85785de9ca0395f" providerId="LiveId" clId="{3FD100FA-73F0-4595-8C3A-1DB599F8E897}" dt="2022-10-18T13:06:50.980" v="438"/>
          <ac:spMkLst>
            <pc:docMk/>
            <pc:sldMk cId="1122089099" sldId="1373"/>
            <ac:spMk id="8" creationId="{D1A340DB-9A85-4AD6-BCBD-52A127947886}"/>
          </ac:spMkLst>
        </pc:spChg>
        <pc:spChg chg="mod">
          <ac:chgData name="懿萱 劉" userId="a85785de9ca0395f" providerId="LiveId" clId="{3FD100FA-73F0-4595-8C3A-1DB599F8E897}" dt="2022-10-18T13:07:21.765" v="440"/>
          <ac:spMkLst>
            <pc:docMk/>
            <pc:sldMk cId="1122089099" sldId="1373"/>
            <ac:spMk id="12" creationId="{6EB93A28-5EE4-43B9-8096-91AA49563ECD}"/>
          </ac:spMkLst>
        </pc:spChg>
        <pc:spChg chg="mod">
          <ac:chgData name="懿萱 劉" userId="a85785de9ca0395f" providerId="LiveId" clId="{3FD100FA-73F0-4595-8C3A-1DB599F8E897}" dt="2022-10-18T13:07:27.766" v="442"/>
          <ac:spMkLst>
            <pc:docMk/>
            <pc:sldMk cId="1122089099" sldId="1373"/>
            <ac:spMk id="14" creationId="{16C4A1E0-A7EC-44C9-8EA1-764340A8EB2D}"/>
          </ac:spMkLst>
        </pc:spChg>
        <pc:spChg chg="mod">
          <ac:chgData name="懿萱 劉" userId="a85785de9ca0395f" providerId="LiveId" clId="{3FD100FA-73F0-4595-8C3A-1DB599F8E897}" dt="2022-10-18T13:06:28.826" v="433" actId="1076"/>
          <ac:spMkLst>
            <pc:docMk/>
            <pc:sldMk cId="1122089099" sldId="1373"/>
            <ac:spMk id="16" creationId="{2232948C-66D2-42FC-B019-0ED45E9F11A6}"/>
          </ac:spMkLst>
        </pc:spChg>
      </pc:sldChg>
      <pc:sldChg chg="addSp delSp modSp add mod setBg">
        <pc:chgData name="懿萱 劉" userId="a85785de9ca0395f" providerId="LiveId" clId="{3FD100FA-73F0-4595-8C3A-1DB599F8E897}" dt="2022-10-19T14:59:58.755" v="3328"/>
        <pc:sldMkLst>
          <pc:docMk/>
          <pc:sldMk cId="2361770726" sldId="1374"/>
        </pc:sldMkLst>
        <pc:spChg chg="del">
          <ac:chgData name="懿萱 劉" userId="a85785de9ca0395f" providerId="LiveId" clId="{3FD100FA-73F0-4595-8C3A-1DB599F8E897}" dt="2022-10-18T13:11:54.407" v="476" actId="478"/>
          <ac:spMkLst>
            <pc:docMk/>
            <pc:sldMk cId="2361770726" sldId="1374"/>
            <ac:spMk id="2" creationId="{A22E42CA-46C7-C83B-32B3-AB16055AC03B}"/>
          </ac:spMkLst>
        </pc:spChg>
        <pc:spChg chg="add mod">
          <ac:chgData name="懿萱 劉" userId="a85785de9ca0395f" providerId="LiveId" clId="{3FD100FA-73F0-4595-8C3A-1DB599F8E897}" dt="2022-10-19T14:29:56.625" v="2946" actId="1076"/>
          <ac:spMkLst>
            <pc:docMk/>
            <pc:sldMk cId="2361770726" sldId="1374"/>
            <ac:spMk id="3" creationId="{E31F1127-1521-E0D7-B606-557755101E6B}"/>
          </ac:spMkLst>
        </pc:spChg>
        <pc:spChg chg="add del mod">
          <ac:chgData name="懿萱 劉" userId="a85785de9ca0395f" providerId="LiveId" clId="{3FD100FA-73F0-4595-8C3A-1DB599F8E897}" dt="2022-10-18T13:14:11.199" v="491" actId="478"/>
          <ac:spMkLst>
            <pc:docMk/>
            <pc:sldMk cId="2361770726" sldId="1374"/>
            <ac:spMk id="5" creationId="{84A9A05F-950D-A111-8275-99272A01C730}"/>
          </ac:spMkLst>
        </pc:spChg>
        <pc:spChg chg="add mod">
          <ac:chgData name="懿萱 劉" userId="a85785de9ca0395f" providerId="LiveId" clId="{3FD100FA-73F0-4595-8C3A-1DB599F8E897}" dt="2022-10-18T15:11:30.417" v="2118" actId="14100"/>
          <ac:spMkLst>
            <pc:docMk/>
            <pc:sldMk cId="2361770726" sldId="1374"/>
            <ac:spMk id="6" creationId="{74DDD165-A192-8C6F-C10C-C700EDA0E5DA}"/>
          </ac:spMkLst>
        </pc:spChg>
        <pc:spChg chg="add del mod">
          <ac:chgData name="懿萱 劉" userId="a85785de9ca0395f" providerId="LiveId" clId="{3FD100FA-73F0-4595-8C3A-1DB599F8E897}" dt="2022-10-18T15:03:57.708" v="2001" actId="478"/>
          <ac:spMkLst>
            <pc:docMk/>
            <pc:sldMk cId="2361770726" sldId="1374"/>
            <ac:spMk id="7" creationId="{BA69C8E6-A93F-8E28-84AB-9870A535F8FC}"/>
          </ac:spMkLst>
        </pc:spChg>
        <pc:spChg chg="add mod">
          <ac:chgData name="懿萱 劉" userId="a85785de9ca0395f" providerId="LiveId" clId="{3FD100FA-73F0-4595-8C3A-1DB599F8E897}" dt="2022-10-19T12:57:11.654" v="2397" actId="14100"/>
          <ac:spMkLst>
            <pc:docMk/>
            <pc:sldMk cId="2361770726" sldId="1374"/>
            <ac:spMk id="7" creationId="{F33F3B33-5EE3-942C-2C77-D1D51E7DA732}"/>
          </ac:spMkLst>
        </pc:spChg>
        <pc:spChg chg="del mod">
          <ac:chgData name="懿萱 劉" userId="a85785de9ca0395f" providerId="LiveId" clId="{3FD100FA-73F0-4595-8C3A-1DB599F8E897}" dt="2022-10-18T13:14:08.008" v="489" actId="478"/>
          <ac:spMkLst>
            <pc:docMk/>
            <pc:sldMk cId="2361770726" sldId="1374"/>
            <ac:spMk id="8" creationId="{C067ACF7-8CA8-4F3F-8CC4-D760A7FE2CD4}"/>
          </ac:spMkLst>
        </pc:spChg>
        <pc:spChg chg="add del mod">
          <ac:chgData name="懿萱 劉" userId="a85785de9ca0395f" providerId="LiveId" clId="{3FD100FA-73F0-4595-8C3A-1DB599F8E897}" dt="2022-10-19T14:21:50.573" v="2848" actId="478"/>
          <ac:spMkLst>
            <pc:docMk/>
            <pc:sldMk cId="2361770726" sldId="1374"/>
            <ac:spMk id="10" creationId="{FF1D0856-7B6C-2B13-0760-E60D91E15180}"/>
          </ac:spMkLst>
        </pc:spChg>
        <pc:spChg chg="add del mod">
          <ac:chgData name="懿萱 劉" userId="a85785de9ca0395f" providerId="LiveId" clId="{3FD100FA-73F0-4595-8C3A-1DB599F8E897}" dt="2022-10-19T14:30:00.834" v="2948" actId="478"/>
          <ac:spMkLst>
            <pc:docMk/>
            <pc:sldMk cId="2361770726" sldId="1374"/>
            <ac:spMk id="13" creationId="{1710A472-E980-9704-1564-90138DF1EB9C}"/>
          </ac:spMkLst>
        </pc:spChg>
        <pc:spChg chg="add del mod">
          <ac:chgData name="懿萱 劉" userId="a85785de9ca0395f" providerId="LiveId" clId="{3FD100FA-73F0-4595-8C3A-1DB599F8E897}" dt="2022-10-19T14:21:45.211" v="2847" actId="478"/>
          <ac:spMkLst>
            <pc:docMk/>
            <pc:sldMk cId="2361770726" sldId="1374"/>
            <ac:spMk id="14" creationId="{E3D4FB70-8912-B9D4-EF02-8D0D7881A93C}"/>
          </ac:spMkLst>
        </pc:spChg>
        <pc:spChg chg="add mod">
          <ac:chgData name="懿萱 劉" userId="a85785de9ca0395f" providerId="LiveId" clId="{3FD100FA-73F0-4595-8C3A-1DB599F8E897}" dt="2022-10-19T14:21:56.791" v="2850" actId="1076"/>
          <ac:spMkLst>
            <pc:docMk/>
            <pc:sldMk cId="2361770726" sldId="1374"/>
            <ac:spMk id="15" creationId="{5A8DF2CA-06DD-2B26-6610-37955729ECCC}"/>
          </ac:spMkLst>
        </pc:spChg>
        <pc:spChg chg="mod">
          <ac:chgData name="懿萱 劉" userId="a85785de9ca0395f" providerId="LiveId" clId="{3FD100FA-73F0-4595-8C3A-1DB599F8E897}" dt="2022-10-18T13:11:27.312" v="452" actId="14100"/>
          <ac:spMkLst>
            <pc:docMk/>
            <pc:sldMk cId="2361770726" sldId="1374"/>
            <ac:spMk id="16" creationId="{2232948C-66D2-42FC-B019-0ED45E9F11A6}"/>
          </ac:spMkLst>
        </pc:spChg>
        <pc:spChg chg="add mod">
          <ac:chgData name="懿萱 劉" userId="a85785de9ca0395f" providerId="LiveId" clId="{3FD100FA-73F0-4595-8C3A-1DB599F8E897}" dt="2022-10-19T14:29:39.094" v="2940" actId="1076"/>
          <ac:spMkLst>
            <pc:docMk/>
            <pc:sldMk cId="2361770726" sldId="1374"/>
            <ac:spMk id="19" creationId="{A974484D-EA1A-EABD-4D07-9E5A66DA7BE9}"/>
          </ac:spMkLst>
        </pc:spChg>
        <pc:spChg chg="add del mod">
          <ac:chgData name="懿萱 劉" userId="a85785de9ca0395f" providerId="LiveId" clId="{3FD100FA-73F0-4595-8C3A-1DB599F8E897}" dt="2022-10-19T14:29:33.647" v="2939" actId="478"/>
          <ac:spMkLst>
            <pc:docMk/>
            <pc:sldMk cId="2361770726" sldId="1374"/>
            <ac:spMk id="21" creationId="{8AFB3497-BD9A-028F-62D7-B6ADD480C8FD}"/>
          </ac:spMkLst>
        </pc:spChg>
        <pc:spChg chg="add mod">
          <ac:chgData name="懿萱 劉" userId="a85785de9ca0395f" providerId="LiveId" clId="{3FD100FA-73F0-4595-8C3A-1DB599F8E897}" dt="2022-10-19T14:43:02.468" v="2998" actId="20577"/>
          <ac:spMkLst>
            <pc:docMk/>
            <pc:sldMk cId="2361770726" sldId="1374"/>
            <ac:spMk id="29" creationId="{9F4C215C-7789-6A53-7F45-7383079A834F}"/>
          </ac:spMkLst>
        </pc:spChg>
        <pc:spChg chg="del mod">
          <ac:chgData name="懿萱 劉" userId="a85785de9ca0395f" providerId="LiveId" clId="{3FD100FA-73F0-4595-8C3A-1DB599F8E897}" dt="2022-10-18T13:14:08.008" v="489" actId="478"/>
          <ac:spMkLst>
            <pc:docMk/>
            <pc:sldMk cId="2361770726" sldId="1374"/>
            <ac:spMk id="43" creationId="{8F883939-5FF7-4767-9BA7-CA5BF5A34D9D}"/>
          </ac:spMkLst>
        </pc:spChg>
        <pc:spChg chg="del mod">
          <ac:chgData name="懿萱 劉" userId="a85785de9ca0395f" providerId="LiveId" clId="{3FD100FA-73F0-4595-8C3A-1DB599F8E897}" dt="2022-10-18T13:14:08.008" v="489" actId="478"/>
          <ac:spMkLst>
            <pc:docMk/>
            <pc:sldMk cId="2361770726" sldId="1374"/>
            <ac:spMk id="44" creationId="{A4511203-B797-4D60-B9E4-1C3CF58F6E1D}"/>
          </ac:spMkLst>
        </pc:spChg>
        <pc:spChg chg="mod">
          <ac:chgData name="懿萱 劉" userId="a85785de9ca0395f" providerId="LiveId" clId="{3FD100FA-73F0-4595-8C3A-1DB599F8E897}" dt="2022-10-18T13:14:18.540" v="492" actId="1076"/>
          <ac:spMkLst>
            <pc:docMk/>
            <pc:sldMk cId="2361770726" sldId="1374"/>
            <ac:spMk id="47" creationId="{ADC4F8A7-01CE-4E51-9A67-66C90F2778FE}"/>
          </ac:spMkLst>
        </pc:spChg>
        <pc:spChg chg="mod">
          <ac:chgData name="懿萱 劉" userId="a85785de9ca0395f" providerId="LiveId" clId="{3FD100FA-73F0-4595-8C3A-1DB599F8E897}" dt="2022-10-18T13:14:24.874" v="493" actId="1076"/>
          <ac:spMkLst>
            <pc:docMk/>
            <pc:sldMk cId="2361770726" sldId="1374"/>
            <ac:spMk id="49" creationId="{DABCE7C2-12CE-4D1C-8966-BD98B633E6D3}"/>
          </ac:spMkLst>
        </pc:spChg>
        <pc:spChg chg="mod">
          <ac:chgData name="懿萱 劉" userId="a85785de9ca0395f" providerId="LiveId" clId="{3FD100FA-73F0-4595-8C3A-1DB599F8E897}" dt="2022-10-18T13:14:18.540" v="492" actId="1076"/>
          <ac:spMkLst>
            <pc:docMk/>
            <pc:sldMk cId="2361770726" sldId="1374"/>
            <ac:spMk id="50" creationId="{A62812E5-4A14-4629-BD67-717A73264482}"/>
          </ac:spMkLst>
        </pc:spChg>
        <pc:spChg chg="del">
          <ac:chgData name="懿萱 劉" userId="a85785de9ca0395f" providerId="LiveId" clId="{3FD100FA-73F0-4595-8C3A-1DB599F8E897}" dt="2022-10-18T13:11:54.407" v="476" actId="478"/>
          <ac:spMkLst>
            <pc:docMk/>
            <pc:sldMk cId="2361770726" sldId="1374"/>
            <ac:spMk id="61" creationId="{F3920C9D-5099-4322-8C6B-E092EC862472}"/>
          </ac:spMkLst>
        </pc:spChg>
        <pc:spChg chg="del">
          <ac:chgData name="懿萱 劉" userId="a85785de9ca0395f" providerId="LiveId" clId="{3FD100FA-73F0-4595-8C3A-1DB599F8E897}" dt="2022-10-18T13:11:54.407" v="476" actId="478"/>
          <ac:spMkLst>
            <pc:docMk/>
            <pc:sldMk cId="2361770726" sldId="1374"/>
            <ac:spMk id="66" creationId="{F1A6FCBE-996E-45A9-951D-5C9E54914D00}"/>
          </ac:spMkLst>
        </pc:spChg>
        <pc:graphicFrameChg chg="mod">
          <ac:chgData name="懿萱 劉" userId="a85785de9ca0395f" providerId="LiveId" clId="{3FD100FA-73F0-4595-8C3A-1DB599F8E897}" dt="2022-10-19T14:20:24.392" v="2842"/>
          <ac:graphicFrameMkLst>
            <pc:docMk/>
            <pc:sldMk cId="2361770726" sldId="1374"/>
            <ac:graphicFrameMk id="2" creationId="{F87F1EDB-1CFB-1FAE-D5B4-EF6D16FC89C0}"/>
          </ac:graphicFrameMkLst>
        </pc:graphicFrameChg>
        <pc:graphicFrameChg chg="add del mod">
          <ac:chgData name="懿萱 劉" userId="a85785de9ca0395f" providerId="LiveId" clId="{3FD100FA-73F0-4595-8C3A-1DB599F8E897}" dt="2022-10-19T12:55:15.433" v="2321" actId="478"/>
          <ac:graphicFrameMkLst>
            <pc:docMk/>
            <pc:sldMk cId="2361770726" sldId="1374"/>
            <ac:graphicFrameMk id="5" creationId="{5AB2A15B-3D54-E90E-5E7A-AC2788F9E255}"/>
          </ac:graphicFrameMkLst>
        </pc:graphicFrameChg>
        <pc:graphicFrameChg chg="add del mod">
          <ac:chgData name="懿萱 劉" userId="a85785de9ca0395f" providerId="LiveId" clId="{3FD100FA-73F0-4595-8C3A-1DB599F8E897}" dt="2022-10-19T14:21:37.084" v="2844" actId="478"/>
          <ac:graphicFrameMkLst>
            <pc:docMk/>
            <pc:sldMk cId="2361770726" sldId="1374"/>
            <ac:graphicFrameMk id="8" creationId="{3DDA024B-F569-35D7-8B06-8CA0DA13BA89}"/>
          </ac:graphicFrameMkLst>
        </pc:graphicFrameChg>
        <pc:graphicFrameChg chg="add del mod">
          <ac:chgData name="懿萱 劉" userId="a85785de9ca0395f" providerId="LiveId" clId="{3FD100FA-73F0-4595-8C3A-1DB599F8E897}" dt="2022-10-19T14:29:44.228" v="2943" actId="478"/>
          <ac:graphicFrameMkLst>
            <pc:docMk/>
            <pc:sldMk cId="2361770726" sldId="1374"/>
            <ac:graphicFrameMk id="20" creationId="{CC5DBF71-1CBB-0639-B15B-5E85472E5CF3}"/>
          </ac:graphicFrameMkLst>
        </pc:graphicFrameChg>
        <pc:graphicFrameChg chg="add mod">
          <ac:chgData name="懿萱 劉" userId="a85785de9ca0395f" providerId="LiveId" clId="{3FD100FA-73F0-4595-8C3A-1DB599F8E897}" dt="2022-10-19T14:29:52.014" v="2945" actId="1076"/>
          <ac:graphicFrameMkLst>
            <pc:docMk/>
            <pc:sldMk cId="2361770726" sldId="1374"/>
            <ac:graphicFrameMk id="22" creationId="{79D1522C-AACA-678A-FAE3-E93B165A0CD5}"/>
          </ac:graphicFrameMkLst>
        </pc:graphicFrameChg>
        <pc:graphicFrameChg chg="add del mod">
          <ac:chgData name="懿萱 劉" userId="a85785de9ca0395f" providerId="LiveId" clId="{3FD100FA-73F0-4595-8C3A-1DB599F8E897}" dt="2022-10-19T14:50:00.650" v="3263" actId="478"/>
          <ac:graphicFrameMkLst>
            <pc:docMk/>
            <pc:sldMk cId="2361770726" sldId="1374"/>
            <ac:graphicFrameMk id="24" creationId="{3F9C5ED0-46B3-9789-F7FF-2BEA6FB7A100}"/>
          </ac:graphicFrameMkLst>
        </pc:graphicFrameChg>
        <pc:graphicFrameChg chg="add mod">
          <ac:chgData name="懿萱 劉" userId="a85785de9ca0395f" providerId="LiveId" clId="{3FD100FA-73F0-4595-8C3A-1DB599F8E897}" dt="2022-10-19T14:35:36.876" v="2964" actId="1076"/>
          <ac:graphicFrameMkLst>
            <pc:docMk/>
            <pc:sldMk cId="2361770726" sldId="1374"/>
            <ac:graphicFrameMk id="25" creationId="{927C6CC6-D9B1-6A97-94E5-B4229A9AFD56}"/>
          </ac:graphicFrameMkLst>
        </pc:graphicFrameChg>
        <pc:graphicFrameChg chg="add mod">
          <ac:chgData name="懿萱 劉" userId="a85785de9ca0395f" providerId="LiveId" clId="{3FD100FA-73F0-4595-8C3A-1DB599F8E897}" dt="2022-10-19T14:59:58.755" v="3328"/>
          <ac:graphicFrameMkLst>
            <pc:docMk/>
            <pc:sldMk cId="2361770726" sldId="1374"/>
            <ac:graphicFrameMk id="26" creationId="{4E7A1EFE-7E80-E904-82B5-375D3DF2696E}"/>
          </ac:graphicFrameMkLst>
        </pc:graphicFrameChg>
        <pc:graphicFrameChg chg="add mod">
          <ac:chgData name="懿萱 劉" userId="a85785de9ca0395f" providerId="LiveId" clId="{3FD100FA-73F0-4595-8C3A-1DB599F8E897}" dt="2022-10-19T14:42:45.657" v="2994" actId="1076"/>
          <ac:graphicFrameMkLst>
            <pc:docMk/>
            <pc:sldMk cId="2361770726" sldId="1374"/>
            <ac:graphicFrameMk id="27" creationId="{FBAEFD4B-4712-569A-58DC-931123575BD5}"/>
          </ac:graphicFrameMkLst>
        </pc:graphicFrameChg>
        <pc:graphicFrameChg chg="add mod">
          <ac:chgData name="懿萱 劉" userId="a85785de9ca0395f" providerId="LiveId" clId="{3FD100FA-73F0-4595-8C3A-1DB599F8E897}" dt="2022-10-19T14:42:48.343" v="2995" actId="1076"/>
          <ac:graphicFrameMkLst>
            <pc:docMk/>
            <pc:sldMk cId="2361770726" sldId="1374"/>
            <ac:graphicFrameMk id="28" creationId="{6EC6ED36-E276-CB7C-BCA6-379CC963F1E0}"/>
          </ac:graphicFrameMkLst>
        </pc:graphicFrameChg>
        <pc:picChg chg="add del mod">
          <ac:chgData name="懿萱 劉" userId="a85785de9ca0395f" providerId="LiveId" clId="{3FD100FA-73F0-4595-8C3A-1DB599F8E897}" dt="2022-10-19T13:28:42.143" v="2661" actId="478"/>
          <ac:picMkLst>
            <pc:docMk/>
            <pc:sldMk cId="2361770726" sldId="1374"/>
            <ac:picMk id="9" creationId="{E4A188A9-4D5F-0783-A567-F881D7EC1CC0}"/>
          </ac:picMkLst>
        </pc:picChg>
        <pc:picChg chg="add del mod">
          <ac:chgData name="懿萱 劉" userId="a85785de9ca0395f" providerId="LiveId" clId="{3FD100FA-73F0-4595-8C3A-1DB599F8E897}" dt="2022-10-19T14:29:58.259" v="2947" actId="478"/>
          <ac:picMkLst>
            <pc:docMk/>
            <pc:sldMk cId="2361770726" sldId="1374"/>
            <ac:picMk id="11" creationId="{9BF2030D-9831-C1BB-4E7A-44C18189B80A}"/>
          </ac:picMkLst>
        </pc:picChg>
        <pc:picChg chg="add del mod">
          <ac:chgData name="懿萱 劉" userId="a85785de9ca0395f" providerId="LiveId" clId="{3FD100FA-73F0-4595-8C3A-1DB599F8E897}" dt="2022-10-19T14:21:34.419" v="2843" actId="478"/>
          <ac:picMkLst>
            <pc:docMk/>
            <pc:sldMk cId="2361770726" sldId="1374"/>
            <ac:picMk id="12" creationId="{A55CA475-8B47-9F2A-1CB5-9D96408599DB}"/>
          </ac:picMkLst>
        </pc:picChg>
        <pc:picChg chg="add mod">
          <ac:chgData name="懿萱 劉" userId="a85785de9ca0395f" providerId="LiveId" clId="{3FD100FA-73F0-4595-8C3A-1DB599F8E897}" dt="2022-10-19T14:29:46.870" v="2944" actId="1076"/>
          <ac:picMkLst>
            <pc:docMk/>
            <pc:sldMk cId="2361770726" sldId="1374"/>
            <ac:picMk id="17" creationId="{5491DF96-0056-C88B-13A2-92DAD7F8FB0C}"/>
          </ac:picMkLst>
        </pc:picChg>
        <pc:picChg chg="add del">
          <ac:chgData name="懿萱 劉" userId="a85785de9ca0395f" providerId="LiveId" clId="{3FD100FA-73F0-4595-8C3A-1DB599F8E897}" dt="2022-10-18T15:11:08.744" v="2091" actId="478"/>
          <ac:picMkLst>
            <pc:docMk/>
            <pc:sldMk cId="2361770726" sldId="1374"/>
            <ac:picMk id="19" creationId="{F7112D08-64BF-1820-EF57-E6764939653A}"/>
          </ac:picMkLst>
        </pc:picChg>
        <pc:picChg chg="add del mod">
          <ac:chgData name="懿萱 劉" userId="a85785de9ca0395f" providerId="LiveId" clId="{3FD100FA-73F0-4595-8C3A-1DB599F8E897}" dt="2022-10-19T14:40:54.610" v="2972" actId="478"/>
          <ac:picMkLst>
            <pc:docMk/>
            <pc:sldMk cId="2361770726" sldId="1374"/>
            <ac:picMk id="23" creationId="{D9E3555F-996A-C5F1-E759-5F2C6383D47F}"/>
          </ac:picMkLst>
        </pc:picChg>
        <pc:picChg chg="del">
          <ac:chgData name="懿萱 劉" userId="a85785de9ca0395f" providerId="LiveId" clId="{3FD100FA-73F0-4595-8C3A-1DB599F8E897}" dt="2022-10-18T13:14:09.342" v="490" actId="478"/>
          <ac:picMkLst>
            <pc:docMk/>
            <pc:sldMk cId="2361770726" sldId="1374"/>
            <ac:picMk id="36" creationId="{1BD9A359-D2D5-4C6B-B648-20053E4C8E2D}"/>
          </ac:picMkLst>
        </pc:picChg>
        <pc:cxnChg chg="mod">
          <ac:chgData name="懿萱 劉" userId="a85785de9ca0395f" providerId="LiveId" clId="{3FD100FA-73F0-4595-8C3A-1DB599F8E897}" dt="2022-10-18T13:14:30.086" v="494" actId="1076"/>
          <ac:cxnSpMkLst>
            <pc:docMk/>
            <pc:sldMk cId="2361770726" sldId="1374"/>
            <ac:cxnSpMk id="4" creationId="{762B085F-382A-4655-8172-D011445847C7}"/>
          </ac:cxnSpMkLst>
        </pc:cxnChg>
        <pc:cxnChg chg="del">
          <ac:chgData name="懿萱 劉" userId="a85785de9ca0395f" providerId="LiveId" clId="{3FD100FA-73F0-4595-8C3A-1DB599F8E897}" dt="2022-10-18T13:11:54.407" v="476" actId="478"/>
          <ac:cxnSpMkLst>
            <pc:docMk/>
            <pc:sldMk cId="2361770726" sldId="1374"/>
            <ac:cxnSpMk id="37" creationId="{325CAC6D-F114-4352-9C3B-ED6B21F1AADB}"/>
          </ac:cxnSpMkLst>
        </pc:cxnChg>
      </pc:sldChg>
      <pc:sldChg chg="addSp delSp modSp add mod ord">
        <pc:chgData name="懿萱 劉" userId="a85785de9ca0395f" providerId="LiveId" clId="{3FD100FA-73F0-4595-8C3A-1DB599F8E897}" dt="2022-10-18T13:47:08.970" v="1133" actId="20577"/>
        <pc:sldMkLst>
          <pc:docMk/>
          <pc:sldMk cId="2700572988" sldId="1375"/>
        </pc:sldMkLst>
        <pc:spChg chg="add del mod">
          <ac:chgData name="懿萱 劉" userId="a85785de9ca0395f" providerId="LiveId" clId="{3FD100FA-73F0-4595-8C3A-1DB599F8E897}" dt="2022-10-18T13:13:30.093" v="482" actId="478"/>
          <ac:spMkLst>
            <pc:docMk/>
            <pc:sldMk cId="2700572988" sldId="1375"/>
            <ac:spMk id="3" creationId="{F4B09AB6-0F32-5E7A-55D7-5AE85F5DED39}"/>
          </ac:spMkLst>
        </pc:spChg>
        <pc:spChg chg="add mod">
          <ac:chgData name="懿萱 劉" userId="a85785de9ca0395f" providerId="LiveId" clId="{3FD100FA-73F0-4595-8C3A-1DB599F8E897}" dt="2022-10-18T13:40:46.139" v="885" actId="1076"/>
          <ac:spMkLst>
            <pc:docMk/>
            <pc:sldMk cId="2700572988" sldId="1375"/>
            <ac:spMk id="6" creationId="{512EE8B1-12FB-103B-987A-2F5FE3AEC6AE}"/>
          </ac:spMkLst>
        </pc:spChg>
        <pc:spChg chg="mod">
          <ac:chgData name="懿萱 劉" userId="a85785de9ca0395f" providerId="LiveId" clId="{3FD100FA-73F0-4595-8C3A-1DB599F8E897}" dt="2022-10-18T13:13:37.140" v="483" actId="1076"/>
          <ac:spMkLst>
            <pc:docMk/>
            <pc:sldMk cId="2700572988" sldId="1375"/>
            <ac:spMk id="8" creationId="{C067ACF7-8CA8-4F3F-8CC4-D760A7FE2CD4}"/>
          </ac:spMkLst>
        </pc:spChg>
        <pc:spChg chg="add">
          <ac:chgData name="懿萱 劉" userId="a85785de9ca0395f" providerId="LiveId" clId="{3FD100FA-73F0-4595-8C3A-1DB599F8E897}" dt="2022-10-18T13:21:20.547" v="625"/>
          <ac:spMkLst>
            <pc:docMk/>
            <pc:sldMk cId="2700572988" sldId="1375"/>
            <ac:spMk id="12" creationId="{C5B9E3E9-2AE9-0E49-1611-BB7881DB1770}"/>
          </ac:spMkLst>
        </pc:spChg>
        <pc:spChg chg="add">
          <ac:chgData name="懿萱 劉" userId="a85785de9ca0395f" providerId="LiveId" clId="{3FD100FA-73F0-4595-8C3A-1DB599F8E897}" dt="2022-10-18T13:21:20.547" v="625"/>
          <ac:spMkLst>
            <pc:docMk/>
            <pc:sldMk cId="2700572988" sldId="1375"/>
            <ac:spMk id="13" creationId="{2EF329C7-7CF3-3CD0-387D-3FA9B4023244}"/>
          </ac:spMkLst>
        </pc:spChg>
        <pc:spChg chg="add">
          <ac:chgData name="懿萱 劉" userId="a85785de9ca0395f" providerId="LiveId" clId="{3FD100FA-73F0-4595-8C3A-1DB599F8E897}" dt="2022-10-18T13:21:20.547" v="625"/>
          <ac:spMkLst>
            <pc:docMk/>
            <pc:sldMk cId="2700572988" sldId="1375"/>
            <ac:spMk id="14" creationId="{61F4095E-BE0C-954C-CACA-194F13580DB1}"/>
          </ac:spMkLst>
        </pc:spChg>
        <pc:spChg chg="mod">
          <ac:chgData name="懿萱 劉" userId="a85785de9ca0395f" providerId="LiveId" clId="{3FD100FA-73F0-4595-8C3A-1DB599F8E897}" dt="2022-10-18T13:18:26.156" v="521" actId="2711"/>
          <ac:spMkLst>
            <pc:docMk/>
            <pc:sldMk cId="2700572988" sldId="1375"/>
            <ac:spMk id="16" creationId="{2232948C-66D2-42FC-B019-0ED45E9F11A6}"/>
          </ac:spMkLst>
        </pc:spChg>
        <pc:spChg chg="mod">
          <ac:chgData name="懿萱 劉" userId="a85785de9ca0395f" providerId="LiveId" clId="{3FD100FA-73F0-4595-8C3A-1DB599F8E897}" dt="2022-10-18T13:18:26.430" v="522" actId="2711"/>
          <ac:spMkLst>
            <pc:docMk/>
            <pc:sldMk cId="2700572988" sldId="1375"/>
            <ac:spMk id="18" creationId="{1B67F422-2E48-44A4-BD85-589B5568B37D}"/>
          </ac:spMkLst>
        </pc:spChg>
        <pc:spChg chg="add del mod">
          <ac:chgData name="懿萱 劉" userId="a85785de9ca0395f" providerId="LiveId" clId="{3FD100FA-73F0-4595-8C3A-1DB599F8E897}" dt="2022-10-18T13:21:22.184" v="631"/>
          <ac:spMkLst>
            <pc:docMk/>
            <pc:sldMk cId="2700572988" sldId="1375"/>
            <ac:spMk id="20" creationId="{553A41F0-0134-3F80-7A88-627A4FFF93AF}"/>
          </ac:spMkLst>
        </pc:spChg>
        <pc:spChg chg="add del mod">
          <ac:chgData name="懿萱 劉" userId="a85785de9ca0395f" providerId="LiveId" clId="{3FD100FA-73F0-4595-8C3A-1DB599F8E897}" dt="2022-10-18T13:21:22.184" v="631"/>
          <ac:spMkLst>
            <pc:docMk/>
            <pc:sldMk cId="2700572988" sldId="1375"/>
            <ac:spMk id="21" creationId="{AF6CBD22-63A3-149E-3E80-723C1BA29506}"/>
          </ac:spMkLst>
        </pc:spChg>
        <pc:spChg chg="add del mod">
          <ac:chgData name="懿萱 劉" userId="a85785de9ca0395f" providerId="LiveId" clId="{3FD100FA-73F0-4595-8C3A-1DB599F8E897}" dt="2022-10-18T13:21:22.184" v="631"/>
          <ac:spMkLst>
            <pc:docMk/>
            <pc:sldMk cId="2700572988" sldId="1375"/>
            <ac:spMk id="22" creationId="{A04C58B6-54CD-3A32-E213-0AAF7171AEA7}"/>
          </ac:spMkLst>
        </pc:spChg>
        <pc:spChg chg="add mod">
          <ac:chgData name="懿萱 劉" userId="a85785de9ca0395f" providerId="LiveId" clId="{3FD100FA-73F0-4595-8C3A-1DB599F8E897}" dt="2022-10-18T13:42:35.484" v="904" actId="255"/>
          <ac:spMkLst>
            <pc:docMk/>
            <pc:sldMk cId="2700572988" sldId="1375"/>
            <ac:spMk id="26" creationId="{5B47882E-1B5D-7BF7-981F-05036838CDE8}"/>
          </ac:spMkLst>
        </pc:spChg>
        <pc:spChg chg="add mod">
          <ac:chgData name="懿萱 劉" userId="a85785de9ca0395f" providerId="LiveId" clId="{3FD100FA-73F0-4595-8C3A-1DB599F8E897}" dt="2022-10-18T13:42:39.990" v="905" actId="255"/>
          <ac:spMkLst>
            <pc:docMk/>
            <pc:sldMk cId="2700572988" sldId="1375"/>
            <ac:spMk id="27" creationId="{D329997A-26C7-702B-6A66-362CFAEF5562}"/>
          </ac:spMkLst>
        </pc:spChg>
        <pc:spChg chg="add mod">
          <ac:chgData name="懿萱 劉" userId="a85785de9ca0395f" providerId="LiveId" clId="{3FD100FA-73F0-4595-8C3A-1DB599F8E897}" dt="2022-10-18T13:42:43.935" v="906" actId="255"/>
          <ac:spMkLst>
            <pc:docMk/>
            <pc:sldMk cId="2700572988" sldId="1375"/>
            <ac:spMk id="28" creationId="{D7FC0ADD-9ED9-46FB-A11E-806BC95D8A55}"/>
          </ac:spMkLst>
        </pc:spChg>
        <pc:spChg chg="add mod">
          <ac:chgData name="懿萱 劉" userId="a85785de9ca0395f" providerId="LiveId" clId="{3FD100FA-73F0-4595-8C3A-1DB599F8E897}" dt="2022-10-18T13:42:53.275" v="907" actId="1076"/>
          <ac:spMkLst>
            <pc:docMk/>
            <pc:sldMk cId="2700572988" sldId="1375"/>
            <ac:spMk id="35" creationId="{A8C3B9DE-6467-6127-7DC2-84D77762265C}"/>
          </ac:spMkLst>
        </pc:spChg>
        <pc:spChg chg="add del mod">
          <ac:chgData name="懿萱 劉" userId="a85785de9ca0395f" providerId="LiveId" clId="{3FD100FA-73F0-4595-8C3A-1DB599F8E897}" dt="2022-10-18T13:32:36.584" v="834" actId="478"/>
          <ac:spMkLst>
            <pc:docMk/>
            <pc:sldMk cId="2700572988" sldId="1375"/>
            <ac:spMk id="37" creationId="{108E4BE8-3791-0ED8-D0C4-267917D306F2}"/>
          </ac:spMkLst>
        </pc:spChg>
        <pc:spChg chg="add del mod">
          <ac:chgData name="懿萱 劉" userId="a85785de9ca0395f" providerId="LiveId" clId="{3FD100FA-73F0-4595-8C3A-1DB599F8E897}" dt="2022-10-18T13:32:40.588" v="836" actId="478"/>
          <ac:spMkLst>
            <pc:docMk/>
            <pc:sldMk cId="2700572988" sldId="1375"/>
            <ac:spMk id="38" creationId="{F9FC4A32-853F-E72F-8702-0FE228453A34}"/>
          </ac:spMkLst>
        </pc:spChg>
        <pc:spChg chg="add del mod">
          <ac:chgData name="懿萱 劉" userId="a85785de9ca0395f" providerId="LiveId" clId="{3FD100FA-73F0-4595-8C3A-1DB599F8E897}" dt="2022-10-18T13:32:44.703" v="838" actId="478"/>
          <ac:spMkLst>
            <pc:docMk/>
            <pc:sldMk cId="2700572988" sldId="1375"/>
            <ac:spMk id="39" creationId="{5B8DA80D-AEF6-DFC8-33C9-F3191FF63717}"/>
          </ac:spMkLst>
        </pc:spChg>
        <pc:spChg chg="mod">
          <ac:chgData name="懿萱 劉" userId="a85785de9ca0395f" providerId="LiveId" clId="{3FD100FA-73F0-4595-8C3A-1DB599F8E897}" dt="2022-10-18T13:18:27.459" v="523" actId="2711"/>
          <ac:spMkLst>
            <pc:docMk/>
            <pc:sldMk cId="2700572988" sldId="1375"/>
            <ac:spMk id="43" creationId="{8F883939-5FF7-4767-9BA7-CA5BF5A34D9D}"/>
          </ac:spMkLst>
        </pc:spChg>
        <pc:spChg chg="mod">
          <ac:chgData name="懿萱 劉" userId="a85785de9ca0395f" providerId="LiveId" clId="{3FD100FA-73F0-4595-8C3A-1DB599F8E897}" dt="2022-10-18T13:13:37.140" v="483" actId="1076"/>
          <ac:spMkLst>
            <pc:docMk/>
            <pc:sldMk cId="2700572988" sldId="1375"/>
            <ac:spMk id="44" creationId="{A4511203-B797-4D60-B9E4-1C3CF58F6E1D}"/>
          </ac:spMkLst>
        </pc:spChg>
        <pc:spChg chg="add mod">
          <ac:chgData name="懿萱 劉" userId="a85785de9ca0395f" providerId="LiveId" clId="{3FD100FA-73F0-4595-8C3A-1DB599F8E897}" dt="2022-10-18T13:42:53.275" v="907" actId="1076"/>
          <ac:spMkLst>
            <pc:docMk/>
            <pc:sldMk cId="2700572988" sldId="1375"/>
            <ac:spMk id="45" creationId="{BF1DB083-1DFB-67FF-D7B1-EDE0BA6602DC}"/>
          </ac:spMkLst>
        </pc:spChg>
        <pc:spChg chg="del">
          <ac:chgData name="懿萱 劉" userId="a85785de9ca0395f" providerId="LiveId" clId="{3FD100FA-73F0-4595-8C3A-1DB599F8E897}" dt="2022-10-18T13:13:59.331" v="487" actId="478"/>
          <ac:spMkLst>
            <pc:docMk/>
            <pc:sldMk cId="2700572988" sldId="1375"/>
            <ac:spMk id="47" creationId="{ADC4F8A7-01CE-4E51-9A67-66C90F2778FE}"/>
          </ac:spMkLst>
        </pc:spChg>
        <pc:spChg chg="del">
          <ac:chgData name="懿萱 劉" userId="a85785de9ca0395f" providerId="LiveId" clId="{3FD100FA-73F0-4595-8C3A-1DB599F8E897}" dt="2022-10-18T13:14:03.114" v="488" actId="478"/>
          <ac:spMkLst>
            <pc:docMk/>
            <pc:sldMk cId="2700572988" sldId="1375"/>
            <ac:spMk id="49" creationId="{DABCE7C2-12CE-4D1C-8966-BD98B633E6D3}"/>
          </ac:spMkLst>
        </pc:spChg>
        <pc:spChg chg="del">
          <ac:chgData name="懿萱 劉" userId="a85785de9ca0395f" providerId="LiveId" clId="{3FD100FA-73F0-4595-8C3A-1DB599F8E897}" dt="2022-10-18T13:13:59.331" v="487" actId="478"/>
          <ac:spMkLst>
            <pc:docMk/>
            <pc:sldMk cId="2700572988" sldId="1375"/>
            <ac:spMk id="50" creationId="{A62812E5-4A14-4629-BD67-717A73264482}"/>
          </ac:spMkLst>
        </pc:spChg>
        <pc:spChg chg="add mod">
          <ac:chgData name="懿萱 劉" userId="a85785de9ca0395f" providerId="LiveId" clId="{3FD100FA-73F0-4595-8C3A-1DB599F8E897}" dt="2022-10-18T13:45:15.831" v="1047" actId="1076"/>
          <ac:spMkLst>
            <pc:docMk/>
            <pc:sldMk cId="2700572988" sldId="1375"/>
            <ac:spMk id="58" creationId="{752A804F-C71F-5521-9DC8-B5BD2590FFD5}"/>
          </ac:spMkLst>
        </pc:spChg>
        <pc:spChg chg="add mod">
          <ac:chgData name="懿萱 劉" userId="a85785de9ca0395f" providerId="LiveId" clId="{3FD100FA-73F0-4595-8C3A-1DB599F8E897}" dt="2022-10-18T13:45:55.994" v="1100" actId="1076"/>
          <ac:spMkLst>
            <pc:docMk/>
            <pc:sldMk cId="2700572988" sldId="1375"/>
            <ac:spMk id="59" creationId="{E8E97559-E037-D743-821F-83A142CEDDF0}"/>
          </ac:spMkLst>
        </pc:spChg>
        <pc:spChg chg="add mod">
          <ac:chgData name="懿萱 劉" userId="a85785de9ca0395f" providerId="LiveId" clId="{3FD100FA-73F0-4595-8C3A-1DB599F8E897}" dt="2022-10-18T13:47:08.970" v="1133" actId="20577"/>
          <ac:spMkLst>
            <pc:docMk/>
            <pc:sldMk cId="2700572988" sldId="1375"/>
            <ac:spMk id="60" creationId="{97EB87C9-EAAD-607A-379F-D5EEFDBC20C1}"/>
          </ac:spMkLst>
        </pc:spChg>
        <pc:graphicFrameChg chg="add mod">
          <ac:chgData name="懿萱 劉" userId="a85785de9ca0395f" providerId="LiveId" clId="{3FD100FA-73F0-4595-8C3A-1DB599F8E897}" dt="2022-10-18T13:40:46.139" v="885" actId="1076"/>
          <ac:graphicFrameMkLst>
            <pc:docMk/>
            <pc:sldMk cId="2700572988" sldId="1375"/>
            <ac:graphicFrameMk id="5" creationId="{907F3E03-BE1D-AFAB-DDA0-E9E8C4A525C3}"/>
          </ac:graphicFrameMkLst>
        </pc:graphicFrameChg>
        <pc:graphicFrameChg chg="add del mod">
          <ac:chgData name="懿萱 劉" userId="a85785de9ca0395f" providerId="LiveId" clId="{3FD100FA-73F0-4595-8C3A-1DB599F8E897}" dt="2022-10-18T13:25:17.130" v="727" actId="478"/>
          <ac:graphicFrameMkLst>
            <pc:docMk/>
            <pc:sldMk cId="2700572988" sldId="1375"/>
            <ac:graphicFrameMk id="7" creationId="{6859202B-00A7-7EBF-4F41-6A804B3E9F5D}"/>
          </ac:graphicFrameMkLst>
        </pc:graphicFrameChg>
        <pc:graphicFrameChg chg="add del mod">
          <ac:chgData name="懿萱 劉" userId="a85785de9ca0395f" providerId="LiveId" clId="{3FD100FA-73F0-4595-8C3A-1DB599F8E897}" dt="2022-10-18T13:21:20.330" v="624"/>
          <ac:graphicFrameMkLst>
            <pc:docMk/>
            <pc:sldMk cId="2700572988" sldId="1375"/>
            <ac:graphicFrameMk id="9" creationId="{65575352-8C3C-12C3-AD23-AD2705377F63}"/>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0" creationId="{61B31D6C-F75C-6E40-E5FB-BE07E693E09C}"/>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1" creationId="{85625AEE-8429-7D76-A9CE-CD86D4C6E6F1}"/>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5" creationId="{473F5A64-BE25-4B4F-08B8-78CE8E0F6F2A}"/>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7" creationId="{2290B969-3DAB-0327-ED77-B5A80DA1F9B3}"/>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9" creationId="{E06DE6EB-87F1-33CA-EC8E-37DC08A6DC70}"/>
          </ac:graphicFrameMkLst>
        </pc:graphicFrameChg>
        <pc:graphicFrameChg chg="add del mod">
          <ac:chgData name="懿萱 劉" userId="a85785de9ca0395f" providerId="LiveId" clId="{3FD100FA-73F0-4595-8C3A-1DB599F8E897}" dt="2022-10-18T13:25:19.379" v="728" actId="478"/>
          <ac:graphicFrameMkLst>
            <pc:docMk/>
            <pc:sldMk cId="2700572988" sldId="1375"/>
            <ac:graphicFrameMk id="23" creationId="{46F25D21-40E4-1CB1-3BB9-7E54E86FE3FB}"/>
          </ac:graphicFrameMkLst>
        </pc:graphicFrameChg>
        <pc:graphicFrameChg chg="add del mod">
          <ac:chgData name="懿萱 劉" userId="a85785de9ca0395f" providerId="LiveId" clId="{3FD100FA-73F0-4595-8C3A-1DB599F8E897}" dt="2022-10-18T13:23:51.780" v="711" actId="478"/>
          <ac:graphicFrameMkLst>
            <pc:docMk/>
            <pc:sldMk cId="2700572988" sldId="1375"/>
            <ac:graphicFrameMk id="24" creationId="{8037BF97-4CE5-FDE1-F404-E1C305C51435}"/>
          </ac:graphicFrameMkLst>
        </pc:graphicFrameChg>
        <pc:graphicFrameChg chg="add del mod">
          <ac:chgData name="懿萱 劉" userId="a85785de9ca0395f" providerId="LiveId" clId="{3FD100FA-73F0-4595-8C3A-1DB599F8E897}" dt="2022-10-18T13:23:53.663" v="712" actId="478"/>
          <ac:graphicFrameMkLst>
            <pc:docMk/>
            <pc:sldMk cId="2700572988" sldId="1375"/>
            <ac:graphicFrameMk id="25" creationId="{3FAC660C-3F89-5648-A319-3EB9B2971589}"/>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29" creationId="{2D00CCBE-D239-2775-F750-0B66FCB43C46}"/>
          </ac:graphicFrameMkLst>
        </pc:graphicFrameChg>
        <pc:graphicFrameChg chg="add del mod">
          <ac:chgData name="懿萱 劉" userId="a85785de9ca0395f" providerId="LiveId" clId="{3FD100FA-73F0-4595-8C3A-1DB599F8E897}" dt="2022-10-18T13:25:15.484" v="726" actId="478"/>
          <ac:graphicFrameMkLst>
            <pc:docMk/>
            <pc:sldMk cId="2700572988" sldId="1375"/>
            <ac:graphicFrameMk id="30" creationId="{0488A6DB-A176-BB01-03F8-A6FDC90D4BE2}"/>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1" creationId="{A3D51DF2-150C-2A69-9685-BB583DAA5A94}"/>
          </ac:graphicFrameMkLst>
        </pc:graphicFrameChg>
        <pc:graphicFrameChg chg="add del mod">
          <ac:chgData name="懿萱 劉" userId="a85785de9ca0395f" providerId="LiveId" clId="{3FD100FA-73F0-4595-8C3A-1DB599F8E897}" dt="2022-10-18T13:25:40.056" v="736" actId="478"/>
          <ac:graphicFrameMkLst>
            <pc:docMk/>
            <pc:sldMk cId="2700572988" sldId="1375"/>
            <ac:graphicFrameMk id="32" creationId="{A6967C52-6161-8F54-235C-7AD1C26B6ABA}"/>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3" creationId="{4927A585-B907-3FEE-1AEC-2B3690B9E286}"/>
          </ac:graphicFrameMkLst>
        </pc:graphicFrameChg>
        <pc:graphicFrameChg chg="add del mod">
          <ac:chgData name="懿萱 劉" userId="a85785de9ca0395f" providerId="LiveId" clId="{3FD100FA-73F0-4595-8C3A-1DB599F8E897}" dt="2022-10-18T13:30:54.789" v="820" actId="478"/>
          <ac:graphicFrameMkLst>
            <pc:docMk/>
            <pc:sldMk cId="2700572988" sldId="1375"/>
            <ac:graphicFrameMk id="34" creationId="{6D6E50D0-FE34-A9DB-858E-ACBDF3819F5C}"/>
          </ac:graphicFrameMkLst>
        </pc:graphicFrameChg>
        <pc:graphicFrameChg chg="add del mod">
          <ac:chgData name="懿萱 劉" userId="a85785de9ca0395f" providerId="LiveId" clId="{3FD100FA-73F0-4595-8C3A-1DB599F8E897}" dt="2022-10-18T13:32:38.355" v="835" actId="478"/>
          <ac:graphicFrameMkLst>
            <pc:docMk/>
            <pc:sldMk cId="2700572988" sldId="1375"/>
            <ac:graphicFrameMk id="40" creationId="{06D83AC3-EBCD-0085-324F-2F226167DFE3}"/>
          </ac:graphicFrameMkLst>
        </pc:graphicFrameChg>
        <pc:graphicFrameChg chg="add del mod">
          <ac:chgData name="懿萱 劉" userId="a85785de9ca0395f" providerId="LiveId" clId="{3FD100FA-73F0-4595-8C3A-1DB599F8E897}" dt="2022-10-18T13:32:46.783" v="839" actId="478"/>
          <ac:graphicFrameMkLst>
            <pc:docMk/>
            <pc:sldMk cId="2700572988" sldId="1375"/>
            <ac:graphicFrameMk id="41" creationId="{B13FBF46-2A4D-5352-D522-759295A50953}"/>
          </ac:graphicFrameMkLst>
        </pc:graphicFrameChg>
        <pc:graphicFrameChg chg="add del mod">
          <ac:chgData name="懿萱 劉" userId="a85785de9ca0395f" providerId="LiveId" clId="{3FD100FA-73F0-4595-8C3A-1DB599F8E897}" dt="2022-10-18T13:32:42.673" v="837" actId="478"/>
          <ac:graphicFrameMkLst>
            <pc:docMk/>
            <pc:sldMk cId="2700572988" sldId="1375"/>
            <ac:graphicFrameMk id="42" creationId="{DE5B85C2-5E9A-E00D-241A-74AE1B2A462A}"/>
          </ac:graphicFrameMkLst>
        </pc:graphicFrameChg>
        <pc:graphicFrameChg chg="add del mod">
          <ac:chgData name="懿萱 劉" userId="a85785de9ca0395f" providerId="LiveId" clId="{3FD100FA-73F0-4595-8C3A-1DB599F8E897}" dt="2022-10-18T13:31:06.132" v="823" actId="478"/>
          <ac:graphicFrameMkLst>
            <pc:docMk/>
            <pc:sldMk cId="2700572988" sldId="1375"/>
            <ac:graphicFrameMk id="46" creationId="{532B6887-D8BC-7436-5022-85F59D26A408}"/>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48" creationId="{1C0F953D-2599-607F-A29A-11DFDD14465E}"/>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1" creationId="{9C1555FE-1159-0AEB-9482-485FF55B6953}"/>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2" creationId="{5599EBFA-BAA3-513E-BCBB-58AFA286B55D}"/>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3" creationId="{EF1024F3-C55C-B32F-ACC8-5DED394E6FE5}"/>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54" creationId="{81B30492-19BA-5705-79DC-030AB14B738C}"/>
          </ac:graphicFrameMkLst>
        </pc:graphicFrameChg>
        <pc:graphicFrameChg chg="add mod">
          <ac:chgData name="懿萱 劉" userId="a85785de9ca0395f" providerId="LiveId" clId="{3FD100FA-73F0-4595-8C3A-1DB599F8E897}" dt="2022-10-18T13:43:10.363" v="909" actId="1076"/>
          <ac:graphicFrameMkLst>
            <pc:docMk/>
            <pc:sldMk cId="2700572988" sldId="1375"/>
            <ac:graphicFrameMk id="55" creationId="{623773BB-F98C-0E3B-D64E-EA4F42A47648}"/>
          </ac:graphicFrameMkLst>
        </pc:graphicFrameChg>
        <pc:graphicFrameChg chg="add mod">
          <ac:chgData name="懿萱 劉" userId="a85785de9ca0395f" providerId="LiveId" clId="{3FD100FA-73F0-4595-8C3A-1DB599F8E897}" dt="2022-10-18T13:43:13.547" v="910" actId="1076"/>
          <ac:graphicFrameMkLst>
            <pc:docMk/>
            <pc:sldMk cId="2700572988" sldId="1375"/>
            <ac:graphicFrameMk id="56" creationId="{4AB76500-B879-4E39-8C31-3A24DB4974A1}"/>
          </ac:graphicFrameMkLst>
        </pc:graphicFrameChg>
        <pc:graphicFrameChg chg="add mod">
          <ac:chgData name="懿萱 劉" userId="a85785de9ca0395f" providerId="LiveId" clId="{3FD100FA-73F0-4595-8C3A-1DB599F8E897}" dt="2022-10-18T13:43:17.609" v="911" actId="1076"/>
          <ac:graphicFrameMkLst>
            <pc:docMk/>
            <pc:sldMk cId="2700572988" sldId="1375"/>
            <ac:graphicFrameMk id="57" creationId="{69BB5EC3-78EB-3B99-FF1F-DB2DF414B48D}"/>
          </ac:graphicFrameMkLst>
        </pc:graphicFrameChg>
        <pc:picChg chg="del">
          <ac:chgData name="懿萱 劉" userId="a85785de9ca0395f" providerId="LiveId" clId="{3FD100FA-73F0-4595-8C3A-1DB599F8E897}" dt="2022-10-18T13:13:27.779" v="481" actId="478"/>
          <ac:picMkLst>
            <pc:docMk/>
            <pc:sldMk cId="2700572988" sldId="1375"/>
            <ac:picMk id="36" creationId="{1BD9A359-D2D5-4C6B-B648-20053E4C8E2D}"/>
          </ac:picMkLst>
        </pc:picChg>
        <pc:cxnChg chg="mod">
          <ac:chgData name="懿萱 劉" userId="a85785de9ca0395f" providerId="LiveId" clId="{3FD100FA-73F0-4595-8C3A-1DB599F8E897}" dt="2022-10-18T13:13:46.098" v="484" actId="1076"/>
          <ac:cxnSpMkLst>
            <pc:docMk/>
            <pc:sldMk cId="2700572988" sldId="1375"/>
            <ac:cxnSpMk id="4" creationId="{762B085F-382A-4655-8172-D011445847C7}"/>
          </ac:cxnSpMkLst>
        </pc:cxnChg>
      </pc:sldChg>
      <pc:sldChg chg="addSp delSp modSp add mod">
        <pc:chgData name="懿萱 劉" userId="a85785de9ca0395f" providerId="LiveId" clId="{3FD100FA-73F0-4595-8C3A-1DB599F8E897}" dt="2022-10-18T15:01:17.233" v="1928" actId="1076"/>
        <pc:sldMkLst>
          <pc:docMk/>
          <pc:sldMk cId="3014616402" sldId="1376"/>
        </pc:sldMkLst>
        <pc:spChg chg="del mod">
          <ac:chgData name="懿萱 劉" userId="a85785de9ca0395f" providerId="LiveId" clId="{3FD100FA-73F0-4595-8C3A-1DB599F8E897}" dt="2022-10-18T14:44:41.327" v="1677" actId="478"/>
          <ac:spMkLst>
            <pc:docMk/>
            <pc:sldMk cId="3014616402" sldId="1376"/>
            <ac:spMk id="6" creationId="{512EE8B1-12FB-103B-987A-2F5FE3AEC6AE}"/>
          </ac:spMkLst>
        </pc:spChg>
        <pc:spChg chg="add del mod">
          <ac:chgData name="懿萱 劉" userId="a85785de9ca0395f" providerId="LiveId" clId="{3FD100FA-73F0-4595-8C3A-1DB599F8E897}" dt="2022-10-18T14:44:45.213" v="1679" actId="478"/>
          <ac:spMkLst>
            <pc:docMk/>
            <pc:sldMk cId="3014616402" sldId="1376"/>
            <ac:spMk id="7" creationId="{DD90E3B1-769F-1B7C-0C5D-5361A3F2F681}"/>
          </ac:spMkLst>
        </pc:spChg>
        <pc:spChg chg="add del mod">
          <ac:chgData name="懿萱 劉" userId="a85785de9ca0395f" providerId="LiveId" clId="{3FD100FA-73F0-4595-8C3A-1DB599F8E897}" dt="2022-10-18T14:11:37.182" v="1576" actId="478"/>
          <ac:spMkLst>
            <pc:docMk/>
            <pc:sldMk cId="3014616402" sldId="1376"/>
            <ac:spMk id="19" creationId="{B947EAE3-5B75-FE67-4D0C-AA6167325829}"/>
          </ac:spMkLst>
        </pc:spChg>
        <pc:spChg chg="del mod">
          <ac:chgData name="懿萱 劉" userId="a85785de9ca0395f" providerId="LiveId" clId="{3FD100FA-73F0-4595-8C3A-1DB599F8E897}" dt="2022-10-18T13:50:16.506" v="1291" actId="478"/>
          <ac:spMkLst>
            <pc:docMk/>
            <pc:sldMk cId="3014616402" sldId="1376"/>
            <ac:spMk id="26" creationId="{5B47882E-1B5D-7BF7-981F-05036838CDE8}"/>
          </ac:spMkLst>
        </pc:spChg>
        <pc:spChg chg="del mod">
          <ac:chgData name="懿萱 劉" userId="a85785de9ca0395f" providerId="LiveId" clId="{3FD100FA-73F0-4595-8C3A-1DB599F8E897}" dt="2022-10-18T13:50:24.883" v="1295" actId="478"/>
          <ac:spMkLst>
            <pc:docMk/>
            <pc:sldMk cId="3014616402" sldId="1376"/>
            <ac:spMk id="27" creationId="{D329997A-26C7-702B-6A66-362CFAEF5562}"/>
          </ac:spMkLst>
        </pc:spChg>
        <pc:spChg chg="del">
          <ac:chgData name="懿萱 劉" userId="a85785de9ca0395f" providerId="LiveId" clId="{3FD100FA-73F0-4595-8C3A-1DB599F8E897}" dt="2022-10-18T13:50:26.776" v="1296" actId="478"/>
          <ac:spMkLst>
            <pc:docMk/>
            <pc:sldMk cId="3014616402" sldId="1376"/>
            <ac:spMk id="28" creationId="{D7FC0ADD-9ED9-46FB-A11E-806BC95D8A55}"/>
          </ac:spMkLst>
        </pc:spChg>
        <pc:spChg chg="add del mod">
          <ac:chgData name="懿萱 劉" userId="a85785de9ca0395f" providerId="LiveId" clId="{3FD100FA-73F0-4595-8C3A-1DB599F8E897}" dt="2022-10-18T14:40:43.671" v="1642" actId="478"/>
          <ac:spMkLst>
            <pc:docMk/>
            <pc:sldMk cId="3014616402" sldId="1376"/>
            <ac:spMk id="30" creationId="{E7F1F92A-3CB8-5531-6481-B32E1454BDC4}"/>
          </ac:spMkLst>
        </pc:spChg>
        <pc:spChg chg="add del mod">
          <ac:chgData name="懿萱 劉" userId="a85785de9ca0395f" providerId="LiveId" clId="{3FD100FA-73F0-4595-8C3A-1DB599F8E897}" dt="2022-10-18T14:09:33.136" v="1538"/>
          <ac:spMkLst>
            <pc:docMk/>
            <pc:sldMk cId="3014616402" sldId="1376"/>
            <ac:spMk id="34" creationId="{7D0EF96D-8DD4-9889-909E-02132C8F5C6B}"/>
          </ac:spMkLst>
        </pc:spChg>
        <pc:spChg chg="del mod">
          <ac:chgData name="懿萱 劉" userId="a85785de9ca0395f" providerId="LiveId" clId="{3FD100FA-73F0-4595-8C3A-1DB599F8E897}" dt="2022-10-18T13:50:06.625" v="1288" actId="478"/>
          <ac:spMkLst>
            <pc:docMk/>
            <pc:sldMk cId="3014616402" sldId="1376"/>
            <ac:spMk id="35" creationId="{A8C3B9DE-6467-6127-7DC2-84D77762265C}"/>
          </ac:spMkLst>
        </pc:spChg>
        <pc:spChg chg="del mod">
          <ac:chgData name="懿萱 劉" userId="a85785de9ca0395f" providerId="LiveId" clId="{3FD100FA-73F0-4595-8C3A-1DB599F8E897}" dt="2022-10-18T13:50:06.625" v="1288" actId="478"/>
          <ac:spMkLst>
            <pc:docMk/>
            <pc:sldMk cId="3014616402" sldId="1376"/>
            <ac:spMk id="45" creationId="{BF1DB083-1DFB-67FF-D7B1-EDE0BA6602DC}"/>
          </ac:spMkLst>
        </pc:spChg>
        <pc:spChg chg="add mod">
          <ac:chgData name="懿萱 劉" userId="a85785de9ca0395f" providerId="LiveId" clId="{3FD100FA-73F0-4595-8C3A-1DB599F8E897}" dt="2022-10-18T15:01:17.233" v="1928" actId="1076"/>
          <ac:spMkLst>
            <pc:docMk/>
            <pc:sldMk cId="3014616402" sldId="1376"/>
            <ac:spMk id="50" creationId="{D902DDB0-5439-B531-6923-7E315DBEB531}"/>
          </ac:spMkLst>
        </pc:spChg>
        <pc:spChg chg="del">
          <ac:chgData name="懿萱 劉" userId="a85785de9ca0395f" providerId="LiveId" clId="{3FD100FA-73F0-4595-8C3A-1DB599F8E897}" dt="2022-10-18T13:50:06.625" v="1288" actId="478"/>
          <ac:spMkLst>
            <pc:docMk/>
            <pc:sldMk cId="3014616402" sldId="1376"/>
            <ac:spMk id="58" creationId="{752A804F-C71F-5521-9DC8-B5BD2590FFD5}"/>
          </ac:spMkLst>
        </pc:spChg>
        <pc:spChg chg="del">
          <ac:chgData name="懿萱 劉" userId="a85785de9ca0395f" providerId="LiveId" clId="{3FD100FA-73F0-4595-8C3A-1DB599F8E897}" dt="2022-10-18T13:50:30.593" v="1298" actId="478"/>
          <ac:spMkLst>
            <pc:docMk/>
            <pc:sldMk cId="3014616402" sldId="1376"/>
            <ac:spMk id="59" creationId="{E8E97559-E037-D743-821F-83A142CEDDF0}"/>
          </ac:spMkLst>
        </pc:spChg>
        <pc:spChg chg="del mod">
          <ac:chgData name="懿萱 劉" userId="a85785de9ca0395f" providerId="LiveId" clId="{3FD100FA-73F0-4595-8C3A-1DB599F8E897}" dt="2022-10-18T13:50:06.625" v="1288" actId="478"/>
          <ac:spMkLst>
            <pc:docMk/>
            <pc:sldMk cId="3014616402" sldId="1376"/>
            <ac:spMk id="60" creationId="{97EB87C9-EAAD-607A-379F-D5EEFDBC20C1}"/>
          </ac:spMkLst>
        </pc:spChg>
        <pc:spChg chg="add mod">
          <ac:chgData name="懿萱 劉" userId="a85785de9ca0395f" providerId="LiveId" clId="{3FD100FA-73F0-4595-8C3A-1DB599F8E897}" dt="2022-10-18T14:50:48.281" v="1871" actId="1076"/>
          <ac:spMkLst>
            <pc:docMk/>
            <pc:sldMk cId="3014616402" sldId="1376"/>
            <ac:spMk id="63" creationId="{7FD0FD70-8432-5229-E4F6-4774512263A7}"/>
          </ac:spMkLst>
        </pc:spChg>
        <pc:graphicFrameChg chg="add del mod">
          <ac:chgData name="懿萱 劉" userId="a85785de9ca0395f" providerId="LiveId" clId="{3FD100FA-73F0-4595-8C3A-1DB599F8E897}" dt="2022-10-18T14:44:37.863" v="1676" actId="478"/>
          <ac:graphicFrameMkLst>
            <pc:docMk/>
            <pc:sldMk cId="3014616402" sldId="1376"/>
            <ac:graphicFrameMk id="2" creationId="{FE46FDE5-23DD-3C3C-2F11-7A8AAA9CAFF8}"/>
          </ac:graphicFrameMkLst>
        </pc:graphicFrameChg>
        <pc:graphicFrameChg chg="add del mod">
          <ac:chgData name="懿萱 劉" userId="a85785de9ca0395f" providerId="LiveId" clId="{3FD100FA-73F0-4595-8C3A-1DB599F8E897}" dt="2022-10-18T14:44:42.918" v="1678" actId="478"/>
          <ac:graphicFrameMkLst>
            <pc:docMk/>
            <pc:sldMk cId="3014616402" sldId="1376"/>
            <ac:graphicFrameMk id="3" creationId="{E6DBF34B-4A39-EC83-0949-C66D01EE443C}"/>
          </ac:graphicFrameMkLst>
        </pc:graphicFrameChg>
        <pc:graphicFrameChg chg="del">
          <ac:chgData name="懿萱 劉" userId="a85785de9ca0395f" providerId="LiveId" clId="{3FD100FA-73F0-4595-8C3A-1DB599F8E897}" dt="2022-10-18T13:49:52.663" v="1284" actId="478"/>
          <ac:graphicFrameMkLst>
            <pc:docMk/>
            <pc:sldMk cId="3014616402" sldId="1376"/>
            <ac:graphicFrameMk id="5" creationId="{907F3E03-BE1D-AFAB-DDA0-E9E8C4A525C3}"/>
          </ac:graphicFrameMkLst>
        </pc:graphicFrameChg>
        <pc:graphicFrameChg chg="add mod">
          <ac:chgData name="懿萱 劉" userId="a85785de9ca0395f" providerId="LiveId" clId="{3FD100FA-73F0-4595-8C3A-1DB599F8E897}" dt="2022-10-18T14:44:49.835" v="1680" actId="1076"/>
          <ac:graphicFrameMkLst>
            <pc:docMk/>
            <pc:sldMk cId="3014616402" sldId="1376"/>
            <ac:graphicFrameMk id="9" creationId="{7BC78042-EC2A-E3AF-2172-55B7EBAF957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0" creationId="{61B31D6C-F75C-6E40-E5FB-BE07E693E09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1" creationId="{85625AEE-8429-7D76-A9CE-CD86D4C6E6F1}"/>
          </ac:graphicFrameMkLst>
        </pc:graphicFrameChg>
        <pc:graphicFrameChg chg="add mod">
          <ac:chgData name="懿萱 劉" userId="a85785de9ca0395f" providerId="LiveId" clId="{3FD100FA-73F0-4595-8C3A-1DB599F8E897}" dt="2022-10-18T14:45:19.868" v="1687" actId="1076"/>
          <ac:graphicFrameMkLst>
            <pc:docMk/>
            <pc:sldMk cId="3014616402" sldId="1376"/>
            <ac:graphicFrameMk id="15" creationId="{F486D17C-590E-4211-5718-B4CDD52BE29C}"/>
          </ac:graphicFrameMkLst>
        </pc:graphicFrameChg>
        <pc:graphicFrameChg chg="add del mod">
          <ac:chgData name="懿萱 劉" userId="a85785de9ca0395f" providerId="LiveId" clId="{3FD100FA-73F0-4595-8C3A-1DB599F8E897}" dt="2022-10-18T14:01:47.928" v="1406"/>
          <ac:graphicFrameMkLst>
            <pc:docMk/>
            <pc:sldMk cId="3014616402" sldId="1376"/>
            <ac:graphicFrameMk id="17" creationId="{45742798-752F-D3B5-31AF-E6133EB34025}"/>
          </ac:graphicFrameMkLst>
        </pc:graphicFrameChg>
        <pc:graphicFrameChg chg="add mod">
          <ac:chgData name="懿萱 劉" userId="a85785de9ca0395f" providerId="LiveId" clId="{3FD100FA-73F0-4595-8C3A-1DB599F8E897}" dt="2022-10-18T14:45:13.023" v="1685" actId="1076"/>
          <ac:graphicFrameMkLst>
            <pc:docMk/>
            <pc:sldMk cId="3014616402" sldId="1376"/>
            <ac:graphicFrameMk id="20" creationId="{AC98EE05-DB88-1904-8FAE-F9A4CA9FA6BF}"/>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1" creationId="{B50914E3-3F39-44AA-F9DB-D2F7732DEABC}"/>
          </ac:graphicFrameMkLst>
        </pc:graphicFrameChg>
        <pc:graphicFrameChg chg="add mod">
          <ac:chgData name="懿萱 劉" userId="a85785de9ca0395f" providerId="LiveId" clId="{3FD100FA-73F0-4595-8C3A-1DB599F8E897}" dt="2022-10-18T14:45:01.727" v="1683" actId="1076"/>
          <ac:graphicFrameMkLst>
            <pc:docMk/>
            <pc:sldMk cId="3014616402" sldId="1376"/>
            <ac:graphicFrameMk id="22" creationId="{11645470-A755-D937-245D-27E4B370D594}"/>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3" creationId="{AD469C63-180E-6F92-7F65-B17876C090A9}"/>
          </ac:graphicFrameMkLst>
        </pc:graphicFrameChg>
        <pc:graphicFrameChg chg="add mod">
          <ac:chgData name="懿萱 劉" userId="a85785de9ca0395f" providerId="LiveId" clId="{3FD100FA-73F0-4595-8C3A-1DB599F8E897}" dt="2022-10-18T14:45:03.807" v="1684" actId="1076"/>
          <ac:graphicFrameMkLst>
            <pc:docMk/>
            <pc:sldMk cId="3014616402" sldId="1376"/>
            <ac:graphicFrameMk id="24" creationId="{1BF9CCA8-03C7-9D08-6127-338667B70D03}"/>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5" creationId="{15F0F815-1F5B-2A96-6A40-D324AB3C8ACE}"/>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29" creationId="{2D00CCBE-D239-2775-F750-0B66FCB43C46}"/>
          </ac:graphicFrameMkLst>
        </pc:graphicFrameChg>
        <pc:graphicFrameChg chg="del">
          <ac:chgData name="懿萱 劉" userId="a85785de9ca0395f" providerId="LiveId" clId="{3FD100FA-73F0-4595-8C3A-1DB599F8E897}" dt="2022-10-18T13:50:28.475" v="1297" actId="478"/>
          <ac:graphicFrameMkLst>
            <pc:docMk/>
            <pc:sldMk cId="3014616402" sldId="1376"/>
            <ac:graphicFrameMk id="31" creationId="{A3D51DF2-150C-2A69-9685-BB583DAA5A94}"/>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33" creationId="{4927A585-B907-3FEE-1AEC-2B3690B9E286}"/>
          </ac:graphicFrameMkLst>
        </pc:graphicFrameChg>
        <pc:graphicFrameChg chg="add mod">
          <ac:chgData name="懿萱 劉" userId="a85785de9ca0395f" providerId="LiveId" clId="{3FD100FA-73F0-4595-8C3A-1DB599F8E897}" dt="2022-10-18T14:44:56.354" v="1681" actId="1076"/>
          <ac:graphicFrameMkLst>
            <pc:docMk/>
            <pc:sldMk cId="3014616402" sldId="1376"/>
            <ac:graphicFrameMk id="36" creationId="{CEF739CD-2AA1-0730-0EF6-B1207BCC1BE3}"/>
          </ac:graphicFrameMkLst>
        </pc:graphicFrameChg>
        <pc:graphicFrameChg chg="add mod">
          <ac:chgData name="懿萱 劉" userId="a85785de9ca0395f" providerId="LiveId" clId="{3FD100FA-73F0-4595-8C3A-1DB599F8E897}" dt="2022-10-18T14:49:57.290" v="1855" actId="1076"/>
          <ac:graphicFrameMkLst>
            <pc:docMk/>
            <pc:sldMk cId="3014616402" sldId="1376"/>
            <ac:graphicFrameMk id="37" creationId="{63918911-7FCA-2817-A5C7-C05C5D41D24A}"/>
          </ac:graphicFrameMkLst>
        </pc:graphicFrameChg>
        <pc:graphicFrameChg chg="add mod">
          <ac:chgData name="懿萱 劉" userId="a85785de9ca0395f" providerId="LiveId" clId="{3FD100FA-73F0-4595-8C3A-1DB599F8E897}" dt="2022-10-18T14:45:36.434" v="1691" actId="1076"/>
          <ac:graphicFrameMkLst>
            <pc:docMk/>
            <pc:sldMk cId="3014616402" sldId="1376"/>
            <ac:graphicFrameMk id="38" creationId="{D072F8AC-AC1E-33C9-7E4C-4B1DECEEE53D}"/>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39" creationId="{8666E21A-E279-2010-5F22-0E2AB2444705}"/>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48" creationId="{1C0F953D-2599-607F-A29A-11DFDD14465E}"/>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1" creationId="{9C1555FE-1159-0AEB-9482-485FF55B6953}"/>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2" creationId="{5599EBFA-BAA3-513E-BCBB-58AFA286B55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3" creationId="{EF1024F3-C55C-B32F-ACC8-5DED394E6FE5}"/>
          </ac:graphicFrameMkLst>
        </pc:graphicFrameChg>
        <pc:graphicFrameChg chg="del">
          <ac:chgData name="懿萱 劉" userId="a85785de9ca0395f" providerId="LiveId" clId="{3FD100FA-73F0-4595-8C3A-1DB599F8E897}" dt="2022-10-18T13:50:21.089" v="1293" actId="478"/>
          <ac:graphicFrameMkLst>
            <pc:docMk/>
            <pc:sldMk cId="3014616402" sldId="1376"/>
            <ac:graphicFrameMk id="54" creationId="{81B30492-19BA-5705-79DC-030AB14B738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5" creationId="{623773BB-F98C-0E3B-D64E-EA4F42A47648}"/>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6" creationId="{4AB76500-B879-4E39-8C31-3A24DB4974A1}"/>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7" creationId="{69BB5EC3-78EB-3B99-FF1F-DB2DF414B48D}"/>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1" creationId="{2620EFA0-0EC8-EB5E-604A-E3231E380D4F}"/>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2" creationId="{644CB8F9-9607-6000-611A-6E0D3D48E5EE}"/>
          </ac:graphicFrameMkLst>
        </pc:graphicFrameChg>
        <pc:cxnChg chg="add del mod">
          <ac:chgData name="懿萱 劉" userId="a85785de9ca0395f" providerId="LiveId" clId="{3FD100FA-73F0-4595-8C3A-1DB599F8E897}" dt="2022-10-18T14:43:20.294" v="1668" actId="478"/>
          <ac:cxnSpMkLst>
            <pc:docMk/>
            <pc:sldMk cId="3014616402" sldId="1376"/>
            <ac:cxnSpMk id="40" creationId="{15BFA145-B0DF-8EA4-B2E1-E72BB3949442}"/>
          </ac:cxnSpMkLst>
        </pc:cxnChg>
        <pc:cxnChg chg="add mod">
          <ac:chgData name="懿萱 劉" userId="a85785de9ca0395f" providerId="LiveId" clId="{3FD100FA-73F0-4595-8C3A-1DB599F8E897}" dt="2022-10-18T14:45:17.308" v="1686" actId="1076"/>
          <ac:cxnSpMkLst>
            <pc:docMk/>
            <pc:sldMk cId="3014616402" sldId="1376"/>
            <ac:cxnSpMk id="42" creationId="{08DF43D4-6B6A-4413-A328-AD5AAF32E6D8}"/>
          </ac:cxnSpMkLst>
        </pc:cxnChg>
        <pc:cxnChg chg="add del mod">
          <ac:chgData name="懿萱 劉" userId="a85785de9ca0395f" providerId="LiveId" clId="{3FD100FA-73F0-4595-8C3A-1DB599F8E897}" dt="2022-10-18T14:43:01.273" v="1664"/>
          <ac:cxnSpMkLst>
            <pc:docMk/>
            <pc:sldMk cId="3014616402" sldId="1376"/>
            <ac:cxnSpMk id="46" creationId="{09A77111-9F23-9356-4EA1-5322C8967FD9}"/>
          </ac:cxnSpMkLst>
        </pc:cxnChg>
      </pc:sldChg>
      <pc:sldChg chg="addSp delSp modSp add mod">
        <pc:chgData name="懿萱 劉" userId="a85785de9ca0395f" providerId="LiveId" clId="{3FD100FA-73F0-4595-8C3A-1DB599F8E897}" dt="2022-10-18T15:02:19.832" v="1937" actId="1076"/>
        <pc:sldMkLst>
          <pc:docMk/>
          <pc:sldMk cId="800647540" sldId="1377"/>
        </pc:sldMkLst>
        <pc:spChg chg="add del mod">
          <ac:chgData name="懿萱 劉" userId="a85785de9ca0395f" providerId="LiveId" clId="{3FD100FA-73F0-4595-8C3A-1DB599F8E897}" dt="2022-10-18T14:49:41.332" v="1852" actId="21"/>
          <ac:spMkLst>
            <pc:docMk/>
            <pc:sldMk cId="800647540" sldId="1377"/>
            <ac:spMk id="5" creationId="{F55DD991-97E1-F8B5-EAD0-530B8C6EF8E5}"/>
          </ac:spMkLst>
        </pc:spChg>
        <pc:spChg chg="add del">
          <ac:chgData name="懿萱 劉" userId="a85785de9ca0395f" providerId="LiveId" clId="{3FD100FA-73F0-4595-8C3A-1DB599F8E897}" dt="2022-10-18T14:44:21.318" v="1672" actId="21"/>
          <ac:spMkLst>
            <pc:docMk/>
            <pc:sldMk cId="800647540" sldId="1377"/>
            <ac:spMk id="6" creationId="{512EE8B1-12FB-103B-987A-2F5FE3AEC6AE}"/>
          </ac:spMkLst>
        </pc:spChg>
        <pc:spChg chg="add del">
          <ac:chgData name="懿萱 劉" userId="a85785de9ca0395f" providerId="LiveId" clId="{3FD100FA-73F0-4595-8C3A-1DB599F8E897}" dt="2022-10-18T14:44:21.318" v="1672" actId="21"/>
          <ac:spMkLst>
            <pc:docMk/>
            <pc:sldMk cId="800647540" sldId="1377"/>
            <ac:spMk id="7" creationId="{DD90E3B1-769F-1B7C-0C5D-5361A3F2F681}"/>
          </ac:spMkLst>
        </pc:spChg>
        <pc:spChg chg="add mod">
          <ac:chgData name="懿萱 劉" userId="a85785de9ca0395f" providerId="LiveId" clId="{3FD100FA-73F0-4595-8C3A-1DB599F8E897}" dt="2022-10-18T15:01:44.164" v="1931" actId="1076"/>
          <ac:spMkLst>
            <pc:docMk/>
            <pc:sldMk cId="800647540" sldId="1377"/>
            <ac:spMk id="28" creationId="{306721B3-44E9-4883-0324-3FEC13B816A5}"/>
          </ac:spMkLst>
        </pc:spChg>
        <pc:spChg chg="add mod">
          <ac:chgData name="懿萱 劉" userId="a85785de9ca0395f" providerId="LiveId" clId="{3FD100FA-73F0-4595-8C3A-1DB599F8E897}" dt="2022-10-18T15:01:44.164" v="1931" actId="1076"/>
          <ac:spMkLst>
            <pc:docMk/>
            <pc:sldMk cId="800647540" sldId="1377"/>
            <ac:spMk id="31" creationId="{3E9C21DA-A21A-7C22-467D-2E891F07DCFE}"/>
          </ac:spMkLst>
        </pc:spChg>
        <pc:graphicFrameChg chg="add del">
          <ac:chgData name="懿萱 劉" userId="a85785de9ca0395f" providerId="LiveId" clId="{3FD100FA-73F0-4595-8C3A-1DB599F8E897}" dt="2022-10-18T14:44:21.318" v="1672" actId="21"/>
          <ac:graphicFrameMkLst>
            <pc:docMk/>
            <pc:sldMk cId="800647540" sldId="1377"/>
            <ac:graphicFrameMk id="3" creationId="{E6DBF34B-4A39-EC83-0949-C66D01EE443C}"/>
          </ac:graphicFrameMkLst>
        </pc:graphicFrameChg>
        <pc:graphicFrameChg chg="del">
          <ac:chgData name="懿萱 劉" userId="a85785de9ca0395f" providerId="LiveId" clId="{3FD100FA-73F0-4595-8C3A-1DB599F8E897}" dt="2022-10-18T14:44:31.325" v="1674" actId="478"/>
          <ac:graphicFrameMkLst>
            <pc:docMk/>
            <pc:sldMk cId="800647540" sldId="1377"/>
            <ac:graphicFrameMk id="9" creationId="{7BC78042-EC2A-E3AF-2172-55B7EBAF957D}"/>
          </ac:graphicFrameMkLst>
        </pc:graphicFrameChg>
        <pc:graphicFrameChg chg="add del mod">
          <ac:chgData name="懿萱 劉" userId="a85785de9ca0395f" providerId="LiveId" clId="{3FD100FA-73F0-4595-8C3A-1DB599F8E897}" dt="2022-10-18T14:50:04.742" v="1858" actId="21"/>
          <ac:graphicFrameMkLst>
            <pc:docMk/>
            <pc:sldMk cId="800647540" sldId="1377"/>
            <ac:graphicFrameMk id="10" creationId="{6B243CD4-4B15-4C95-DA1F-A7450F83D593}"/>
          </ac:graphicFrameMkLst>
        </pc:graphicFrameChg>
        <pc:graphicFrameChg chg="add del mod">
          <ac:chgData name="懿萱 劉" userId="a85785de9ca0395f" providerId="LiveId" clId="{3FD100FA-73F0-4595-8C3A-1DB599F8E897}" dt="2022-10-18T14:50:13.388" v="1861" actId="21"/>
          <ac:graphicFrameMkLst>
            <pc:docMk/>
            <pc:sldMk cId="800647540" sldId="1377"/>
            <ac:graphicFrameMk id="11" creationId="{865979A3-3DA8-684E-ED0D-41F89CD3AAE1}"/>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15" creationId="{F486D17C-590E-4211-5718-B4CDD52BE29C}"/>
          </ac:graphicFrameMkLst>
        </pc:graphicFrameChg>
        <pc:graphicFrameChg chg="add mod">
          <ac:chgData name="懿萱 劉" userId="a85785de9ca0395f" providerId="LiveId" clId="{3FD100FA-73F0-4595-8C3A-1DB599F8E897}" dt="2022-10-18T15:02:07.428" v="1934" actId="1076"/>
          <ac:graphicFrameMkLst>
            <pc:docMk/>
            <pc:sldMk cId="800647540" sldId="1377"/>
            <ac:graphicFrameMk id="17" creationId="{91499728-7C70-7455-DADE-85405D9996BD}"/>
          </ac:graphicFrameMkLst>
        </pc:graphicFrameChg>
        <pc:graphicFrameChg chg="add mod">
          <ac:chgData name="懿萱 劉" userId="a85785de9ca0395f" providerId="LiveId" clId="{3FD100FA-73F0-4595-8C3A-1DB599F8E897}" dt="2022-10-18T15:02:14.476" v="1936" actId="1076"/>
          <ac:graphicFrameMkLst>
            <pc:docMk/>
            <pc:sldMk cId="800647540" sldId="1377"/>
            <ac:graphicFrameMk id="19" creationId="{34B97E7E-8F73-7BB7-CA45-332E9B095FE8}"/>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0" creationId="{AC98EE05-DB88-1904-8FAE-F9A4CA9FA6BF}"/>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1" creationId="{B50914E3-3F39-44AA-F9DB-D2F7732DEABC}"/>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2" creationId="{11645470-A755-D937-245D-27E4B370D59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3" creationId="{AD469C63-180E-6F92-7F65-B17876C090A9}"/>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4" creationId="{1BF9CCA8-03C7-9D08-6127-338667B70D0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5" creationId="{15F0F815-1F5B-2A96-6A40-D324AB3C8ACE}"/>
          </ac:graphicFrameMkLst>
        </pc:graphicFrameChg>
        <pc:graphicFrameChg chg="add mod">
          <ac:chgData name="懿萱 劉" userId="a85785de9ca0395f" providerId="LiveId" clId="{3FD100FA-73F0-4595-8C3A-1DB599F8E897}" dt="2022-10-18T15:02:11.673" v="1935" actId="1076"/>
          <ac:graphicFrameMkLst>
            <pc:docMk/>
            <pc:sldMk cId="800647540" sldId="1377"/>
            <ac:graphicFrameMk id="26" creationId="{3B65EC37-4CB3-FD5E-A192-3F8E9818BED5}"/>
          </ac:graphicFrameMkLst>
        </pc:graphicFrameChg>
        <pc:graphicFrameChg chg="add mod">
          <ac:chgData name="懿萱 劉" userId="a85785de9ca0395f" providerId="LiveId" clId="{3FD100FA-73F0-4595-8C3A-1DB599F8E897}" dt="2022-10-18T15:02:19.832" v="1937" actId="1076"/>
          <ac:graphicFrameMkLst>
            <pc:docMk/>
            <pc:sldMk cId="800647540" sldId="1377"/>
            <ac:graphicFrameMk id="27" creationId="{68BAE01D-4B4B-27E4-5FD8-2E103526F69E}"/>
          </ac:graphicFrameMkLst>
        </pc:graphicFrameChg>
        <pc:graphicFrameChg chg="add mod">
          <ac:chgData name="懿萱 劉" userId="a85785de9ca0395f" providerId="LiveId" clId="{3FD100FA-73F0-4595-8C3A-1DB599F8E897}" dt="2022-10-18T15:01:44.164" v="1931" actId="1076"/>
          <ac:graphicFrameMkLst>
            <pc:docMk/>
            <pc:sldMk cId="800647540" sldId="1377"/>
            <ac:graphicFrameMk id="29" creationId="{02ED2A0E-6BB5-537D-9671-DDA5CFD8DBBE}"/>
          </ac:graphicFrameMkLst>
        </pc:graphicFrameChg>
        <pc:graphicFrameChg chg="add mod">
          <ac:chgData name="懿萱 劉" userId="a85785de9ca0395f" providerId="LiveId" clId="{3FD100FA-73F0-4595-8C3A-1DB599F8E897}" dt="2022-10-18T15:01:51.729" v="1933"/>
          <ac:graphicFrameMkLst>
            <pc:docMk/>
            <pc:sldMk cId="800647540" sldId="1377"/>
            <ac:graphicFrameMk id="30" creationId="{B80EBF6C-8C44-4438-3163-A5AD134ADB4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6" creationId="{CEF739CD-2AA1-0730-0EF6-B1207BCC1BE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7" creationId="{63918911-7FCA-2817-A5C7-C05C5D41D24A}"/>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8" creationId="{D072F8AC-AC1E-33C9-7E4C-4B1DECEEE53D}"/>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9" creationId="{8666E21A-E279-2010-5F22-0E2AB2444705}"/>
          </ac:graphicFrameMkLst>
        </pc:graphicFrameChg>
        <pc:cxnChg chg="del">
          <ac:chgData name="懿萱 劉" userId="a85785de9ca0395f" providerId="LiveId" clId="{3FD100FA-73F0-4595-8C3A-1DB599F8E897}" dt="2022-10-18T14:44:33.685" v="1675" actId="478"/>
          <ac:cxnSpMkLst>
            <pc:docMk/>
            <pc:sldMk cId="800647540" sldId="1377"/>
            <ac:cxnSpMk id="42" creationId="{08DF43D4-6B6A-4413-A328-AD5AAF32E6D8}"/>
          </ac:cxnSpMkLst>
        </pc:cxnChg>
      </pc:sldChg>
      <pc:sldChg chg="addSp delSp modSp add del mod">
        <pc:chgData name="懿萱 劉" userId="a85785de9ca0395f" providerId="LiveId" clId="{3FD100FA-73F0-4595-8C3A-1DB599F8E897}" dt="2022-10-19T14:43:09.595" v="2999" actId="47"/>
        <pc:sldMkLst>
          <pc:docMk/>
          <pc:sldMk cId="4138486094" sldId="1378"/>
        </pc:sldMkLst>
        <pc:spChg chg="mod">
          <ac:chgData name="懿萱 劉" userId="a85785de9ca0395f" providerId="LiveId" clId="{3FD100FA-73F0-4595-8C3A-1DB599F8E897}" dt="2022-10-18T15:12:28.395" v="2145" actId="20577"/>
          <ac:spMkLst>
            <pc:docMk/>
            <pc:sldMk cId="4138486094" sldId="1378"/>
            <ac:spMk id="6" creationId="{74DDD165-A192-8C6F-C10C-C700EDA0E5DA}"/>
          </ac:spMkLst>
        </pc:spChg>
        <pc:spChg chg="mod">
          <ac:chgData name="懿萱 劉" userId="a85785de9ca0395f" providerId="LiveId" clId="{3FD100FA-73F0-4595-8C3A-1DB599F8E897}" dt="2022-10-18T15:12:12.411" v="2134" actId="20577"/>
          <ac:spMkLst>
            <pc:docMk/>
            <pc:sldMk cId="4138486094" sldId="1378"/>
            <ac:spMk id="10" creationId="{FF1D0856-7B6C-2B13-0760-E60D91E15180}"/>
          </ac:spMkLst>
        </pc:spChg>
        <pc:spChg chg="del">
          <ac:chgData name="懿萱 劉" userId="a85785de9ca0395f" providerId="LiveId" clId="{3FD100FA-73F0-4595-8C3A-1DB599F8E897}" dt="2022-10-18T15:12:18.457" v="2136" actId="478"/>
          <ac:spMkLst>
            <pc:docMk/>
            <pc:sldMk cId="4138486094" sldId="1378"/>
            <ac:spMk id="13" creationId="{1710A472-E980-9704-1564-90138DF1EB9C}"/>
          </ac:spMkLst>
        </pc:spChg>
        <pc:spChg chg="del">
          <ac:chgData name="懿萱 劉" userId="a85785de9ca0395f" providerId="LiveId" clId="{3FD100FA-73F0-4595-8C3A-1DB599F8E897}" dt="2022-10-18T15:12:15.501" v="2135" actId="478"/>
          <ac:spMkLst>
            <pc:docMk/>
            <pc:sldMk cId="4138486094" sldId="1378"/>
            <ac:spMk id="14" creationId="{E3D4FB70-8912-B9D4-EF02-8D0D7881A93C}"/>
          </ac:spMkLst>
        </pc:spChg>
        <pc:spChg chg="del">
          <ac:chgData name="懿萱 劉" userId="a85785de9ca0395f" providerId="LiveId" clId="{3FD100FA-73F0-4595-8C3A-1DB599F8E897}" dt="2022-10-18T15:12:15.501" v="2135" actId="478"/>
          <ac:spMkLst>
            <pc:docMk/>
            <pc:sldMk cId="4138486094" sldId="1378"/>
            <ac:spMk id="15" creationId="{5A8DF2CA-06DD-2B26-6610-37955729ECCC}"/>
          </ac:spMkLst>
        </pc:spChg>
        <pc:graphicFrameChg chg="add mod">
          <ac:chgData name="懿萱 劉" userId="a85785de9ca0395f" providerId="LiveId" clId="{3FD100FA-73F0-4595-8C3A-1DB599F8E897}" dt="2022-10-19T14:34:15.371" v="2956"/>
          <ac:graphicFrameMkLst>
            <pc:docMk/>
            <pc:sldMk cId="4138486094" sldId="1378"/>
            <ac:graphicFrameMk id="3" creationId="{41B814C5-ABFA-0D31-B7A4-C6AB089FB92D}"/>
          </ac:graphicFrameMkLst>
        </pc:graphicFrameChg>
        <pc:graphicFrameChg chg="add mod">
          <ac:chgData name="懿萱 劉" userId="a85785de9ca0395f" providerId="LiveId" clId="{3FD100FA-73F0-4595-8C3A-1DB599F8E897}" dt="2022-10-19T14:34:33.669" v="2959"/>
          <ac:graphicFrameMkLst>
            <pc:docMk/>
            <pc:sldMk cId="4138486094" sldId="1378"/>
            <ac:graphicFrameMk id="5" creationId="{FAE2D30E-062D-4560-5EB7-CDE0AA380BE1}"/>
          </ac:graphicFrameMkLst>
        </pc:graphicFrameChg>
        <pc:picChg chg="del">
          <ac:chgData name="懿萱 劉" userId="a85785de9ca0395f" providerId="LiveId" clId="{3FD100FA-73F0-4595-8C3A-1DB599F8E897}" dt="2022-10-18T15:11:39.191" v="2120" actId="478"/>
          <ac:picMkLst>
            <pc:docMk/>
            <pc:sldMk cId="4138486094" sldId="1378"/>
            <ac:picMk id="9" creationId="{E4A188A9-4D5F-0783-A567-F881D7EC1CC0}"/>
          </ac:picMkLst>
        </pc:picChg>
        <pc:picChg chg="del">
          <ac:chgData name="懿萱 劉" userId="a85785de9ca0395f" providerId="LiveId" clId="{3FD100FA-73F0-4595-8C3A-1DB599F8E897}" dt="2022-10-18T15:11:40.548" v="2121" actId="478"/>
          <ac:picMkLst>
            <pc:docMk/>
            <pc:sldMk cId="4138486094" sldId="1378"/>
            <ac:picMk id="11" creationId="{9BF2030D-9831-C1BB-4E7A-44C18189B80A}"/>
          </ac:picMkLst>
        </pc:picChg>
        <pc:picChg chg="del">
          <ac:chgData name="懿萱 劉" userId="a85785de9ca0395f" providerId="LiveId" clId="{3FD100FA-73F0-4595-8C3A-1DB599F8E897}" dt="2022-10-18T15:11:42.014" v="2122" actId="478"/>
          <ac:picMkLst>
            <pc:docMk/>
            <pc:sldMk cId="4138486094" sldId="1378"/>
            <ac:picMk id="12" creationId="{A55CA475-8B47-9F2A-1CB5-9D96408599DB}"/>
          </ac:picMkLst>
        </pc:picChg>
        <pc:picChg chg="del">
          <ac:chgData name="懿萱 劉" userId="a85785de9ca0395f" providerId="LiveId" clId="{3FD100FA-73F0-4595-8C3A-1DB599F8E897}" dt="2022-10-18T15:11:43.397" v="2123" actId="478"/>
          <ac:picMkLst>
            <pc:docMk/>
            <pc:sldMk cId="4138486094" sldId="1378"/>
            <ac:picMk id="17" creationId="{5491DF96-0056-C88B-13A2-92DAD7F8FB0C}"/>
          </ac:picMkLst>
        </pc:picChg>
        <pc:picChg chg="mod">
          <ac:chgData name="懿萱 劉" userId="a85785de9ca0395f" providerId="LiveId" clId="{3FD100FA-73F0-4595-8C3A-1DB599F8E897}" dt="2022-10-19T14:34:35.468" v="2960" actId="1076"/>
          <ac:picMkLst>
            <pc:docMk/>
            <pc:sldMk cId="4138486094" sldId="1378"/>
            <ac:picMk id="19" creationId="{F7112D08-64BF-1820-EF57-E6764939653A}"/>
          </ac:picMkLst>
        </pc:picChg>
      </pc:sldChg>
      <pc:sldChg chg="addSp delSp modSp add mod">
        <pc:chgData name="懿萱 劉" userId="a85785de9ca0395f" providerId="LiveId" clId="{3FD100FA-73F0-4595-8C3A-1DB599F8E897}" dt="2022-10-18T15:20:20.642" v="2259" actId="478"/>
        <pc:sldMkLst>
          <pc:docMk/>
          <pc:sldMk cId="4135612452" sldId="1379"/>
        </pc:sldMkLst>
        <pc:spChg chg="mod">
          <ac:chgData name="懿萱 劉" userId="a85785de9ca0395f" providerId="LiveId" clId="{3FD100FA-73F0-4595-8C3A-1DB599F8E897}" dt="2022-10-18T15:15:51.398" v="2207" actId="20577"/>
          <ac:spMkLst>
            <pc:docMk/>
            <pc:sldMk cId="4135612452" sldId="1379"/>
            <ac:spMk id="6" creationId="{74DDD165-A192-8C6F-C10C-C700EDA0E5DA}"/>
          </ac:spMkLst>
        </pc:spChg>
        <pc:spChg chg="mod">
          <ac:chgData name="懿萱 劉" userId="a85785de9ca0395f" providerId="LiveId" clId="{3FD100FA-73F0-4595-8C3A-1DB599F8E897}" dt="2022-10-18T15:18:28.017" v="2248" actId="20577"/>
          <ac:spMkLst>
            <pc:docMk/>
            <pc:sldMk cId="4135612452" sldId="1379"/>
            <ac:spMk id="10" creationId="{FF1D0856-7B6C-2B13-0760-E60D91E15180}"/>
          </ac:spMkLst>
        </pc:spChg>
        <pc:spChg chg="mod">
          <ac:chgData name="懿萱 劉" userId="a85785de9ca0395f" providerId="LiveId" clId="{3FD100FA-73F0-4595-8C3A-1DB599F8E897}" dt="2022-10-18T15:18:30.418" v="2250" actId="20577"/>
          <ac:spMkLst>
            <pc:docMk/>
            <pc:sldMk cId="4135612452" sldId="1379"/>
            <ac:spMk id="13" creationId="{1710A472-E980-9704-1564-90138DF1EB9C}"/>
          </ac:spMkLst>
        </pc:spChg>
        <pc:spChg chg="mod">
          <ac:chgData name="懿萱 劉" userId="a85785de9ca0395f" providerId="LiveId" clId="{3FD100FA-73F0-4595-8C3A-1DB599F8E897}" dt="2022-10-18T15:18:32.667" v="2252" actId="20577"/>
          <ac:spMkLst>
            <pc:docMk/>
            <pc:sldMk cId="4135612452" sldId="1379"/>
            <ac:spMk id="14" creationId="{E3D4FB70-8912-B9D4-EF02-8D0D7881A93C}"/>
          </ac:spMkLst>
        </pc:spChg>
        <pc:spChg chg="del">
          <ac:chgData name="懿萱 劉" userId="a85785de9ca0395f" providerId="LiveId" clId="{3FD100FA-73F0-4595-8C3A-1DB599F8E897}" dt="2022-10-18T15:16:09.627" v="2225" actId="478"/>
          <ac:spMkLst>
            <pc:docMk/>
            <pc:sldMk cId="4135612452" sldId="1379"/>
            <ac:spMk id="15" creationId="{5A8DF2CA-06DD-2B26-6610-37955729ECCC}"/>
          </ac:spMkLst>
        </pc:spChg>
        <pc:picChg chg="add del mod">
          <ac:chgData name="懿萱 劉" userId="a85785de9ca0395f" providerId="LiveId" clId="{3FD100FA-73F0-4595-8C3A-1DB599F8E897}" dt="2022-10-18T15:17:45.418" v="2236" actId="478"/>
          <ac:picMkLst>
            <pc:docMk/>
            <pc:sldMk cId="4135612452" sldId="1379"/>
            <ac:picMk id="2" creationId="{C70B57EC-82AB-CC2C-465E-25B7F2E80A4B}"/>
          </ac:picMkLst>
        </pc:picChg>
        <pc:picChg chg="add del mod">
          <ac:chgData name="懿萱 劉" userId="a85785de9ca0395f" providerId="LiveId" clId="{3FD100FA-73F0-4595-8C3A-1DB599F8E897}" dt="2022-10-18T15:18:03.618" v="2239" actId="478"/>
          <ac:picMkLst>
            <pc:docMk/>
            <pc:sldMk cId="4135612452" sldId="1379"/>
            <ac:picMk id="3" creationId="{414094A8-5EA1-E5CB-E194-C23E4AB74562}"/>
          </ac:picMkLst>
        </pc:picChg>
        <pc:picChg chg="add del mod">
          <ac:chgData name="懿萱 劉" userId="a85785de9ca0395f" providerId="LiveId" clId="{3FD100FA-73F0-4595-8C3A-1DB599F8E897}" dt="2022-10-18T15:18:07.420" v="2242" actId="478"/>
          <ac:picMkLst>
            <pc:docMk/>
            <pc:sldMk cId="4135612452" sldId="1379"/>
            <ac:picMk id="5" creationId="{F1906E1C-E736-A50C-4C54-CD4FCC261A54}"/>
          </ac:picMkLst>
        </pc:picChg>
        <pc:picChg chg="add mod">
          <ac:chgData name="懿萱 劉" userId="a85785de9ca0395f" providerId="LiveId" clId="{3FD100FA-73F0-4595-8C3A-1DB599F8E897}" dt="2022-10-18T15:17:52.520" v="2238" actId="1076"/>
          <ac:picMkLst>
            <pc:docMk/>
            <pc:sldMk cId="4135612452" sldId="1379"/>
            <ac:picMk id="7" creationId="{FA05B033-C3E8-5747-E34A-893CF76B10C1}"/>
          </ac:picMkLst>
        </pc:picChg>
        <pc:picChg chg="add mod">
          <ac:chgData name="懿萱 劉" userId="a85785de9ca0395f" providerId="LiveId" clId="{3FD100FA-73F0-4595-8C3A-1DB599F8E897}" dt="2022-10-18T15:18:06.243" v="2241" actId="1076"/>
          <ac:picMkLst>
            <pc:docMk/>
            <pc:sldMk cId="4135612452" sldId="1379"/>
            <ac:picMk id="8" creationId="{D7560A82-B314-8916-46FA-DECF48E8EF78}"/>
          </ac:picMkLst>
        </pc:picChg>
        <pc:picChg chg="del">
          <ac:chgData name="懿萱 劉" userId="a85785de9ca0395f" providerId="LiveId" clId="{3FD100FA-73F0-4595-8C3A-1DB599F8E897}" dt="2022-10-18T15:12:52.879" v="2164" actId="478"/>
          <ac:picMkLst>
            <pc:docMk/>
            <pc:sldMk cId="4135612452" sldId="1379"/>
            <ac:picMk id="9" creationId="{E4A188A9-4D5F-0783-A567-F881D7EC1CC0}"/>
          </ac:picMkLst>
        </pc:picChg>
        <pc:picChg chg="del">
          <ac:chgData name="懿萱 劉" userId="a85785de9ca0395f" providerId="LiveId" clId="{3FD100FA-73F0-4595-8C3A-1DB599F8E897}" dt="2022-10-18T15:12:54.396" v="2165" actId="478"/>
          <ac:picMkLst>
            <pc:docMk/>
            <pc:sldMk cId="4135612452" sldId="1379"/>
            <ac:picMk id="11" creationId="{9BF2030D-9831-C1BB-4E7A-44C18189B80A}"/>
          </ac:picMkLst>
        </pc:picChg>
        <pc:picChg chg="del">
          <ac:chgData name="懿萱 劉" userId="a85785de9ca0395f" providerId="LiveId" clId="{3FD100FA-73F0-4595-8C3A-1DB599F8E897}" dt="2022-10-18T15:12:55.913" v="2166" actId="478"/>
          <ac:picMkLst>
            <pc:docMk/>
            <pc:sldMk cId="4135612452" sldId="1379"/>
            <ac:picMk id="12" creationId="{A55CA475-8B47-9F2A-1CB5-9D96408599DB}"/>
          </ac:picMkLst>
        </pc:picChg>
        <pc:picChg chg="del">
          <ac:chgData name="懿萱 劉" userId="a85785de9ca0395f" providerId="LiveId" clId="{3FD100FA-73F0-4595-8C3A-1DB599F8E897}" dt="2022-10-18T15:12:57.311" v="2167" actId="478"/>
          <ac:picMkLst>
            <pc:docMk/>
            <pc:sldMk cId="4135612452" sldId="1379"/>
            <ac:picMk id="17" creationId="{5491DF96-0056-C88B-13A2-92DAD7F8FB0C}"/>
          </ac:picMkLst>
        </pc:picChg>
        <pc:picChg chg="add mod">
          <ac:chgData name="懿萱 劉" userId="a85785de9ca0395f" providerId="LiveId" clId="{3FD100FA-73F0-4595-8C3A-1DB599F8E897}" dt="2022-10-18T15:18:24.046" v="2244" actId="1076"/>
          <ac:picMkLst>
            <pc:docMk/>
            <pc:sldMk cId="4135612452" sldId="1379"/>
            <ac:picMk id="19" creationId="{424A1F2E-5ACF-4A41-B196-C9469B1ABC5A}"/>
          </ac:picMkLst>
        </pc:picChg>
        <pc:picChg chg="add del">
          <ac:chgData name="懿萱 劉" userId="a85785de9ca0395f" providerId="LiveId" clId="{3FD100FA-73F0-4595-8C3A-1DB599F8E897}" dt="2022-10-18T15:20:20.642" v="2259" actId="478"/>
          <ac:picMkLst>
            <pc:docMk/>
            <pc:sldMk cId="4135612452" sldId="1379"/>
            <ac:picMk id="20" creationId="{D4C9FE79-7834-DB0E-456F-28811052A111}"/>
          </ac:picMkLst>
        </pc:picChg>
        <pc:picChg chg="add del mod">
          <ac:chgData name="懿萱 劉" userId="a85785de9ca0395f" providerId="LiveId" clId="{3FD100FA-73F0-4595-8C3A-1DB599F8E897}" dt="2022-10-18T15:20:19.243" v="2258" actId="478"/>
          <ac:picMkLst>
            <pc:docMk/>
            <pc:sldMk cId="4135612452" sldId="1379"/>
            <ac:picMk id="21" creationId="{3AF02C72-2215-3F25-DAA1-072DF3E6225E}"/>
          </ac:picMkLst>
        </pc:picChg>
      </pc:sldChg>
      <pc:sldChg chg="delSp modSp add del mod">
        <pc:chgData name="懿萱 劉" userId="a85785de9ca0395f" providerId="LiveId" clId="{3FD100FA-73F0-4595-8C3A-1DB599F8E897}" dt="2022-10-18T15:17:10.511" v="2231" actId="47"/>
        <pc:sldMkLst>
          <pc:docMk/>
          <pc:sldMk cId="915816193" sldId="1380"/>
        </pc:sldMkLst>
        <pc:spChg chg="mod">
          <ac:chgData name="懿萱 劉" userId="a85785de9ca0395f" providerId="LiveId" clId="{3FD100FA-73F0-4595-8C3A-1DB599F8E897}" dt="2022-10-18T15:13:14.368" v="2171" actId="14100"/>
          <ac:spMkLst>
            <pc:docMk/>
            <pc:sldMk cId="915816193" sldId="1380"/>
            <ac:spMk id="6" creationId="{74DDD165-A192-8C6F-C10C-C700EDA0E5DA}"/>
          </ac:spMkLst>
        </pc:spChg>
        <pc:picChg chg="del">
          <ac:chgData name="懿萱 劉" userId="a85785de9ca0395f" providerId="LiveId" clId="{3FD100FA-73F0-4595-8C3A-1DB599F8E897}" dt="2022-10-18T15:14:53.527" v="2199" actId="478"/>
          <ac:picMkLst>
            <pc:docMk/>
            <pc:sldMk cId="915816193" sldId="1380"/>
            <ac:picMk id="19" creationId="{F7112D08-64BF-1820-EF57-E6764939653A}"/>
          </ac:picMkLst>
        </pc:picChg>
      </pc:sldChg>
      <pc:sldChg chg="delSp modSp add del mod">
        <pc:chgData name="懿萱 劉" userId="a85785de9ca0395f" providerId="LiveId" clId="{3FD100FA-73F0-4595-8C3A-1DB599F8E897}" dt="2022-10-18T15:17:22.928" v="2235" actId="47"/>
        <pc:sldMkLst>
          <pc:docMk/>
          <pc:sldMk cId="318187274" sldId="1381"/>
        </pc:sldMkLst>
        <pc:spChg chg="mod">
          <ac:chgData name="懿萱 劉" userId="a85785de9ca0395f" providerId="LiveId" clId="{3FD100FA-73F0-4595-8C3A-1DB599F8E897}" dt="2022-10-18T15:14:31.264" v="2190" actId="20577"/>
          <ac:spMkLst>
            <pc:docMk/>
            <pc:sldMk cId="318187274" sldId="1381"/>
            <ac:spMk id="6" creationId="{74DDD165-A192-8C6F-C10C-C700EDA0E5DA}"/>
          </ac:spMkLst>
        </pc:spChg>
        <pc:picChg chg="del">
          <ac:chgData name="懿萱 劉" userId="a85785de9ca0395f" providerId="LiveId" clId="{3FD100FA-73F0-4595-8C3A-1DB599F8E897}" dt="2022-10-18T15:14:44.678" v="2195" actId="478"/>
          <ac:picMkLst>
            <pc:docMk/>
            <pc:sldMk cId="318187274" sldId="1381"/>
            <ac:picMk id="9" creationId="{E4A188A9-4D5F-0783-A567-F881D7EC1CC0}"/>
          </ac:picMkLst>
        </pc:picChg>
        <pc:picChg chg="del">
          <ac:chgData name="懿萱 劉" userId="a85785de9ca0395f" providerId="LiveId" clId="{3FD100FA-73F0-4595-8C3A-1DB599F8E897}" dt="2022-10-18T15:14:46.326" v="2196" actId="478"/>
          <ac:picMkLst>
            <pc:docMk/>
            <pc:sldMk cId="318187274" sldId="1381"/>
            <ac:picMk id="11" creationId="{9BF2030D-9831-C1BB-4E7A-44C18189B80A}"/>
          </ac:picMkLst>
        </pc:picChg>
        <pc:picChg chg="del">
          <ac:chgData name="懿萱 劉" userId="a85785de9ca0395f" providerId="LiveId" clId="{3FD100FA-73F0-4595-8C3A-1DB599F8E897}" dt="2022-10-18T15:14:47.638" v="2197" actId="478"/>
          <ac:picMkLst>
            <pc:docMk/>
            <pc:sldMk cId="318187274" sldId="1381"/>
            <ac:picMk id="12" creationId="{A55CA475-8B47-9F2A-1CB5-9D96408599DB}"/>
          </ac:picMkLst>
        </pc:picChg>
        <pc:picChg chg="del">
          <ac:chgData name="懿萱 劉" userId="a85785de9ca0395f" providerId="LiveId" clId="{3FD100FA-73F0-4595-8C3A-1DB599F8E897}" dt="2022-10-18T15:14:48.937" v="2198" actId="478"/>
          <ac:picMkLst>
            <pc:docMk/>
            <pc:sldMk cId="318187274" sldId="1381"/>
            <ac:picMk id="17" creationId="{5491DF96-0056-C88B-13A2-92DAD7F8FB0C}"/>
          </ac:picMkLst>
        </pc:picChg>
      </pc:sldChg>
      <pc:sldChg chg="delSp modSp add del mod">
        <pc:chgData name="懿萱 劉" userId="a85785de9ca0395f" providerId="LiveId" clId="{3FD100FA-73F0-4595-8C3A-1DB599F8E897}" dt="2022-10-18T15:17:22.928" v="2235" actId="47"/>
        <pc:sldMkLst>
          <pc:docMk/>
          <pc:sldMk cId="156642541" sldId="1382"/>
        </pc:sldMkLst>
        <pc:spChg chg="mod">
          <ac:chgData name="懿萱 劉" userId="a85785de9ca0395f" providerId="LiveId" clId="{3FD100FA-73F0-4595-8C3A-1DB599F8E897}" dt="2022-10-18T15:14:40.528" v="2193" actId="14100"/>
          <ac:spMkLst>
            <pc:docMk/>
            <pc:sldMk cId="156642541" sldId="1382"/>
            <ac:spMk id="6" creationId="{74DDD165-A192-8C6F-C10C-C700EDA0E5DA}"/>
          </ac:spMkLst>
        </pc:spChg>
        <pc:picChg chg="del">
          <ac:chgData name="懿萱 劉" userId="a85785de9ca0395f" providerId="LiveId" clId="{3FD100FA-73F0-4595-8C3A-1DB599F8E897}" dt="2022-10-18T15:14:41.658" v="2194" actId="478"/>
          <ac:picMkLst>
            <pc:docMk/>
            <pc:sldMk cId="156642541" sldId="1382"/>
            <ac:picMk id="19" creationId="{F7112D08-64BF-1820-EF57-E6764939653A}"/>
          </ac:picMkLst>
        </pc:picChg>
      </pc:sldChg>
      <pc:sldChg chg="modSp add mod ord">
        <pc:chgData name="懿萱 劉" userId="a85785de9ca0395f" providerId="LiveId" clId="{3FD100FA-73F0-4595-8C3A-1DB599F8E897}" dt="2022-10-18T15:18:56.935" v="2254"/>
        <pc:sldMkLst>
          <pc:docMk/>
          <pc:sldMk cId="1574979171" sldId="1383"/>
        </pc:sldMkLst>
        <pc:spChg chg="mod">
          <ac:chgData name="懿萱 劉" userId="a85785de9ca0395f" providerId="LiveId" clId="{3FD100FA-73F0-4595-8C3A-1DB599F8E897}" dt="2022-10-18T15:17:20.673" v="2234"/>
          <ac:spMkLst>
            <pc:docMk/>
            <pc:sldMk cId="1574979171" sldId="1383"/>
            <ac:spMk id="6" creationId="{74DDD165-A192-8C6F-C10C-C700EDA0E5DA}"/>
          </ac:spMkLst>
        </pc:spChg>
      </pc:sldChg>
      <pc:sldChg chg="addSp delSp modSp add mod">
        <pc:chgData name="懿萱 劉" userId="a85785de9ca0395f" providerId="LiveId" clId="{3FD100FA-73F0-4595-8C3A-1DB599F8E897}" dt="2022-10-18T15:21:48.905" v="2293" actId="1076"/>
        <pc:sldMkLst>
          <pc:docMk/>
          <pc:sldMk cId="741711104" sldId="1384"/>
        </pc:sldMkLst>
        <pc:spChg chg="mod">
          <ac:chgData name="懿萱 劉" userId="a85785de9ca0395f" providerId="LiveId" clId="{3FD100FA-73F0-4595-8C3A-1DB599F8E897}" dt="2022-10-18T15:20:46.864" v="2287" actId="20577"/>
          <ac:spMkLst>
            <pc:docMk/>
            <pc:sldMk cId="741711104" sldId="1384"/>
            <ac:spMk id="6" creationId="{74DDD165-A192-8C6F-C10C-C700EDA0E5DA}"/>
          </ac:spMkLst>
        </pc:spChg>
        <pc:spChg chg="del">
          <ac:chgData name="懿萱 劉" userId="a85785de9ca0395f" providerId="LiveId" clId="{3FD100FA-73F0-4595-8C3A-1DB599F8E897}" dt="2022-10-18T15:20:37.737" v="2267" actId="478"/>
          <ac:spMkLst>
            <pc:docMk/>
            <pc:sldMk cId="741711104" sldId="1384"/>
            <ac:spMk id="10" creationId="{FF1D0856-7B6C-2B13-0760-E60D91E15180}"/>
          </ac:spMkLst>
        </pc:spChg>
        <pc:spChg chg="del">
          <ac:chgData name="懿萱 劉" userId="a85785de9ca0395f" providerId="LiveId" clId="{3FD100FA-73F0-4595-8C3A-1DB599F8E897}" dt="2022-10-18T15:20:37.737" v="2267" actId="478"/>
          <ac:spMkLst>
            <pc:docMk/>
            <pc:sldMk cId="741711104" sldId="1384"/>
            <ac:spMk id="13" creationId="{1710A472-E980-9704-1564-90138DF1EB9C}"/>
          </ac:spMkLst>
        </pc:spChg>
        <pc:spChg chg="del">
          <ac:chgData name="懿萱 劉" userId="a85785de9ca0395f" providerId="LiveId" clId="{3FD100FA-73F0-4595-8C3A-1DB599F8E897}" dt="2022-10-18T15:20:37.737" v="2267" actId="478"/>
          <ac:spMkLst>
            <pc:docMk/>
            <pc:sldMk cId="741711104" sldId="1384"/>
            <ac:spMk id="14" creationId="{E3D4FB70-8912-B9D4-EF02-8D0D7881A93C}"/>
          </ac:spMkLst>
        </pc:spChg>
        <pc:picChg chg="add mod">
          <ac:chgData name="懿萱 劉" userId="a85785de9ca0395f" providerId="LiveId" clId="{3FD100FA-73F0-4595-8C3A-1DB599F8E897}" dt="2022-10-18T15:21:03.624" v="2289" actId="1076"/>
          <ac:picMkLst>
            <pc:docMk/>
            <pc:sldMk cId="741711104" sldId="1384"/>
            <ac:picMk id="2" creationId="{B46D0FCB-0990-EDF6-E06D-4B6BA4BF4D07}"/>
          </ac:picMkLst>
        </pc:picChg>
        <pc:picChg chg="add mod">
          <ac:chgData name="懿萱 劉" userId="a85785de9ca0395f" providerId="LiveId" clId="{3FD100FA-73F0-4595-8C3A-1DB599F8E897}" dt="2022-10-18T15:21:21.088" v="2291" actId="1076"/>
          <ac:picMkLst>
            <pc:docMk/>
            <pc:sldMk cId="741711104" sldId="1384"/>
            <ac:picMk id="3" creationId="{3A9A97F4-3777-7077-6117-8BD4D9A47D6A}"/>
          </ac:picMkLst>
        </pc:picChg>
        <pc:picChg chg="add mod">
          <ac:chgData name="懿萱 劉" userId="a85785de9ca0395f" providerId="LiveId" clId="{3FD100FA-73F0-4595-8C3A-1DB599F8E897}" dt="2022-10-18T15:21:48.905" v="2293" actId="1076"/>
          <ac:picMkLst>
            <pc:docMk/>
            <pc:sldMk cId="741711104" sldId="1384"/>
            <ac:picMk id="5" creationId="{54501D98-C7D3-1679-50C5-A0F33B711A42}"/>
          </ac:picMkLst>
        </pc:picChg>
        <pc:picChg chg="del">
          <ac:chgData name="懿萱 劉" userId="a85785de9ca0395f" providerId="LiveId" clId="{3FD100FA-73F0-4595-8C3A-1DB599F8E897}" dt="2022-10-18T15:20:27.110" v="2262" actId="478"/>
          <ac:picMkLst>
            <pc:docMk/>
            <pc:sldMk cId="741711104" sldId="1384"/>
            <ac:picMk id="7" creationId="{FA05B033-C3E8-5747-E34A-893CF76B10C1}"/>
          </ac:picMkLst>
        </pc:picChg>
        <pc:picChg chg="del">
          <ac:chgData name="懿萱 劉" userId="a85785de9ca0395f" providerId="LiveId" clId="{3FD100FA-73F0-4595-8C3A-1DB599F8E897}" dt="2022-10-18T15:20:28.488" v="2263" actId="478"/>
          <ac:picMkLst>
            <pc:docMk/>
            <pc:sldMk cId="741711104" sldId="1384"/>
            <ac:picMk id="8" creationId="{D7560A82-B314-8916-46FA-DECF48E8EF78}"/>
          </ac:picMkLst>
        </pc:picChg>
        <pc:picChg chg="del">
          <ac:chgData name="懿萱 劉" userId="a85785de9ca0395f" providerId="LiveId" clId="{3FD100FA-73F0-4595-8C3A-1DB599F8E897}" dt="2022-10-18T15:20:29.926" v="2264" actId="478"/>
          <ac:picMkLst>
            <pc:docMk/>
            <pc:sldMk cId="741711104" sldId="1384"/>
            <ac:picMk id="19" creationId="{424A1F2E-5ACF-4A41-B196-C9469B1ABC5A}"/>
          </ac:picMkLst>
        </pc:picChg>
        <pc:picChg chg="del">
          <ac:chgData name="懿萱 劉" userId="a85785de9ca0395f" providerId="LiveId" clId="{3FD100FA-73F0-4595-8C3A-1DB599F8E897}" dt="2022-10-18T15:20:25.885" v="2261" actId="478"/>
          <ac:picMkLst>
            <pc:docMk/>
            <pc:sldMk cId="741711104" sldId="1384"/>
            <ac:picMk id="20" creationId="{D4C9FE79-7834-DB0E-456F-28811052A111}"/>
          </ac:picMkLst>
        </pc:picChg>
        <pc:picChg chg="mod">
          <ac:chgData name="懿萱 劉" userId="a85785de9ca0395f" providerId="LiveId" clId="{3FD100FA-73F0-4595-8C3A-1DB599F8E897}" dt="2022-10-18T15:20:39.296" v="2268" actId="1076"/>
          <ac:picMkLst>
            <pc:docMk/>
            <pc:sldMk cId="741711104" sldId="1384"/>
            <ac:picMk id="21" creationId="{3AF02C72-2215-3F25-DAA1-072DF3E6225E}"/>
          </ac:picMkLst>
        </pc:picChg>
      </pc:sldChg>
      <pc:sldChg chg="addSp delSp modSp mod">
        <pc:chgData name="懿萱 劉" userId="a85785de9ca0395f" providerId="LiveId" clId="{3FD100FA-73F0-4595-8C3A-1DB599F8E897}" dt="2022-10-19T15:09:33.463" v="3381" actId="1076"/>
        <pc:sldMkLst>
          <pc:docMk/>
          <pc:sldMk cId="2239183899" sldId="1386"/>
        </pc:sldMkLst>
        <pc:spChg chg="mod">
          <ac:chgData name="懿萱 劉" userId="a85785de9ca0395f" providerId="LiveId" clId="{3FD100FA-73F0-4595-8C3A-1DB599F8E897}" dt="2022-10-19T15:09:21.122" v="3377" actId="1076"/>
          <ac:spMkLst>
            <pc:docMk/>
            <pc:sldMk cId="2239183899" sldId="1386"/>
            <ac:spMk id="15" creationId="{DF43DC98-95AA-0B3A-9318-1D1745622DCB}"/>
          </ac:spMkLst>
        </pc:spChg>
        <pc:spChg chg="mod">
          <ac:chgData name="懿萱 劉" userId="a85785de9ca0395f" providerId="LiveId" clId="{3FD100FA-73F0-4595-8C3A-1DB599F8E897}" dt="2022-10-19T15:09:27.636" v="3379" actId="1076"/>
          <ac:spMkLst>
            <pc:docMk/>
            <pc:sldMk cId="2239183899" sldId="1386"/>
            <ac:spMk id="17" creationId="{4945711B-359D-EF46-587A-FC5B0B27D0A8}"/>
          </ac:spMkLst>
        </pc:spChg>
        <pc:spChg chg="mod">
          <ac:chgData name="懿萱 劉" userId="a85785de9ca0395f" providerId="LiveId" clId="{3FD100FA-73F0-4595-8C3A-1DB599F8E897}" dt="2022-10-19T15:09:33.463" v="3381" actId="1076"/>
          <ac:spMkLst>
            <pc:docMk/>
            <pc:sldMk cId="2239183899" sldId="1386"/>
            <ac:spMk id="20" creationId="{8959D36F-3B7B-18B4-A286-EE2EE8BD136E}"/>
          </ac:spMkLst>
        </pc:spChg>
        <pc:graphicFrameChg chg="add del mod">
          <ac:chgData name="懿萱 劉" userId="a85785de9ca0395f" providerId="LiveId" clId="{3FD100FA-73F0-4595-8C3A-1DB599F8E897}" dt="2022-10-19T15:01:21.425" v="3340" actId="478"/>
          <ac:graphicFrameMkLst>
            <pc:docMk/>
            <pc:sldMk cId="2239183899" sldId="1386"/>
            <ac:graphicFrameMk id="2" creationId="{C128439C-18F4-8E83-C9B6-1B8FF680D352}"/>
          </ac:graphicFrameMkLst>
        </pc:graphicFrameChg>
        <pc:graphicFrameChg chg="add mod">
          <ac:chgData name="懿萱 劉" userId="a85785de9ca0395f" providerId="LiveId" clId="{3FD100FA-73F0-4595-8C3A-1DB599F8E897}" dt="2022-10-19T15:09:14.663" v="3375" actId="1076"/>
          <ac:graphicFrameMkLst>
            <pc:docMk/>
            <pc:sldMk cId="2239183899" sldId="1386"/>
            <ac:graphicFrameMk id="3" creationId="{A9E8C314-5730-E259-13EA-013C7709D4E1}"/>
          </ac:graphicFrameMkLst>
        </pc:graphicFrameChg>
        <pc:graphicFrameChg chg="add mod">
          <ac:chgData name="懿萱 劉" userId="a85785de9ca0395f" providerId="LiveId" clId="{3FD100FA-73F0-4595-8C3A-1DB599F8E897}" dt="2022-10-19T15:09:23.727" v="3378" actId="1076"/>
          <ac:graphicFrameMkLst>
            <pc:docMk/>
            <pc:sldMk cId="2239183899" sldId="1386"/>
            <ac:graphicFrameMk id="7" creationId="{98EB37E1-51A8-1D9B-473A-1276F70A187D}"/>
          </ac:graphicFrameMkLst>
        </pc:graphicFrameChg>
        <pc:graphicFrameChg chg="add mod">
          <ac:chgData name="懿萱 劉" userId="a85785de9ca0395f" providerId="LiveId" clId="{3FD100FA-73F0-4595-8C3A-1DB599F8E897}" dt="2022-10-19T15:09:30.329" v="3380" actId="1076"/>
          <ac:graphicFrameMkLst>
            <pc:docMk/>
            <pc:sldMk cId="2239183899" sldId="1386"/>
            <ac:graphicFrameMk id="8" creationId="{321DC389-BB15-EC78-33D4-8593C713E4F4}"/>
          </ac:graphicFrameMkLst>
        </pc:graphicFrameChg>
        <pc:graphicFrameChg chg="del">
          <ac:chgData name="懿萱 劉" userId="a85785de9ca0395f" providerId="LiveId" clId="{3FD100FA-73F0-4595-8C3A-1DB599F8E897}" dt="2022-10-19T15:09:11.058" v="3373" actId="478"/>
          <ac:graphicFrameMkLst>
            <pc:docMk/>
            <pc:sldMk cId="2239183899" sldId="1386"/>
            <ac:graphicFrameMk id="24" creationId="{97058F32-0343-CA9C-BCBA-ABEFD7DACD79}"/>
          </ac:graphicFrameMkLst>
        </pc:graphicFrameChg>
        <pc:picChg chg="del mod">
          <ac:chgData name="懿萱 劉" userId="a85785de9ca0395f" providerId="LiveId" clId="{3FD100FA-73F0-4595-8C3A-1DB599F8E897}" dt="2022-10-19T15:09:12.344" v="3374" actId="478"/>
          <ac:picMkLst>
            <pc:docMk/>
            <pc:sldMk cId="2239183899" sldId="1386"/>
            <ac:picMk id="21" creationId="{B33B6ABB-632E-1448-78B4-FFDBC8F4BA08}"/>
          </ac:picMkLst>
        </pc:picChg>
        <pc:picChg chg="del mod">
          <ac:chgData name="懿萱 劉" userId="a85785de9ca0395f" providerId="LiveId" clId="{3FD100FA-73F0-4595-8C3A-1DB599F8E897}" dt="2022-10-19T15:08:41.916" v="3367" actId="478"/>
          <ac:picMkLst>
            <pc:docMk/>
            <pc:sldMk cId="2239183899" sldId="1386"/>
            <ac:picMk id="22" creationId="{0B33BBF8-F2F7-D3BD-071D-0B34CBBF8C74}"/>
          </ac:picMkLst>
        </pc:picChg>
        <pc:picChg chg="del">
          <ac:chgData name="懿萱 劉" userId="a85785de9ca0395f" providerId="LiveId" clId="{3FD100FA-73F0-4595-8C3A-1DB599F8E897}" dt="2022-10-19T15:08:01.126" v="3360" actId="478"/>
          <ac:picMkLst>
            <pc:docMk/>
            <pc:sldMk cId="2239183899" sldId="1386"/>
            <ac:picMk id="23" creationId="{12D895A4-2E7C-B42D-477C-8F62129B7FF8}"/>
          </ac:picMkLst>
        </pc:picChg>
      </pc:sldChg>
      <pc:sldChg chg="addSp delSp modSp mod">
        <pc:chgData name="懿萱 劉" userId="a85785de9ca0395f" providerId="LiveId" clId="{3FD100FA-73F0-4595-8C3A-1DB599F8E897}" dt="2022-10-19T15:01:15.247" v="3339" actId="1076"/>
        <pc:sldMkLst>
          <pc:docMk/>
          <pc:sldMk cId="1057184744" sldId="1387"/>
        </pc:sldMkLst>
        <pc:spChg chg="add mod">
          <ac:chgData name="懿萱 劉" userId="a85785de9ca0395f" providerId="LiveId" clId="{3FD100FA-73F0-4595-8C3A-1DB599F8E897}" dt="2022-10-19T14:52:50.283" v="3296" actId="1076"/>
          <ac:spMkLst>
            <pc:docMk/>
            <pc:sldMk cId="1057184744" sldId="1387"/>
            <ac:spMk id="2" creationId="{6198526B-FF07-C2B2-53FF-BA68F571AEF7}"/>
          </ac:spMkLst>
        </pc:spChg>
        <pc:spChg chg="mod">
          <ac:chgData name="懿萱 劉" userId="a85785de9ca0395f" providerId="LiveId" clId="{3FD100FA-73F0-4595-8C3A-1DB599F8E897}" dt="2022-10-19T14:52:58.759" v="3299" actId="1076"/>
          <ac:spMkLst>
            <pc:docMk/>
            <pc:sldMk cId="1057184744" sldId="1387"/>
            <ac:spMk id="8" creationId="{0787BA02-62BE-0072-10E3-67EE1A97C851}"/>
          </ac:spMkLst>
        </pc:spChg>
        <pc:spChg chg="mod">
          <ac:chgData name="懿萱 劉" userId="a85785de9ca0395f" providerId="LiveId" clId="{3FD100FA-73F0-4595-8C3A-1DB599F8E897}" dt="2022-10-19T15:01:12.115" v="3338" actId="1076"/>
          <ac:spMkLst>
            <pc:docMk/>
            <pc:sldMk cId="1057184744" sldId="1387"/>
            <ac:spMk id="9" creationId="{EB2517F1-A954-1577-0557-B2BD2F49E865}"/>
          </ac:spMkLst>
        </pc:spChg>
        <pc:spChg chg="mod">
          <ac:chgData name="懿萱 劉" userId="a85785de9ca0395f" providerId="LiveId" clId="{3FD100FA-73F0-4595-8C3A-1DB599F8E897}" dt="2022-10-19T15:01:15.247" v="3339" actId="1076"/>
          <ac:spMkLst>
            <pc:docMk/>
            <pc:sldMk cId="1057184744" sldId="1387"/>
            <ac:spMk id="11" creationId="{40498342-3015-B523-1A45-21A6A0AF180B}"/>
          </ac:spMkLst>
        </pc:spChg>
        <pc:graphicFrameChg chg="del mod">
          <ac:chgData name="懿萱 劉" userId="a85785de9ca0395f" providerId="LiveId" clId="{3FD100FA-73F0-4595-8C3A-1DB599F8E897}" dt="2022-10-19T14:47:38.595" v="3250" actId="478"/>
          <ac:graphicFrameMkLst>
            <pc:docMk/>
            <pc:sldMk cId="1057184744" sldId="1387"/>
            <ac:graphicFrameMk id="5" creationId="{18E63E03-E986-5105-4ABE-CF9A02D4018B}"/>
          </ac:graphicFrameMkLst>
        </pc:graphicFrameChg>
        <pc:graphicFrameChg chg="add mod">
          <ac:chgData name="懿萱 劉" userId="a85785de9ca0395f" providerId="LiveId" clId="{3FD100FA-73F0-4595-8C3A-1DB599F8E897}" dt="2022-10-19T14:47:42.803" v="3252"/>
          <ac:graphicFrameMkLst>
            <pc:docMk/>
            <pc:sldMk cId="1057184744" sldId="1387"/>
            <ac:graphicFrameMk id="7" creationId="{5B5628D2-5486-8C8E-4BD5-727600FED6C8}"/>
          </ac:graphicFrameMkLst>
        </pc:graphicFrameChg>
        <pc:graphicFrameChg chg="add mod">
          <ac:chgData name="懿萱 劉" userId="a85785de9ca0395f" providerId="LiveId" clId="{3FD100FA-73F0-4595-8C3A-1DB599F8E897}" dt="2022-10-19T15:01:03.156" v="3335" actId="1076"/>
          <ac:graphicFrameMkLst>
            <pc:docMk/>
            <pc:sldMk cId="1057184744" sldId="1387"/>
            <ac:graphicFrameMk id="10" creationId="{772FB279-D97B-23B1-018D-7FCC213350DB}"/>
          </ac:graphicFrameMkLst>
        </pc:graphicFrameChg>
        <pc:graphicFrameChg chg="add del mod">
          <ac:chgData name="懿萱 劉" userId="a85785de9ca0395f" providerId="LiveId" clId="{3FD100FA-73F0-4595-8C3A-1DB599F8E897}" dt="2022-10-19T14:54:59.054" v="3315" actId="478"/>
          <ac:graphicFrameMkLst>
            <pc:docMk/>
            <pc:sldMk cId="1057184744" sldId="1387"/>
            <ac:graphicFrameMk id="15" creationId="{13DA0052-544E-5219-C53E-138C1972CC67}"/>
          </ac:graphicFrameMkLst>
        </pc:graphicFrameChg>
        <pc:graphicFrameChg chg="add mod">
          <ac:chgData name="懿萱 劉" userId="a85785de9ca0395f" providerId="LiveId" clId="{3FD100FA-73F0-4595-8C3A-1DB599F8E897}" dt="2022-10-19T15:01:04.603" v="3336" actId="1076"/>
          <ac:graphicFrameMkLst>
            <pc:docMk/>
            <pc:sldMk cId="1057184744" sldId="1387"/>
            <ac:graphicFrameMk id="17" creationId="{AB7BDB6D-F3E6-73A4-96CF-C2E1EC44AE36}"/>
          </ac:graphicFrameMkLst>
        </pc:graphicFrameChg>
        <pc:graphicFrameChg chg="add mod">
          <ac:chgData name="懿萱 劉" userId="a85785de9ca0395f" providerId="LiveId" clId="{3FD100FA-73F0-4595-8C3A-1DB599F8E897}" dt="2022-10-19T15:00:51.672" v="3331" actId="1076"/>
          <ac:graphicFrameMkLst>
            <pc:docMk/>
            <pc:sldMk cId="1057184744" sldId="1387"/>
            <ac:graphicFrameMk id="19" creationId="{3AD5F2F4-3946-3429-303A-4D5AB373F562}"/>
          </ac:graphicFrameMkLst>
        </pc:graphicFrameChg>
        <pc:picChg chg="del mod">
          <ac:chgData name="懿萱 劉" userId="a85785de9ca0395f" providerId="LiveId" clId="{3FD100FA-73F0-4595-8C3A-1DB599F8E897}" dt="2022-10-19T14:52:28.934" v="3285" actId="478"/>
          <ac:picMkLst>
            <pc:docMk/>
            <pc:sldMk cId="1057184744" sldId="1387"/>
            <ac:picMk id="12" creationId="{35770E71-2FB8-3904-A2B8-3D353CECA551}"/>
          </ac:picMkLst>
        </pc:picChg>
        <pc:picChg chg="del">
          <ac:chgData name="懿萱 劉" userId="a85785de9ca0395f" providerId="LiveId" clId="{3FD100FA-73F0-4595-8C3A-1DB599F8E897}" dt="2022-10-19T14:54:56.401" v="3314" actId="478"/>
          <ac:picMkLst>
            <pc:docMk/>
            <pc:sldMk cId="1057184744" sldId="1387"/>
            <ac:picMk id="13" creationId="{77D06090-77EF-5E6D-470C-BF9AF58AB927}"/>
          </ac:picMkLst>
        </pc:picChg>
        <pc:picChg chg="del">
          <ac:chgData name="懿萱 劉" userId="a85785de9ca0395f" providerId="LiveId" clId="{3FD100FA-73F0-4595-8C3A-1DB599F8E897}" dt="2022-10-19T14:59:06.485" v="3326" actId="478"/>
          <ac:picMkLst>
            <pc:docMk/>
            <pc:sldMk cId="1057184744" sldId="1387"/>
            <ac:picMk id="14" creationId="{C9505CA0-7E22-971D-41FF-D654DD3CD857}"/>
          </ac:picMkLst>
        </pc:picChg>
      </pc:sldChg>
      <pc:sldChg chg="addSp delSp modSp mod">
        <pc:chgData name="懿萱 劉" userId="a85785de9ca0395f" providerId="LiveId" clId="{3FD100FA-73F0-4595-8C3A-1DB599F8E897}" dt="2022-10-19T15:25:27.520" v="3677" actId="1076"/>
        <pc:sldMkLst>
          <pc:docMk/>
          <pc:sldMk cId="3850528833" sldId="1388"/>
        </pc:sldMkLst>
        <pc:spChg chg="add mod">
          <ac:chgData name="懿萱 劉" userId="a85785de9ca0395f" providerId="LiveId" clId="{3FD100FA-73F0-4595-8C3A-1DB599F8E897}" dt="2022-10-19T15:25:04.883" v="3671" actId="1076"/>
          <ac:spMkLst>
            <pc:docMk/>
            <pc:sldMk cId="3850528833" sldId="1388"/>
            <ac:spMk id="7" creationId="{8C78BE64-52E6-6D1F-B421-E987F156D24E}"/>
          </ac:spMkLst>
        </pc:spChg>
        <pc:spChg chg="add mod">
          <ac:chgData name="懿萱 劉" userId="a85785de9ca0395f" providerId="LiveId" clId="{3FD100FA-73F0-4595-8C3A-1DB599F8E897}" dt="2022-10-19T15:25:23.950" v="3676" actId="1076"/>
          <ac:spMkLst>
            <pc:docMk/>
            <pc:sldMk cId="3850528833" sldId="1388"/>
            <ac:spMk id="9" creationId="{A3A66A85-9EE7-1CB7-0854-6C10F4A92F9D}"/>
          </ac:spMkLst>
        </pc:spChg>
        <pc:spChg chg="mod">
          <ac:chgData name="懿萱 劉" userId="a85785de9ca0395f" providerId="LiveId" clId="{3FD100FA-73F0-4595-8C3A-1DB599F8E897}" dt="2022-10-19T15:25:27.520" v="3677" actId="1076"/>
          <ac:spMkLst>
            <pc:docMk/>
            <pc:sldMk cId="3850528833" sldId="1388"/>
            <ac:spMk id="15" creationId="{DF43DC98-95AA-0B3A-9318-1D1745622DCB}"/>
          </ac:spMkLst>
        </pc:spChg>
        <pc:spChg chg="mod">
          <ac:chgData name="懿萱 劉" userId="a85785de9ca0395f" providerId="LiveId" clId="{3FD100FA-73F0-4595-8C3A-1DB599F8E897}" dt="2022-10-19T15:24:47.210" v="3664" actId="20577"/>
          <ac:spMkLst>
            <pc:docMk/>
            <pc:sldMk cId="3850528833" sldId="1388"/>
            <ac:spMk id="17" creationId="{4945711B-359D-EF46-587A-FC5B0B27D0A8}"/>
          </ac:spMkLst>
        </pc:spChg>
        <pc:spChg chg="del">
          <ac:chgData name="懿萱 劉" userId="a85785de9ca0395f" providerId="LiveId" clId="{3FD100FA-73F0-4595-8C3A-1DB599F8E897}" dt="2022-10-19T15:24:07.893" v="3646" actId="478"/>
          <ac:spMkLst>
            <pc:docMk/>
            <pc:sldMk cId="3850528833" sldId="1388"/>
            <ac:spMk id="20" creationId="{8959D36F-3B7B-18B4-A286-EE2EE8BD136E}"/>
          </ac:spMkLst>
        </pc:spChg>
        <pc:graphicFrameChg chg="add mod">
          <ac:chgData name="懿萱 劉" userId="a85785de9ca0395f" providerId="LiveId" clId="{3FD100FA-73F0-4595-8C3A-1DB599F8E897}" dt="2022-10-19T15:25:18.548" v="3675" actId="1076"/>
          <ac:graphicFrameMkLst>
            <pc:docMk/>
            <pc:sldMk cId="3850528833" sldId="1388"/>
            <ac:graphicFrameMk id="2" creationId="{E0C61BB6-6FE1-D831-D2F1-EA53FBDA393E}"/>
          </ac:graphicFrameMkLst>
        </pc:graphicFrameChg>
        <pc:graphicFrameChg chg="add mod">
          <ac:chgData name="懿萱 劉" userId="a85785de9ca0395f" providerId="LiveId" clId="{3FD100FA-73F0-4595-8C3A-1DB599F8E897}" dt="2022-10-19T15:24:54.390" v="3668" actId="1076"/>
          <ac:graphicFrameMkLst>
            <pc:docMk/>
            <pc:sldMk cId="3850528833" sldId="1388"/>
            <ac:graphicFrameMk id="3" creationId="{5383F696-091C-0F03-6B4D-1D6F8F40ABD9}"/>
          </ac:graphicFrameMkLst>
        </pc:graphicFrameChg>
        <pc:graphicFrameChg chg="add mod">
          <ac:chgData name="懿萱 劉" userId="a85785de9ca0395f" providerId="LiveId" clId="{3FD100FA-73F0-4595-8C3A-1DB599F8E897}" dt="2022-10-19T15:25:08.356" v="3672" actId="1076"/>
          <ac:graphicFrameMkLst>
            <pc:docMk/>
            <pc:sldMk cId="3850528833" sldId="1388"/>
            <ac:graphicFrameMk id="5" creationId="{7CC7AE4E-2D6C-D042-A6F7-A5D8D897984A}"/>
          </ac:graphicFrameMkLst>
        </pc:graphicFrameChg>
        <pc:picChg chg="add mod">
          <ac:chgData name="懿萱 劉" userId="a85785de9ca0395f" providerId="LiveId" clId="{3FD100FA-73F0-4595-8C3A-1DB599F8E897}" dt="2022-10-19T15:25:16.848" v="3674" actId="1076"/>
          <ac:picMkLst>
            <pc:docMk/>
            <pc:sldMk cId="3850528833" sldId="1388"/>
            <ac:picMk id="8" creationId="{77436E44-AD96-BA03-109B-6540A6E5B9EB}"/>
          </ac:picMkLst>
        </pc:picChg>
        <pc:picChg chg="del mod">
          <ac:chgData name="懿萱 劉" userId="a85785de9ca0395f" providerId="LiveId" clId="{3FD100FA-73F0-4595-8C3A-1DB599F8E897}" dt="2022-10-19T15:20:06.370" v="3401" actId="478"/>
          <ac:picMkLst>
            <pc:docMk/>
            <pc:sldMk cId="3850528833" sldId="1388"/>
            <ac:picMk id="21" creationId="{B33B6ABB-632E-1448-78B4-FFDBC8F4BA08}"/>
          </ac:picMkLst>
        </pc:picChg>
        <pc:picChg chg="del">
          <ac:chgData name="懿萱 劉" userId="a85785de9ca0395f" providerId="LiveId" clId="{3FD100FA-73F0-4595-8C3A-1DB599F8E897}" dt="2022-10-19T15:15:12.998" v="3391" actId="478"/>
          <ac:picMkLst>
            <pc:docMk/>
            <pc:sldMk cId="3850528833" sldId="1388"/>
            <ac:picMk id="22" creationId="{0B33BBF8-F2F7-D3BD-071D-0B34CBBF8C74}"/>
          </ac:picMkLst>
        </pc:picChg>
        <pc:picChg chg="del">
          <ac:chgData name="懿萱 劉" userId="a85785de9ca0395f" providerId="LiveId" clId="{3FD100FA-73F0-4595-8C3A-1DB599F8E897}" dt="2022-10-19T15:23:59.142" v="3642" actId="478"/>
          <ac:picMkLst>
            <pc:docMk/>
            <pc:sldMk cId="3850528833" sldId="1388"/>
            <ac:picMk id="23" creationId="{12D895A4-2E7C-B42D-477C-8F62129B7FF8}"/>
          </ac:picMkLst>
        </pc:picChg>
      </pc:sldChg>
      <pc:sldChg chg="addSp delSp modSp add mod ord">
        <pc:chgData name="懿萱 劉" userId="a85785de9ca0395f" providerId="LiveId" clId="{3FD100FA-73F0-4595-8C3A-1DB599F8E897}" dt="2022-10-19T14:50:05.111" v="3264"/>
        <pc:sldMkLst>
          <pc:docMk/>
          <pc:sldMk cId="3351710318" sldId="1389"/>
        </pc:sldMkLst>
        <pc:spChg chg="mod">
          <ac:chgData name="懿萱 劉" userId="a85785de9ca0395f" providerId="LiveId" clId="{3FD100FA-73F0-4595-8C3A-1DB599F8E897}" dt="2022-10-19T13:17:57.476" v="2628" actId="1076"/>
          <ac:spMkLst>
            <pc:docMk/>
            <pc:sldMk cId="3351710318" sldId="1389"/>
            <ac:spMk id="7" creationId="{F33F3B33-5EE3-942C-2C77-D1D51E7DA732}"/>
          </ac:spMkLst>
        </pc:spChg>
        <pc:spChg chg="mod">
          <ac:chgData name="懿萱 劉" userId="a85785de9ca0395f" providerId="LiveId" clId="{3FD100FA-73F0-4595-8C3A-1DB599F8E897}" dt="2022-10-19T13:05:06.361" v="2431" actId="1076"/>
          <ac:spMkLst>
            <pc:docMk/>
            <pc:sldMk cId="3351710318" sldId="1389"/>
            <ac:spMk id="10" creationId="{FF1D0856-7B6C-2B13-0760-E60D91E15180}"/>
          </ac:spMkLst>
        </pc:spChg>
        <pc:spChg chg="del">
          <ac:chgData name="懿萱 劉" userId="a85785de9ca0395f" providerId="LiveId" clId="{3FD100FA-73F0-4595-8C3A-1DB599F8E897}" dt="2022-10-19T13:01:56.063" v="2406" actId="478"/>
          <ac:spMkLst>
            <pc:docMk/>
            <pc:sldMk cId="3351710318" sldId="1389"/>
            <ac:spMk id="13" creationId="{1710A472-E980-9704-1564-90138DF1EB9C}"/>
          </ac:spMkLst>
        </pc:spChg>
        <pc:spChg chg="del">
          <ac:chgData name="懿萱 劉" userId="a85785de9ca0395f" providerId="LiveId" clId="{3FD100FA-73F0-4595-8C3A-1DB599F8E897}" dt="2022-10-19T13:02:07.113" v="2410" actId="478"/>
          <ac:spMkLst>
            <pc:docMk/>
            <pc:sldMk cId="3351710318" sldId="1389"/>
            <ac:spMk id="14" creationId="{E3D4FB70-8912-B9D4-EF02-8D0D7881A93C}"/>
          </ac:spMkLst>
        </pc:spChg>
        <pc:spChg chg="del">
          <ac:chgData name="懿萱 劉" userId="a85785de9ca0395f" providerId="LiveId" clId="{3FD100FA-73F0-4595-8C3A-1DB599F8E897}" dt="2022-10-19T13:02:09.760" v="2411" actId="478"/>
          <ac:spMkLst>
            <pc:docMk/>
            <pc:sldMk cId="3351710318" sldId="1389"/>
            <ac:spMk id="15" creationId="{5A8DF2CA-06DD-2B26-6610-37955729ECCC}"/>
          </ac:spMkLst>
        </pc:spChg>
        <pc:spChg chg="add del mod">
          <ac:chgData name="懿萱 劉" userId="a85785de9ca0395f" providerId="LiveId" clId="{3FD100FA-73F0-4595-8C3A-1DB599F8E897}" dt="2022-10-19T13:07:07.455" v="2556" actId="478"/>
          <ac:spMkLst>
            <pc:docMk/>
            <pc:sldMk cId="3351710318" sldId="1389"/>
            <ac:spMk id="20" creationId="{81F6D703-27AA-A2E4-0DDC-5A6B68769064}"/>
          </ac:spMkLst>
        </pc:spChg>
        <pc:spChg chg="add mod">
          <ac:chgData name="懿萱 劉" userId="a85785de9ca0395f" providerId="LiveId" clId="{3FD100FA-73F0-4595-8C3A-1DB599F8E897}" dt="2022-10-19T13:18:02.226" v="2630" actId="1076"/>
          <ac:spMkLst>
            <pc:docMk/>
            <pc:sldMk cId="3351710318" sldId="1389"/>
            <ac:spMk id="21" creationId="{69516482-78A1-B547-7E24-8616D9667D9F}"/>
          </ac:spMkLst>
        </pc:spChg>
        <pc:spChg chg="add mod">
          <ac:chgData name="懿萱 劉" userId="a85785de9ca0395f" providerId="LiveId" clId="{3FD100FA-73F0-4595-8C3A-1DB599F8E897}" dt="2022-10-19T13:18:07.473" v="2631" actId="1076"/>
          <ac:spMkLst>
            <pc:docMk/>
            <pc:sldMk cId="3351710318" sldId="1389"/>
            <ac:spMk id="23" creationId="{40115EED-B5A1-D34D-440F-58B10C15F746}"/>
          </ac:spMkLst>
        </pc:spChg>
        <pc:spChg chg="add mod">
          <ac:chgData name="懿萱 劉" userId="a85785de9ca0395f" providerId="LiveId" clId="{3FD100FA-73F0-4595-8C3A-1DB599F8E897}" dt="2022-10-19T13:20:18.338" v="2636" actId="1076"/>
          <ac:spMkLst>
            <pc:docMk/>
            <pc:sldMk cId="3351710318" sldId="1389"/>
            <ac:spMk id="26" creationId="{87F494A6-4570-2A1C-98B6-10BFB7AB3CCA}"/>
          </ac:spMkLst>
        </pc:spChg>
        <pc:spChg chg="add mod">
          <ac:chgData name="懿萱 劉" userId="a85785de9ca0395f" providerId="LiveId" clId="{3FD100FA-73F0-4595-8C3A-1DB599F8E897}" dt="2022-10-19T13:25:56.083" v="2658" actId="20577"/>
          <ac:spMkLst>
            <pc:docMk/>
            <pc:sldMk cId="3351710318" sldId="1389"/>
            <ac:spMk id="29" creationId="{7B082B7F-8602-EFFF-E24E-1586597BE7AF}"/>
          </ac:spMkLst>
        </pc:spChg>
        <pc:graphicFrameChg chg="mod">
          <ac:chgData name="懿萱 劉" userId="a85785de9ca0395f" providerId="LiveId" clId="{3FD100FA-73F0-4595-8C3A-1DB599F8E897}" dt="2022-10-19T14:20:05.272" v="2840"/>
          <ac:graphicFrameMkLst>
            <pc:docMk/>
            <pc:sldMk cId="3351710318" sldId="1389"/>
            <ac:graphicFrameMk id="2" creationId="{F87F1EDB-1CFB-1FAE-D5B4-EF6D16FC89C0}"/>
          </ac:graphicFrameMkLst>
        </pc:graphicFrameChg>
        <pc:graphicFrameChg chg="add mod">
          <ac:chgData name="懿萱 劉" userId="a85785de9ca0395f" providerId="LiveId" clId="{3FD100FA-73F0-4595-8C3A-1DB599F8E897}" dt="2022-10-19T13:24:50.986" v="2647" actId="1076"/>
          <ac:graphicFrameMkLst>
            <pc:docMk/>
            <pc:sldMk cId="3351710318" sldId="1389"/>
            <ac:graphicFrameMk id="5" creationId="{66EF4A92-2BC5-0D7A-1982-2CE170BAA798}"/>
          </ac:graphicFrameMkLst>
        </pc:graphicFrameChg>
        <pc:graphicFrameChg chg="mod">
          <ac:chgData name="懿萱 劉" userId="a85785de9ca0395f" providerId="LiveId" clId="{3FD100FA-73F0-4595-8C3A-1DB599F8E897}" dt="2022-10-19T14:29:12.991" v="2930"/>
          <ac:graphicFrameMkLst>
            <pc:docMk/>
            <pc:sldMk cId="3351710318" sldId="1389"/>
            <ac:graphicFrameMk id="8" creationId="{3DDA024B-F569-35D7-8B06-8CA0DA13BA89}"/>
          </ac:graphicFrameMkLst>
        </pc:graphicFrameChg>
        <pc:graphicFrameChg chg="add mod">
          <ac:chgData name="懿萱 劉" userId="a85785de9ca0395f" providerId="LiveId" clId="{3FD100FA-73F0-4595-8C3A-1DB599F8E897}" dt="2022-10-19T13:26:46.745" v="2659" actId="1076"/>
          <ac:graphicFrameMkLst>
            <pc:docMk/>
            <pc:sldMk cId="3351710318" sldId="1389"/>
            <ac:graphicFrameMk id="22" creationId="{451886CE-294D-90A9-7F1F-900A9344BB38}"/>
          </ac:graphicFrameMkLst>
        </pc:graphicFrameChg>
        <pc:graphicFrameChg chg="add mod">
          <ac:chgData name="懿萱 劉" userId="a85785de9ca0395f" providerId="LiveId" clId="{3FD100FA-73F0-4595-8C3A-1DB599F8E897}" dt="2022-10-19T14:50:05.111" v="3264"/>
          <ac:graphicFrameMkLst>
            <pc:docMk/>
            <pc:sldMk cId="3351710318" sldId="1389"/>
            <ac:graphicFrameMk id="24" creationId="{DF144F09-6BB9-49AB-325E-E21E5C30E127}"/>
          </ac:graphicFrameMkLst>
        </pc:graphicFrameChg>
        <pc:graphicFrameChg chg="add mod">
          <ac:chgData name="懿萱 劉" userId="a85785de9ca0395f" providerId="LiveId" clId="{3FD100FA-73F0-4595-8C3A-1DB599F8E897}" dt="2022-10-19T13:18:15.110" v="2633" actId="1076"/>
          <ac:graphicFrameMkLst>
            <pc:docMk/>
            <pc:sldMk cId="3351710318" sldId="1389"/>
            <ac:graphicFrameMk id="25" creationId="{F3F5AB4A-39DF-91CD-EBF0-2CBC0716A142}"/>
          </ac:graphicFrameMkLst>
        </pc:graphicFrameChg>
        <pc:graphicFrameChg chg="add mod">
          <ac:chgData name="懿萱 劉" userId="a85785de9ca0395f" providerId="LiveId" clId="{3FD100FA-73F0-4595-8C3A-1DB599F8E897}" dt="2022-10-19T13:25:39.599" v="2653" actId="1076"/>
          <ac:graphicFrameMkLst>
            <pc:docMk/>
            <pc:sldMk cId="3351710318" sldId="1389"/>
            <ac:graphicFrameMk id="28" creationId="{598713F7-8136-22DD-77D3-B65D11995FAE}"/>
          </ac:graphicFrameMkLst>
        </pc:graphicFrameChg>
        <pc:picChg chg="del mod">
          <ac:chgData name="懿萱 劉" userId="a85785de9ca0395f" providerId="LiveId" clId="{3FD100FA-73F0-4595-8C3A-1DB599F8E897}" dt="2022-10-19T13:04:48.412" v="2425" actId="478"/>
          <ac:picMkLst>
            <pc:docMk/>
            <pc:sldMk cId="3351710318" sldId="1389"/>
            <ac:picMk id="9" creationId="{E4A188A9-4D5F-0783-A567-F881D7EC1CC0}"/>
          </ac:picMkLst>
        </pc:picChg>
        <pc:picChg chg="del">
          <ac:chgData name="懿萱 劉" userId="a85785de9ca0395f" providerId="LiveId" clId="{3FD100FA-73F0-4595-8C3A-1DB599F8E897}" dt="2022-10-19T13:01:53.635" v="2405" actId="478"/>
          <ac:picMkLst>
            <pc:docMk/>
            <pc:sldMk cId="3351710318" sldId="1389"/>
            <ac:picMk id="11" creationId="{9BF2030D-9831-C1BB-4E7A-44C18189B80A}"/>
          </ac:picMkLst>
        </pc:picChg>
        <pc:picChg chg="del">
          <ac:chgData name="懿萱 劉" userId="a85785de9ca0395f" providerId="LiveId" clId="{3FD100FA-73F0-4595-8C3A-1DB599F8E897}" dt="2022-10-19T13:01:47.671" v="2404" actId="478"/>
          <ac:picMkLst>
            <pc:docMk/>
            <pc:sldMk cId="3351710318" sldId="1389"/>
            <ac:picMk id="12" creationId="{A55CA475-8B47-9F2A-1CB5-9D96408599DB}"/>
          </ac:picMkLst>
        </pc:picChg>
        <pc:picChg chg="del">
          <ac:chgData name="懿萱 劉" userId="a85785de9ca0395f" providerId="LiveId" clId="{3FD100FA-73F0-4595-8C3A-1DB599F8E897}" dt="2022-10-19T13:01:57.577" v="2407" actId="478"/>
          <ac:picMkLst>
            <pc:docMk/>
            <pc:sldMk cId="3351710318" sldId="1389"/>
            <ac:picMk id="17" creationId="{5491DF96-0056-C88B-13A2-92DAD7F8FB0C}"/>
          </ac:picMkLst>
        </pc:picChg>
        <pc:picChg chg="add del mod">
          <ac:chgData name="懿萱 劉" userId="a85785de9ca0395f" providerId="LiveId" clId="{3FD100FA-73F0-4595-8C3A-1DB599F8E897}" dt="2022-10-19T13:25:45.110" v="2654" actId="478"/>
          <ac:picMkLst>
            <pc:docMk/>
            <pc:sldMk cId="3351710318" sldId="1389"/>
            <ac:picMk id="27" creationId="{C113A789-AFAA-CD77-104F-46421DF7C02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961A05-2721-40C2-B8C2-7BCE475E6A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ABB2FB-6345-45FF-A90E-A01D6AFF79C4}" type="datetimeFigureOut">
              <a:rPr lang="en-US" smtClean="0"/>
              <a:t>11/25/2022</a:t>
            </a:fld>
            <a:endParaRPr lang="en-US"/>
          </a:p>
        </p:txBody>
      </p:sp>
      <p:sp>
        <p:nvSpPr>
          <p:cNvPr id="4" name="Footer Placeholder 3">
            <a:extLst>
              <a:ext uri="{FF2B5EF4-FFF2-40B4-BE49-F238E27FC236}">
                <a16:creationId xmlns:a16="http://schemas.microsoft.com/office/drawing/2014/main" id="{994F89ED-19FF-448D-9637-AB3A68F3EE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C22E37-F0B4-44B7-8973-6E792D97C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D99FB7-5EAD-4BB8-B680-95975632F741}" type="slidenum">
              <a:rPr lang="en-US" smtClean="0"/>
              <a:t>‹#›</a:t>
            </a:fld>
            <a:endParaRPr lang="en-US"/>
          </a:p>
        </p:txBody>
      </p:sp>
    </p:spTree>
    <p:extLst>
      <p:ext uri="{BB962C8B-B14F-4D97-AF65-F5344CB8AC3E}">
        <p14:creationId xmlns:p14="http://schemas.microsoft.com/office/powerpoint/2010/main" val="4002772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6978D-169D-4110-A16B-2595AC07B6B0}"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850F2-B22E-4775-A903-A41CD4C74260}" type="slidenum">
              <a:rPr lang="en-US" smtClean="0"/>
              <a:t>‹#›</a:t>
            </a:fld>
            <a:endParaRPr lang="en-US"/>
          </a:p>
        </p:txBody>
      </p:sp>
    </p:spTree>
    <p:extLst>
      <p:ext uri="{BB962C8B-B14F-4D97-AF65-F5344CB8AC3E}">
        <p14:creationId xmlns:p14="http://schemas.microsoft.com/office/powerpoint/2010/main" val="18992345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spc="200" dirty="0">
                <a:solidFill>
                  <a:srgbClr val="31342D"/>
                </a:solidFill>
                <a:latin typeface="Poppins Light" panose="00000400000000000000" pitchFamily="2" charset="0"/>
                <a:ea typeface="PT Sans" panose="020B0503020203020204" pitchFamily="34" charset="0"/>
                <a:cs typeface="Poppins Light" panose="00000400000000000000" pitchFamily="2" charset="0"/>
              </a:rPr>
              <a:t>呂剛中、張光昭</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0</a:t>
            </a:fld>
            <a:endParaRPr lang="en-US"/>
          </a:p>
        </p:txBody>
      </p:sp>
    </p:spTree>
    <p:extLst>
      <p:ext uri="{BB962C8B-B14F-4D97-AF65-F5344CB8AC3E}">
        <p14:creationId xmlns:p14="http://schemas.microsoft.com/office/powerpoint/2010/main" val="99702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單點檢定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12</a:t>
            </a:fld>
            <a:endParaRPr lang="en-US"/>
          </a:p>
        </p:txBody>
      </p:sp>
    </p:spTree>
    <p:extLst>
      <p:ext uri="{BB962C8B-B14F-4D97-AF65-F5344CB8AC3E}">
        <p14:creationId xmlns:p14="http://schemas.microsoft.com/office/powerpoint/2010/main" val="3450816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單點檢定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13</a:t>
            </a:fld>
            <a:endParaRPr lang="en-US"/>
          </a:p>
        </p:txBody>
      </p:sp>
    </p:spTree>
    <p:extLst>
      <p:ext uri="{BB962C8B-B14F-4D97-AF65-F5344CB8AC3E}">
        <p14:creationId xmlns:p14="http://schemas.microsoft.com/office/powerpoint/2010/main" val="47425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單尾檢定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14</a:t>
            </a:fld>
            <a:endParaRPr lang="en-US"/>
          </a:p>
        </p:txBody>
      </p:sp>
    </p:spTree>
    <p:extLst>
      <p:ext uri="{BB962C8B-B14F-4D97-AF65-F5344CB8AC3E}">
        <p14:creationId xmlns:p14="http://schemas.microsoft.com/office/powerpoint/2010/main" val="61454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左尾檢定與右尾檢定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15</a:t>
            </a:fld>
            <a:endParaRPr lang="en-US"/>
          </a:p>
        </p:txBody>
      </p:sp>
    </p:spTree>
    <p:extLst>
      <p:ext uri="{BB962C8B-B14F-4D97-AF65-F5344CB8AC3E}">
        <p14:creationId xmlns:p14="http://schemas.microsoft.com/office/powerpoint/2010/main" val="3651120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(22)</a:t>
            </a:r>
            <a:r>
              <a:rPr lang="zh-TW" altLang="en-US" dirty="0"/>
              <a:t>由於</a:t>
            </a:r>
            <a:r>
              <a:rPr lang="en-US" altLang="zh-TW" dirty="0"/>
              <a:t>RMT</a:t>
            </a:r>
            <a:r>
              <a:rPr lang="zh-TW" altLang="en-US" dirty="0"/>
              <a:t>為</a:t>
            </a:r>
            <a:r>
              <a:rPr lang="en-US" altLang="zh-TW" dirty="0"/>
              <a:t>exp(eta)</a:t>
            </a:r>
            <a:r>
              <a:rPr lang="zh-TW" altLang="en-US" dirty="0"/>
              <a:t>必然大於零，故為</a:t>
            </a:r>
            <a:r>
              <a:rPr lang="en-US" altLang="zh-TW" dirty="0"/>
              <a:t>max( ,0)&lt;-</a:t>
            </a:r>
            <a:r>
              <a:rPr lang="zh-TW" altLang="en-US" dirty="0"/>
              <a:t>下限為零</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16</a:t>
            </a:fld>
            <a:endParaRPr lang="en-US"/>
          </a:p>
        </p:txBody>
      </p:sp>
    </p:spTree>
    <p:extLst>
      <p:ext uri="{BB962C8B-B14F-4D97-AF65-F5344CB8AC3E}">
        <p14:creationId xmlns:p14="http://schemas.microsoft.com/office/powerpoint/2010/main" val="4127022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從上表可以看到</a:t>
            </a:r>
            <a:r>
              <a:rPr lang="en-US" altLang="zh-TW" dirty="0"/>
              <a:t>(7)</a:t>
            </a:r>
            <a:r>
              <a:rPr lang="zh-TW" altLang="en-US" dirty="0"/>
              <a:t>、</a:t>
            </a:r>
            <a:r>
              <a:rPr lang="en-US" altLang="zh-TW" dirty="0"/>
              <a:t>(9)</a:t>
            </a:r>
            <a:r>
              <a:rPr lang="zh-TW" altLang="en-US" dirty="0"/>
              <a:t>、</a:t>
            </a:r>
            <a:r>
              <a:rPr lang="en-US" altLang="zh-TW" dirty="0"/>
              <a:t>(10)</a:t>
            </a:r>
            <a:r>
              <a:rPr lang="zh-TW" altLang="en-US" dirty="0"/>
              <a:t>的</a:t>
            </a:r>
            <a:r>
              <a:rPr lang="en-US" altLang="zh-TW" dirty="0"/>
              <a:t>asymptotic procedure</a:t>
            </a:r>
            <a:r>
              <a:rPr lang="zh-TW" altLang="en-US" dirty="0"/>
              <a:t>皆較為接近</a:t>
            </a:r>
            <a:r>
              <a:rPr lang="en-US" altLang="zh-TW" dirty="0"/>
              <a:t>0.05</a:t>
            </a:r>
            <a:r>
              <a:rPr lang="zh-TW" altLang="en-US" dirty="0"/>
              <a:t>，但同樣的樣本數在</a:t>
            </a:r>
            <a:r>
              <a:rPr lang="en-US" altLang="zh-TW" dirty="0" err="1"/>
              <a:t>RMp</a:t>
            </a:r>
            <a:r>
              <a:rPr lang="zh-TW" altLang="en-US" dirty="0"/>
              <a:t>的值不一樣的狀況下，</a:t>
            </a:r>
            <a:r>
              <a:rPr lang="en-US" altLang="zh-TW" dirty="0"/>
              <a:t>exact test </a:t>
            </a:r>
            <a:r>
              <a:rPr lang="en-US" altLang="zh-TW" dirty="0" err="1"/>
              <a:t>procedur</a:t>
            </a:r>
            <a:r>
              <a:rPr lang="zh-TW" altLang="en-US" dirty="0"/>
              <a:t>在樣本數大的狀況下才會比較接近</a:t>
            </a:r>
            <a:r>
              <a:rPr lang="en-US" altLang="zh-TW" dirty="0"/>
              <a:t>0.05.</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18</a:t>
            </a:fld>
            <a:endParaRPr lang="en-US"/>
          </a:p>
        </p:txBody>
      </p:sp>
    </p:spTree>
    <p:extLst>
      <p:ext uri="{BB962C8B-B14F-4D97-AF65-F5344CB8AC3E}">
        <p14:creationId xmlns:p14="http://schemas.microsoft.com/office/powerpoint/2010/main" val="213702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7</a:t>
            </a:r>
            <a:r>
              <a:rPr lang="zh-TW" altLang="en-US" dirty="0"/>
              <a:t>、</a:t>
            </a:r>
            <a:r>
              <a:rPr lang="en-US" altLang="zh-TW" dirty="0"/>
              <a:t>9</a:t>
            </a:r>
            <a:r>
              <a:rPr lang="zh-TW" altLang="en-US" dirty="0"/>
              <a:t>、</a:t>
            </a:r>
            <a:r>
              <a:rPr lang="en-US" altLang="zh-TW" dirty="0"/>
              <a:t>10</a:t>
            </a:r>
            <a:r>
              <a:rPr lang="zh-TW" altLang="en-US" dirty="0"/>
              <a:t>的</a:t>
            </a:r>
            <a:r>
              <a:rPr lang="en-US" altLang="zh-TW" dirty="0"/>
              <a:t>power</a:t>
            </a:r>
            <a:r>
              <a:rPr lang="zh-TW" altLang="en-US" dirty="0"/>
              <a:t>在樣本數小的時候，</a:t>
            </a:r>
            <a:r>
              <a:rPr lang="en-US" altLang="zh-TW" dirty="0"/>
              <a:t>asymptotic</a:t>
            </a:r>
            <a:r>
              <a:rPr lang="zh-TW" altLang="en-US" dirty="0"/>
              <a:t>和</a:t>
            </a:r>
            <a:r>
              <a:rPr lang="en-US" altLang="zh-TW" dirty="0"/>
              <a:t>exact</a:t>
            </a:r>
            <a:r>
              <a:rPr lang="zh-TW" altLang="en-US" dirty="0"/>
              <a:t>的差距並不如</a:t>
            </a:r>
            <a:r>
              <a:rPr lang="en-US" altLang="zh-TW" dirty="0"/>
              <a:t>type I error</a:t>
            </a:r>
            <a:r>
              <a:rPr lang="zh-TW" altLang="en-US" dirty="0"/>
              <a:t>來的大。</a:t>
            </a:r>
            <a:endParaRPr lang="en-US" altLang="zh-TW" dirty="0"/>
          </a:p>
          <a:p>
            <a:r>
              <a:rPr lang="zh-TW" altLang="en-US" dirty="0"/>
              <a:t>在這樣的設計下</a:t>
            </a:r>
            <a:r>
              <a:rPr lang="en-US" altLang="zh-TW" dirty="0"/>
              <a:t>asymptotic</a:t>
            </a:r>
            <a:r>
              <a:rPr lang="zh-TW" altLang="en-US" dirty="0"/>
              <a:t>的</a:t>
            </a:r>
            <a:r>
              <a:rPr lang="en-US" altLang="zh-TW" dirty="0"/>
              <a:t>simulation</a:t>
            </a:r>
            <a:r>
              <a:rPr lang="zh-TW" altLang="en-US" dirty="0"/>
              <a:t>即便在小樣本下仍比</a:t>
            </a:r>
            <a:r>
              <a:rPr lang="en-US" altLang="zh-TW" dirty="0"/>
              <a:t>exact</a:t>
            </a:r>
            <a:r>
              <a:rPr lang="zh-TW" altLang="en-US" dirty="0"/>
              <a:t>好</a:t>
            </a:r>
            <a:endParaRPr lang="en-US" altLang="zh-TW" dirty="0"/>
          </a:p>
          <a:p>
            <a:r>
              <a:rPr lang="en-US" altLang="zh-TW" dirty="0"/>
              <a:t>exact</a:t>
            </a:r>
            <a:r>
              <a:rPr lang="zh-TW" altLang="en-US" dirty="0"/>
              <a:t>的</a:t>
            </a:r>
            <a:r>
              <a:rPr lang="en-US" altLang="zh-TW" dirty="0"/>
              <a:t>type </a:t>
            </a:r>
            <a:r>
              <a:rPr lang="en-US" altLang="zh-TW" dirty="0" err="1"/>
              <a:t>i</a:t>
            </a:r>
            <a:r>
              <a:rPr lang="en-US" altLang="zh-TW" dirty="0"/>
              <a:t> error</a:t>
            </a:r>
            <a:r>
              <a:rPr lang="zh-TW" altLang="en-US" dirty="0"/>
              <a:t>較為保守，值較低，</a:t>
            </a:r>
            <a:r>
              <a:rPr lang="en-US" altLang="zh-TW" dirty="0"/>
              <a:t>power</a:t>
            </a:r>
            <a:r>
              <a:rPr lang="zh-TW" altLang="en-US" dirty="0"/>
              <a:t>也相對應較小，即便如此，其表現也不會太差，尤其在樣本數大的時候</a:t>
            </a:r>
            <a:r>
              <a:rPr lang="en-US" altLang="zh-TW" dirty="0"/>
              <a:t>exact </a:t>
            </a:r>
            <a:r>
              <a:rPr lang="zh-TW" altLang="en-US" dirty="0"/>
              <a:t>的</a:t>
            </a:r>
            <a:r>
              <a:rPr lang="en-US" altLang="zh-TW" dirty="0"/>
              <a:t>power</a:t>
            </a:r>
            <a:r>
              <a:rPr lang="zh-TW" altLang="en-US" dirty="0"/>
              <a:t>和</a:t>
            </a:r>
            <a:r>
              <a:rPr lang="en-US" altLang="zh-TW" dirty="0"/>
              <a:t>asymptotic</a:t>
            </a:r>
            <a:r>
              <a:rPr lang="zh-TW" altLang="en-US" dirty="0"/>
              <a:t>的</a:t>
            </a:r>
            <a:r>
              <a:rPr lang="en-US" altLang="zh-TW" dirty="0"/>
              <a:t>power</a:t>
            </a:r>
            <a:r>
              <a:rPr lang="zh-TW" altLang="en-US" dirty="0"/>
              <a:t>差不多。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19</a:t>
            </a:fld>
            <a:endParaRPr lang="en-US"/>
          </a:p>
        </p:txBody>
      </p:sp>
    </p:spTree>
    <p:extLst>
      <p:ext uri="{BB962C8B-B14F-4D97-AF65-F5344CB8AC3E}">
        <p14:creationId xmlns:p14="http://schemas.microsoft.com/office/powerpoint/2010/main" val="58361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相較於</a:t>
            </a:r>
            <a:r>
              <a:rPr lang="en-US" altLang="zh-TW" dirty="0"/>
              <a:t>15</a:t>
            </a:r>
            <a:r>
              <a:rPr lang="zh-TW" altLang="en-US" dirty="0"/>
              <a:t>、</a:t>
            </a:r>
            <a:r>
              <a:rPr lang="en-US" altLang="zh-TW" dirty="0"/>
              <a:t>16</a:t>
            </a:r>
            <a:r>
              <a:rPr lang="zh-TW" altLang="en-US" dirty="0"/>
              <a:t>來說</a:t>
            </a:r>
            <a:r>
              <a:rPr lang="en-US" altLang="zh-TW" dirty="0"/>
              <a:t>14</a:t>
            </a:r>
            <a:r>
              <a:rPr lang="zh-TW" altLang="en-US" dirty="0"/>
              <a:t>整體的</a:t>
            </a:r>
            <a:r>
              <a:rPr lang="en-US" altLang="zh-TW" dirty="0"/>
              <a:t>type I error</a:t>
            </a:r>
            <a:r>
              <a:rPr lang="zh-TW" altLang="en-US" dirty="0"/>
              <a:t>會更加接近</a:t>
            </a:r>
            <a:r>
              <a:rPr lang="en-US" altLang="zh-TW" dirty="0"/>
              <a:t>0.05</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21</a:t>
            </a:fld>
            <a:endParaRPr lang="en-US"/>
          </a:p>
        </p:txBody>
      </p:sp>
    </p:spTree>
    <p:extLst>
      <p:ext uri="{BB962C8B-B14F-4D97-AF65-F5344CB8AC3E}">
        <p14:creationId xmlns:p14="http://schemas.microsoft.com/office/powerpoint/2010/main" val="398612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且</a:t>
            </a:r>
            <a:r>
              <a:rPr lang="en-US" altLang="zh-TW" dirty="0"/>
              <a:t>14</a:t>
            </a:r>
            <a:r>
              <a:rPr lang="zh-TW" altLang="en-US" dirty="0"/>
              <a:t>的</a:t>
            </a:r>
            <a:r>
              <a:rPr lang="en-US" altLang="zh-TW" dirty="0"/>
              <a:t>power</a:t>
            </a:r>
            <a:r>
              <a:rPr lang="zh-TW" altLang="en-US" dirty="0"/>
              <a:t>相較於</a:t>
            </a:r>
            <a:r>
              <a:rPr lang="en-US" altLang="zh-TW" dirty="0"/>
              <a:t>15</a:t>
            </a:r>
            <a:r>
              <a:rPr lang="zh-TW" altLang="en-US" dirty="0"/>
              <a:t>、</a:t>
            </a:r>
            <a:r>
              <a:rPr lang="en-US" altLang="zh-TW" dirty="0"/>
              <a:t>16</a:t>
            </a:r>
            <a:r>
              <a:rPr lang="zh-TW" altLang="en-US" dirty="0"/>
              <a:t>也比較高。</a:t>
            </a:r>
          </a:p>
        </p:txBody>
      </p:sp>
      <p:sp>
        <p:nvSpPr>
          <p:cNvPr id="4" name="投影片編號版面配置區 3"/>
          <p:cNvSpPr>
            <a:spLocks noGrp="1"/>
          </p:cNvSpPr>
          <p:nvPr>
            <p:ph type="sldNum" sz="quarter" idx="5"/>
          </p:nvPr>
        </p:nvSpPr>
        <p:spPr/>
        <p:txBody>
          <a:bodyPr/>
          <a:lstStyle/>
          <a:p>
            <a:fld id="{97B850F2-B22E-4775-A903-A41CD4C74260}" type="slidenum">
              <a:rPr lang="en-US" smtClean="0"/>
              <a:t>22</a:t>
            </a:fld>
            <a:endParaRPr lang="en-US"/>
          </a:p>
        </p:txBody>
      </p:sp>
    </p:spTree>
    <p:extLst>
      <p:ext uri="{BB962C8B-B14F-4D97-AF65-F5344CB8AC3E}">
        <p14:creationId xmlns:p14="http://schemas.microsoft.com/office/powerpoint/2010/main" val="1774464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calculate the estimated coverage</a:t>
            </a:r>
          </a:p>
          <a:p>
            <a:r>
              <a:rPr lang="en-US" altLang="zh-TW" dirty="0"/>
              <a:t>probability (for measuring the accuracy) and the average length (for measuring the precision).</a:t>
            </a:r>
          </a:p>
          <a:p>
            <a:r>
              <a:rPr lang="zh-TW" altLang="en-US" dirty="0"/>
              <a:t>覆蓋率高平均長度也隨之增加，這三種結果都有這樣的趨勢，但只有</a:t>
            </a:r>
            <a:r>
              <a:rPr lang="en-US" altLang="zh-TW" dirty="0"/>
              <a:t>20</a:t>
            </a:r>
            <a:r>
              <a:rPr lang="zh-TW" altLang="en-US" dirty="0"/>
              <a:t>最接近我們的</a:t>
            </a:r>
            <a:r>
              <a:rPr lang="en-US" altLang="zh-TW" dirty="0" err="1"/>
              <a:t>critetion</a:t>
            </a:r>
            <a:r>
              <a:rPr lang="en-US" altLang="zh-TW" dirty="0"/>
              <a:t> 0.95</a:t>
            </a:r>
            <a:r>
              <a:rPr lang="zh-TW" altLang="en-US" dirty="0"/>
              <a:t>，從這角度來說</a:t>
            </a:r>
            <a:r>
              <a:rPr lang="en-US" altLang="zh-TW" dirty="0"/>
              <a:t>20</a:t>
            </a:r>
            <a:r>
              <a:rPr lang="zh-TW" altLang="en-US" dirty="0"/>
              <a:t>會比另外兩者好一些，但從區間估計的結果來說，</a:t>
            </a:r>
            <a:r>
              <a:rPr lang="en-US" altLang="zh-TW" dirty="0"/>
              <a:t>exact test procedure</a:t>
            </a:r>
            <a:r>
              <a:rPr lang="zh-TW" altLang="en-US" dirty="0"/>
              <a:t>的表現也相當不錯。</a:t>
            </a:r>
          </a:p>
        </p:txBody>
      </p:sp>
      <p:sp>
        <p:nvSpPr>
          <p:cNvPr id="4" name="投影片編號版面配置區 3"/>
          <p:cNvSpPr>
            <a:spLocks noGrp="1"/>
          </p:cNvSpPr>
          <p:nvPr>
            <p:ph type="sldNum" sz="quarter" idx="5"/>
          </p:nvPr>
        </p:nvSpPr>
        <p:spPr/>
        <p:txBody>
          <a:bodyPr/>
          <a:lstStyle/>
          <a:p>
            <a:fld id="{97B850F2-B22E-4775-A903-A41CD4C74260}" type="slidenum">
              <a:rPr lang="en-US" smtClean="0"/>
              <a:t>23</a:t>
            </a:fld>
            <a:endParaRPr lang="en-US"/>
          </a:p>
        </p:txBody>
      </p:sp>
    </p:spTree>
    <p:extLst>
      <p:ext uri="{BB962C8B-B14F-4D97-AF65-F5344CB8AC3E}">
        <p14:creationId xmlns:p14="http://schemas.microsoft.com/office/powerpoint/2010/main" val="229640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作者研究動機：</a:t>
            </a:r>
            <a:endParaRPr lang="en-US" altLang="zh-TW" dirty="0"/>
          </a:p>
          <a:p>
            <a:r>
              <a:rPr lang="zh-TW" altLang="en-US" dirty="0"/>
              <a:t>過去的研究多專注使用常態假設對連續型資料做推論，或是使用</a:t>
            </a:r>
            <a:r>
              <a:rPr lang="en-US" altLang="zh-TW" dirty="0"/>
              <a:t>random effects</a:t>
            </a:r>
            <a:r>
              <a:rPr lang="zh-TW" altLang="en-US" dirty="0"/>
              <a:t>的</a:t>
            </a:r>
            <a:r>
              <a:rPr lang="en-US" altLang="zh-TW" dirty="0"/>
              <a:t>logistic risk model</a:t>
            </a:r>
            <a:r>
              <a:rPr lang="zh-TW" altLang="en-US" dirty="0"/>
              <a:t>對二元資料進行討論，針對個數型資料的探討較少。</a:t>
            </a:r>
            <a:endParaRPr lang="en-US" altLang="zh-TW" dirty="0"/>
          </a:p>
          <a:p>
            <a:r>
              <a:rPr lang="zh-TW" altLang="en-US" dirty="0"/>
              <a:t>雖然針對簡單交叉設計下的個數型資料已有文獻提出無母數的方法對</a:t>
            </a:r>
            <a:r>
              <a:rPr lang="en-US" altLang="zh-TW" dirty="0"/>
              <a:t>treatment effect</a:t>
            </a:r>
            <a:r>
              <a:rPr lang="zh-TW" altLang="en-US" dirty="0"/>
              <a:t>作區間估計，但當患者數少的時候，個數型資料在卜瓦松分布的假設下，這些依賴大樣本理論發展出的推論方式會失去其準確性甚至是無效的。</a:t>
            </a:r>
            <a:endParaRPr lang="en-US" altLang="zh-TW" dirty="0"/>
          </a:p>
          <a:p>
            <a:r>
              <a:rPr lang="zh-TW" altLang="en-US" dirty="0"/>
              <a:t>目的：</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此篇文章作者假設個數型資料服從卜瓦松分配，提出了小樣本與大樣本下的檢定方式，去做</a:t>
            </a:r>
            <a:r>
              <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r>
              <a:rPr lang="zh-TW" altLang="en-US"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的</a:t>
            </a:r>
            <a:r>
              <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testing</a:t>
            </a:r>
            <a:r>
              <a:rPr lang="zh-TW" altLang="en-US"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與區間估計。</a:t>
            </a:r>
            <a:endPar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a:t>
            </a:fld>
            <a:endParaRPr lang="en-US"/>
          </a:p>
        </p:txBody>
      </p:sp>
    </p:spTree>
    <p:extLst>
      <p:ext uri="{BB962C8B-B14F-4D97-AF65-F5344CB8AC3E}">
        <p14:creationId xmlns:p14="http://schemas.microsoft.com/office/powerpoint/2010/main" val="971479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Thus, the relative efficiency of the</a:t>
            </a:r>
          </a:p>
          <a:p>
            <a:r>
              <a:rPr lang="en-US" altLang="zh-TW" dirty="0"/>
              <a:t>interval estimator (20) versus the interval estimator (22) and (23) are 134 % (&amp;0.429/0.321) and</a:t>
            </a:r>
          </a:p>
          <a:p>
            <a:r>
              <a:rPr lang="en-US" altLang="zh-TW" dirty="0"/>
              <a:t>108% (&amp; 0.346/0.321),</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24</a:t>
            </a:fld>
            <a:endParaRPr lang="en-US"/>
          </a:p>
        </p:txBody>
      </p:sp>
    </p:spTree>
    <p:extLst>
      <p:ext uri="{BB962C8B-B14F-4D97-AF65-F5344CB8AC3E}">
        <p14:creationId xmlns:p14="http://schemas.microsoft.com/office/powerpoint/2010/main" val="1255606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can see that the resulting 95% confidence interval of using (20) has the shortest length among these three interval estimators. This is consistent with the previous finding that using the asymptotic interval estimator (20) tends to gain precision as compared with the other two (Table 5). Because all the upper limits of these resulting 95% confidence intervals fall below 1, we may claim that taking salmeterol reduces the mean number of exacerbations in asthma as compared with the placebo. These results are certainly consistent with the previous findings based on procedures for testing non-equality.</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26</a:t>
            </a:fld>
            <a:endParaRPr lang="en-US"/>
          </a:p>
        </p:txBody>
      </p:sp>
    </p:spTree>
    <p:extLst>
      <p:ext uri="{BB962C8B-B14F-4D97-AF65-F5344CB8AC3E}">
        <p14:creationId xmlns:p14="http://schemas.microsoft.com/office/powerpoint/2010/main" val="3754480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從區間估計的結果來說，</a:t>
            </a:r>
            <a:r>
              <a:rPr lang="en-US" altLang="zh-TW" dirty="0"/>
              <a:t>asymptotic</a:t>
            </a:r>
            <a:r>
              <a:rPr lang="zh-TW" altLang="en-US" dirty="0"/>
              <a:t>和</a:t>
            </a:r>
            <a:r>
              <a:rPr lang="en-US" altLang="zh-TW" dirty="0"/>
              <a:t>exact</a:t>
            </a:r>
            <a:r>
              <a:rPr lang="zh-TW" altLang="en-US" dirty="0"/>
              <a:t>的覆蓋率與平均長度表現均不錯</a:t>
            </a:r>
            <a:endParaRPr lang="en-US" altLang="zh-TW" dirty="0"/>
          </a:p>
          <a:p>
            <a:r>
              <a:rPr lang="zh-TW" altLang="en-US" dirty="0"/>
              <a:t>從</a:t>
            </a:r>
            <a:r>
              <a:rPr lang="en-US" altLang="zh-TW" dirty="0"/>
              <a:t>type </a:t>
            </a:r>
            <a:r>
              <a:rPr lang="en-US" altLang="zh-TW" dirty="0" err="1"/>
              <a:t>i</a:t>
            </a:r>
            <a:r>
              <a:rPr lang="en-US" altLang="zh-TW" dirty="0"/>
              <a:t> error </a:t>
            </a:r>
            <a:r>
              <a:rPr lang="zh-TW" altLang="en-US" dirty="0"/>
              <a:t>來看，小樣本用</a:t>
            </a:r>
            <a:r>
              <a:rPr lang="en-US" altLang="zh-TW" dirty="0" err="1"/>
              <a:t>aysmptotic</a:t>
            </a:r>
            <a:r>
              <a:rPr lang="zh-TW" altLang="en-US" dirty="0"/>
              <a:t>也是不錯的。</a:t>
            </a:r>
            <a:endParaRPr lang="en-US" altLang="zh-TW" dirty="0"/>
          </a:p>
          <a:p>
            <a:r>
              <a:rPr lang="zh-TW" altLang="en-US" dirty="0"/>
              <a:t>用</a:t>
            </a:r>
            <a:r>
              <a:rPr lang="en-US" altLang="zh-TW" dirty="0" err="1"/>
              <a:t>logRMt</a:t>
            </a:r>
            <a:r>
              <a:rPr lang="zh-TW" altLang="en-US" dirty="0"/>
              <a:t>作區間估計相較於另外兩者較好。</a:t>
            </a:r>
          </a:p>
        </p:txBody>
      </p:sp>
      <p:sp>
        <p:nvSpPr>
          <p:cNvPr id="4" name="投影片編號版面配置區 3"/>
          <p:cNvSpPr>
            <a:spLocks noGrp="1"/>
          </p:cNvSpPr>
          <p:nvPr>
            <p:ph type="sldNum" sz="quarter" idx="5"/>
          </p:nvPr>
        </p:nvSpPr>
        <p:spPr/>
        <p:txBody>
          <a:bodyPr/>
          <a:lstStyle/>
          <a:p>
            <a:fld id="{97B850F2-B22E-4775-A903-A41CD4C74260}" type="slidenum">
              <a:rPr lang="en-US" smtClean="0"/>
              <a:t>27</a:t>
            </a:fld>
            <a:endParaRPr lang="en-US"/>
          </a:p>
        </p:txBody>
      </p:sp>
    </p:spTree>
    <p:extLst>
      <p:ext uri="{BB962C8B-B14F-4D97-AF65-F5344CB8AC3E}">
        <p14:creationId xmlns:p14="http://schemas.microsoft.com/office/powerpoint/2010/main" val="762507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28</a:t>
            </a:fld>
            <a:endParaRPr lang="en-US"/>
          </a:p>
        </p:txBody>
      </p:sp>
    </p:spTree>
    <p:extLst>
      <p:ext uri="{BB962C8B-B14F-4D97-AF65-F5344CB8AC3E}">
        <p14:creationId xmlns:p14="http://schemas.microsoft.com/office/powerpoint/2010/main" val="38929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交叉設計實驗中，患者會被隨機分配到不同治療順序對應的組別，在臨床上這樣的設計經常被用來研究無法完全治癒的疾病或慢性病的治療效應，比如心絞痛，癲癇、高血壓或氣喘之類的疾病。</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3</a:t>
            </a:fld>
            <a:endParaRPr lang="en-US"/>
          </a:p>
        </p:txBody>
      </p:sp>
    </p:spTree>
    <p:extLst>
      <p:ext uri="{BB962C8B-B14F-4D97-AF65-F5344CB8AC3E}">
        <p14:creationId xmlns:p14="http://schemas.microsoft.com/office/powerpoint/2010/main" val="57183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交叉設計相較於平行設計需要的患者數量較少，同一位受試者在不同時間使用兩種藥的量測方式也可以減少個體差異性的疑慮，相較於平行設計在某些層面上較有效率。</a:t>
            </a:r>
            <a:endParaRPr lang="en-US" altLang="zh-TW" dirty="0"/>
          </a:p>
          <a:p>
            <a:r>
              <a:rPr lang="zh-TW" altLang="en-US" dirty="0"/>
              <a:t>但他的缺點在於受試者需要一段</a:t>
            </a:r>
            <a:r>
              <a:rPr lang="en-US" altLang="zh-TW" dirty="0"/>
              <a:t>wash-out period</a:t>
            </a:r>
            <a:r>
              <a:rPr lang="zh-TW" altLang="en-US" dirty="0"/>
              <a:t>，那每個受試者的代謝時間不盡相同，仍可能有前一期使用的藥效遺留下的效應。</a:t>
            </a:r>
            <a:endParaRPr lang="en-US" altLang="zh-TW" dirty="0"/>
          </a:p>
          <a:p>
            <a:r>
              <a:rPr lang="zh-TW" altLang="en-US" dirty="0"/>
              <a:t>臨床上，交叉設計的實驗方式僅限於慢性病或是無法完全治癒的疾病。</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4</a:t>
            </a:fld>
            <a:endParaRPr lang="en-US"/>
          </a:p>
        </p:txBody>
      </p:sp>
    </p:spTree>
    <p:extLst>
      <p:ext uri="{BB962C8B-B14F-4D97-AF65-F5344CB8AC3E}">
        <p14:creationId xmlns:p14="http://schemas.microsoft.com/office/powerpoint/2010/main" val="398363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等效性試驗</a:t>
            </a:r>
            <a:r>
              <a:rPr lang="en-US" altLang="zh-TW" dirty="0"/>
              <a:t>(equivalence trials):</a:t>
            </a:r>
          </a:p>
          <a:p>
            <a:r>
              <a:rPr lang="zh-TW" altLang="en-US" dirty="0"/>
              <a:t>用來證明新、舊藥效相當，虛無假設為新藥與舊藥的效果有差異</a:t>
            </a:r>
            <a:r>
              <a:rPr lang="en-US" altLang="zh-TW" dirty="0"/>
              <a:t>(</a:t>
            </a:r>
            <a:r>
              <a:rPr lang="zh-TW" altLang="en-US" dirty="0"/>
              <a:t>更好或更壞</a:t>
            </a:r>
            <a:r>
              <a:rPr lang="en-US" altLang="zh-TW" dirty="0"/>
              <a:t>)</a:t>
            </a:r>
            <a:r>
              <a:rPr lang="zh-TW" altLang="en-US" dirty="0"/>
              <a:t>，屬於雙尾檢定。</a:t>
            </a:r>
          </a:p>
          <a:p>
            <a:endParaRPr lang="en-US" altLang="zh-TW" dirty="0"/>
          </a:p>
          <a:p>
            <a:r>
              <a:rPr lang="zh-TW" altLang="en-US" dirty="0"/>
              <a:t>不劣性試驗</a:t>
            </a:r>
            <a:r>
              <a:rPr lang="en-US" altLang="zh-TW" dirty="0"/>
              <a:t>(non-inferiority trials):</a:t>
            </a:r>
          </a:p>
          <a:p>
            <a:r>
              <a:rPr lang="zh-TW" altLang="en-US" dirty="0"/>
              <a:t>旨在評估新藥與已上市藥物間之相對療效，以新舊藥物間療效差異不小於一個事先選定的量</a:t>
            </a:r>
            <a:r>
              <a:rPr lang="en-US" altLang="zh-TW" dirty="0"/>
              <a:t>(</a:t>
            </a:r>
            <a:r>
              <a:rPr lang="zh-TW" altLang="en-US" dirty="0"/>
              <a:t>即不劣性臨界值</a:t>
            </a:r>
            <a:r>
              <a:rPr lang="en-US" altLang="zh-TW" dirty="0"/>
              <a:t>)</a:t>
            </a:r>
            <a:r>
              <a:rPr lang="zh-TW" altLang="en-US" dirty="0"/>
              <a:t>來證明其療效。</a:t>
            </a:r>
          </a:p>
          <a:p>
            <a:r>
              <a:rPr lang="zh-TW" altLang="en-US" dirty="0"/>
              <a:t>不劣性設計的必要性</a:t>
            </a:r>
          </a:p>
          <a:p>
            <a:r>
              <a:rPr lang="zh-TW" altLang="en-US" dirty="0"/>
              <a:t>已上市藥物的療效很好，新藥的療效要超過標準治療藥物的可能性較小，但新藥又具備其他的特點</a:t>
            </a:r>
            <a:r>
              <a:rPr lang="en-US" altLang="zh-TW" dirty="0"/>
              <a:t>(</a:t>
            </a:r>
            <a:r>
              <a:rPr lang="zh-TW" altLang="en-US" dirty="0"/>
              <a:t>更安全、</a:t>
            </a:r>
            <a:r>
              <a:rPr lang="en-US" altLang="zh-TW" dirty="0"/>
              <a:t>)</a:t>
            </a:r>
            <a:r>
              <a:rPr lang="zh-TW" altLang="en-US" dirty="0"/>
              <a:t>更方便使用或尊醫囑性更好</a:t>
            </a:r>
            <a:r>
              <a:rPr lang="en-US" altLang="zh-TW" dirty="0"/>
              <a:t>)</a:t>
            </a:r>
            <a:r>
              <a:rPr lang="zh-TW" altLang="en-US" dirty="0"/>
              <a:t>，則可以考慮採用不劣性設計。</a:t>
            </a:r>
          </a:p>
          <a:p>
            <a:r>
              <a:rPr lang="zh-TW" altLang="en-US" dirty="0"/>
              <a:t>不劣性試驗的虛無假設：新藥比舊藥差</a:t>
            </a:r>
          </a:p>
        </p:txBody>
      </p:sp>
      <p:sp>
        <p:nvSpPr>
          <p:cNvPr id="4" name="投影片編號版面配置區 3"/>
          <p:cNvSpPr>
            <a:spLocks noGrp="1"/>
          </p:cNvSpPr>
          <p:nvPr>
            <p:ph type="sldNum" sz="quarter" idx="5"/>
          </p:nvPr>
        </p:nvSpPr>
        <p:spPr/>
        <p:txBody>
          <a:bodyPr/>
          <a:lstStyle/>
          <a:p>
            <a:fld id="{97B850F2-B22E-4775-A903-A41CD4C74260}" type="slidenum">
              <a:rPr lang="en-US" smtClean="0"/>
              <a:t>5</a:t>
            </a:fld>
            <a:endParaRPr lang="en-US"/>
          </a:p>
        </p:txBody>
      </p:sp>
    </p:spTree>
    <p:extLst>
      <p:ext uri="{BB962C8B-B14F-4D97-AF65-F5344CB8AC3E}">
        <p14:creationId xmlns:p14="http://schemas.microsoft.com/office/powerpoint/2010/main" val="335564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note that all asymptotic</a:t>
            </a:r>
          </a:p>
          <a:p>
            <a:r>
              <a:rPr lang="en-US" altLang="zh-TW" dirty="0"/>
              <a:t>test procedures developed here can generally perform well with respect to Type I error and can be</a:t>
            </a:r>
          </a:p>
          <a:p>
            <a:r>
              <a:rPr lang="en-US" altLang="zh-TW" dirty="0"/>
              <a:t>preferable to the exact test procedure with respect to power if the number of patients per group is</a:t>
            </a:r>
          </a:p>
          <a:p>
            <a:r>
              <a:rPr lang="en-US" altLang="zh-TW" dirty="0"/>
              <a:t>moderate or large. We further find that in these cases the asymptotic interval estimator with the</a:t>
            </a:r>
          </a:p>
          <a:p>
            <a:r>
              <a:rPr lang="en-US" altLang="zh-TW" dirty="0"/>
              <a:t>logarithmic transformation can be more precise than the exact interval estimator without sacrificing</a:t>
            </a:r>
          </a:p>
          <a:p>
            <a:r>
              <a:rPr lang="en-US" altLang="zh-TW" dirty="0"/>
              <a:t>the accuracy with respect to the coverage probability. However, the exact test procedure and exact</a:t>
            </a:r>
          </a:p>
          <a:p>
            <a:r>
              <a:rPr lang="en-US" altLang="zh-TW" dirty="0"/>
              <a:t>interval estimator can be of use when the number of patients per group is small.</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6</a:t>
            </a:fld>
            <a:endParaRPr lang="en-US"/>
          </a:p>
        </p:txBody>
      </p:sp>
    </p:spTree>
    <p:extLst>
      <p:ext uri="{BB962C8B-B14F-4D97-AF65-F5344CB8AC3E}">
        <p14:creationId xmlns:p14="http://schemas.microsoft.com/office/powerpoint/2010/main" val="478547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根據中央極限定理與</a:t>
            </a:r>
            <a:r>
              <a:rPr lang="en-US" altLang="zh-TW" dirty="0"/>
              <a:t>MLE</a:t>
            </a:r>
            <a:r>
              <a:rPr lang="zh-TW" altLang="en-US" dirty="0"/>
              <a:t>的不變性，得知</a:t>
            </a:r>
            <a:r>
              <a:rPr lang="en-US" altLang="zh-TW" dirty="0"/>
              <a:t>p hat</a:t>
            </a:r>
            <a:r>
              <a:rPr lang="zh-TW" altLang="en-US" dirty="0"/>
              <a:t>便可以做</a:t>
            </a:r>
            <a:r>
              <a:rPr lang="en-US" altLang="zh-TW" dirty="0"/>
              <a:t>treatment effect eta</a:t>
            </a:r>
            <a:r>
              <a:rPr lang="zh-TW" altLang="en-US" dirty="0"/>
              <a:t>的檢定與區間估計。</a:t>
            </a:r>
          </a:p>
        </p:txBody>
      </p:sp>
      <p:sp>
        <p:nvSpPr>
          <p:cNvPr id="4" name="投影片編號版面配置區 3"/>
          <p:cNvSpPr>
            <a:spLocks noGrp="1"/>
          </p:cNvSpPr>
          <p:nvPr>
            <p:ph type="sldNum" sz="quarter" idx="5"/>
          </p:nvPr>
        </p:nvSpPr>
        <p:spPr/>
        <p:txBody>
          <a:bodyPr/>
          <a:lstStyle/>
          <a:p>
            <a:fld id="{97B850F2-B22E-4775-A903-A41CD4C74260}" type="slidenum">
              <a:rPr lang="en-US" smtClean="0"/>
              <a:t>9</a:t>
            </a:fld>
            <a:endParaRPr lang="en-US"/>
          </a:p>
        </p:txBody>
      </p:sp>
    </p:spTree>
    <p:extLst>
      <p:ext uri="{BB962C8B-B14F-4D97-AF65-F5344CB8AC3E}">
        <p14:creationId xmlns:p14="http://schemas.microsoft.com/office/powerpoint/2010/main" val="2163461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00" dirty="0">
                <a:effectLst/>
                <a:latin typeface="Calibri" panose="020F0502020204030204" pitchFamily="34" charset="0"/>
                <a:ea typeface="新細明體" panose="02020500000000000000" pitchFamily="18" charset="-120"/>
                <a:cs typeface="Times New Roman" panose="02020603050405020304" pitchFamily="18" charset="0"/>
              </a:rPr>
              <a:t>在大樣本理論下，漸進常態性與對稱的信賴區間是容易成立的，但在小樣本下，分配的偏度會影響到信賴區間的對稱性。</a:t>
            </a:r>
            <a:endPar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en-US" sz="1200" kern="100" dirty="0">
                <a:effectLst/>
                <a:latin typeface="Calibri" panose="020F0502020204030204" pitchFamily="34" charset="0"/>
                <a:ea typeface="新細明體" panose="02020500000000000000" pitchFamily="18" charset="-120"/>
                <a:cs typeface="Times New Roman" panose="02020603050405020304" pitchFamily="18" charset="0"/>
              </a:rPr>
              <a:t>在大樣本之下，經過</a:t>
            </a:r>
            <a:r>
              <a:rPr lang="en-US" altLang="zh-TW" sz="1200" kern="100" dirty="0" err="1">
                <a:effectLst/>
                <a:latin typeface="Calibri" panose="020F0502020204030204" pitchFamily="34" charset="0"/>
                <a:ea typeface="+mn-ea"/>
                <a:cs typeface="Times New Roman" panose="02020603050405020304" pitchFamily="18" charset="0"/>
              </a:rPr>
              <a:t>Fieller‘s</a:t>
            </a:r>
            <a:r>
              <a:rPr lang="en-US" altLang="zh-TW" sz="1200" kern="100" dirty="0">
                <a:effectLst/>
                <a:latin typeface="Calibri" panose="020F0502020204030204" pitchFamily="34" charset="0"/>
                <a:ea typeface="+mn-ea"/>
                <a:cs typeface="Times New Roman" panose="02020603050405020304" pitchFamily="18" charset="0"/>
              </a:rPr>
              <a:t> theorem</a:t>
            </a:r>
            <a:r>
              <a:rPr lang="zh-TW" altLang="en-US" sz="1200" kern="100" dirty="0">
                <a:effectLst/>
                <a:latin typeface="Calibri" panose="020F0502020204030204" pitchFamily="34" charset="0"/>
                <a:ea typeface="+mn-ea"/>
                <a:cs typeface="Times New Roman" panose="02020603050405020304" pitchFamily="18" charset="0"/>
              </a:rPr>
              <a:t>提供的轉換方法，再</a:t>
            </a:r>
            <a:r>
              <a:rPr lang="zh-TW" altLang="en-US" sz="1200" kern="100" dirty="0">
                <a:effectLst/>
                <a:latin typeface="Calibri" panose="020F0502020204030204" pitchFamily="34" charset="0"/>
                <a:ea typeface="新細明體" panose="02020500000000000000" pitchFamily="18" charset="-120"/>
                <a:cs typeface="Times New Roman" panose="02020603050405020304" pitchFamily="18" charset="0"/>
              </a:rPr>
              <a:t>根據</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delta method </a:t>
            </a:r>
            <a:r>
              <a:rPr lang="zh-TW" altLang="en-US" sz="1200" kern="100" dirty="0">
                <a:effectLst/>
                <a:latin typeface="Calibri" panose="020F0502020204030204" pitchFamily="34" charset="0"/>
                <a:ea typeface="新細明體" panose="02020500000000000000" pitchFamily="18" charset="-120"/>
                <a:cs typeface="Times New Roman" panose="02020603050405020304" pitchFamily="18" charset="0"/>
              </a:rPr>
              <a:t>得到的信賴區間會近似於常態。</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asymptotic normality takes over and symmetric confidence intervals are appropriate. It’s not difficult to see that these variances are identical to the first-order approximate obtained from the corresponding linear models by the delta method.</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But for small samples, the skewness of distribution may give rise to asymmetry of the exact confidence limits.</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the confidence interval given by the delta method is approximately the same as that obtained from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If g is small, then the large-sample confidence limits will be close to those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When the value of g is not small, however, the confidence limits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are in fact usually wider than those obtained from the large-sample standard deviation, and are not centered on the estimate.</a:t>
            </a:r>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10</a:t>
            </a:fld>
            <a:endParaRPr lang="en-US"/>
          </a:p>
        </p:txBody>
      </p:sp>
    </p:spTree>
    <p:extLst>
      <p:ext uri="{BB962C8B-B14F-4D97-AF65-F5344CB8AC3E}">
        <p14:creationId xmlns:p14="http://schemas.microsoft.com/office/powerpoint/2010/main" val="48336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適用於樣本數小的情況， 而且這個方法並不需要假設資料母體的分布，換句話說，</a:t>
            </a:r>
            <a:r>
              <a:rPr lang="en-US" altLang="zh-TW" dirty="0"/>
              <a:t>Fisher’s Exact Test </a:t>
            </a:r>
            <a:r>
              <a:rPr lang="zh-TW" altLang="en-US" dirty="0"/>
              <a:t>屬於 一種無母數的檢定方法。</a:t>
            </a:r>
            <a:endParaRPr lang="en-US" altLang="zh-TW" dirty="0"/>
          </a:p>
          <a:p>
            <a:r>
              <a:rPr lang="en-US" altLang="zh-TW" dirty="0"/>
              <a:t>P-value :P(x&gt;n11)</a:t>
            </a:r>
            <a:r>
              <a:rPr lang="zh-TW" altLang="en-US" dirty="0"/>
              <a:t> </a:t>
            </a:r>
            <a:r>
              <a:rPr lang="en-US" altLang="zh-TW" dirty="0"/>
              <a:t>x</a:t>
            </a:r>
            <a:r>
              <a:rPr lang="zh-TW" altLang="en-US" dirty="0"/>
              <a:t>在拒絕域之內的機率</a:t>
            </a:r>
          </a:p>
        </p:txBody>
      </p:sp>
      <p:sp>
        <p:nvSpPr>
          <p:cNvPr id="4" name="投影片編號版面配置區 3"/>
          <p:cNvSpPr>
            <a:spLocks noGrp="1"/>
          </p:cNvSpPr>
          <p:nvPr>
            <p:ph type="sldNum" sz="quarter" idx="5"/>
          </p:nvPr>
        </p:nvSpPr>
        <p:spPr/>
        <p:txBody>
          <a:bodyPr/>
          <a:lstStyle/>
          <a:p>
            <a:fld id="{97B850F2-B22E-4775-A903-A41CD4C74260}" type="slidenum">
              <a:rPr lang="en-US" smtClean="0"/>
              <a:t>11</a:t>
            </a:fld>
            <a:endParaRPr lang="en-US"/>
          </a:p>
        </p:txBody>
      </p:sp>
    </p:spTree>
    <p:extLst>
      <p:ext uri="{BB962C8B-B14F-4D97-AF65-F5344CB8AC3E}">
        <p14:creationId xmlns:p14="http://schemas.microsoft.com/office/powerpoint/2010/main" val="398160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7B5F523-54DC-4627-9AD4-8AD0CA754D57}"/>
              </a:ext>
            </a:extLst>
          </p:cNvPr>
          <p:cNvSpPr>
            <a:spLocks noGrp="1"/>
          </p:cNvSpPr>
          <p:nvPr>
            <p:ph type="pic" sz="quarter" idx="10" hasCustomPrompt="1"/>
          </p:nvPr>
        </p:nvSpPr>
        <p:spPr>
          <a:xfrm>
            <a:off x="6897917" y="1320801"/>
            <a:ext cx="3294743" cy="3388016"/>
          </a:xfrm>
          <a:custGeom>
            <a:avLst/>
            <a:gdLst>
              <a:gd name="connsiteX0" fmla="*/ 0 w 3294743"/>
              <a:gd name="connsiteY0" fmla="*/ 0 h 3388016"/>
              <a:gd name="connsiteX1" fmla="*/ 3294743 w 3294743"/>
              <a:gd name="connsiteY1" fmla="*/ 0 h 3388016"/>
              <a:gd name="connsiteX2" fmla="*/ 3294743 w 3294743"/>
              <a:gd name="connsiteY2" fmla="*/ 3388016 h 3388016"/>
              <a:gd name="connsiteX3" fmla="*/ 0 w 3294743"/>
              <a:gd name="connsiteY3" fmla="*/ 3388016 h 3388016"/>
            </a:gdLst>
            <a:ahLst/>
            <a:cxnLst>
              <a:cxn ang="0">
                <a:pos x="connsiteX0" y="connsiteY0"/>
              </a:cxn>
              <a:cxn ang="0">
                <a:pos x="connsiteX1" y="connsiteY1"/>
              </a:cxn>
              <a:cxn ang="0">
                <a:pos x="connsiteX2" y="connsiteY2"/>
              </a:cxn>
              <a:cxn ang="0">
                <a:pos x="connsiteX3" y="connsiteY3"/>
              </a:cxn>
            </a:cxnLst>
            <a:rect l="l" t="t" r="r" b="b"/>
            <a:pathLst>
              <a:path w="3294743" h="3388016">
                <a:moveTo>
                  <a:pt x="0" y="0"/>
                </a:moveTo>
                <a:lnTo>
                  <a:pt x="3294743" y="0"/>
                </a:lnTo>
                <a:lnTo>
                  <a:pt x="3294743" y="3388016"/>
                </a:lnTo>
                <a:lnTo>
                  <a:pt x="0" y="3388016"/>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4" name="投影片編號版面配置區 4">
            <a:extLst>
              <a:ext uri="{FF2B5EF4-FFF2-40B4-BE49-F238E27FC236}">
                <a16:creationId xmlns:a16="http://schemas.microsoft.com/office/drawing/2014/main" id="{41ABCCE4-DF18-4F7F-A708-F6AE02970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dirty="0"/>
          </a:p>
        </p:txBody>
      </p:sp>
    </p:spTree>
    <p:extLst>
      <p:ext uri="{BB962C8B-B14F-4D97-AF65-F5344CB8AC3E}">
        <p14:creationId xmlns:p14="http://schemas.microsoft.com/office/powerpoint/2010/main" val="144580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125EFA-0985-453C-82B2-C221D9E9D59B}"/>
              </a:ext>
            </a:extLst>
          </p:cNvPr>
          <p:cNvSpPr>
            <a:spLocks noGrp="1"/>
          </p:cNvSpPr>
          <p:nvPr>
            <p:ph type="pic" sz="quarter" idx="12" hasCustomPrompt="1"/>
          </p:nvPr>
        </p:nvSpPr>
        <p:spPr>
          <a:xfrm>
            <a:off x="2009702" y="1992867"/>
            <a:ext cx="3511160" cy="4082467"/>
          </a:xfrm>
          <a:custGeom>
            <a:avLst/>
            <a:gdLst>
              <a:gd name="connsiteX0" fmla="*/ 1872148 w 3511160"/>
              <a:gd name="connsiteY0" fmla="*/ 0 h 4082467"/>
              <a:gd name="connsiteX1" fmla="*/ 3341607 w 3511160"/>
              <a:gd name="connsiteY1" fmla="*/ 340206 h 4082467"/>
              <a:gd name="connsiteX2" fmla="*/ 2945983 w 3511160"/>
              <a:gd name="connsiteY2" fmla="*/ 1297034 h 4082467"/>
              <a:gd name="connsiteX3" fmla="*/ 1865083 w 3511160"/>
              <a:gd name="connsiteY3" fmla="*/ 1006442 h 4082467"/>
              <a:gd name="connsiteX4" fmla="*/ 1356424 w 3511160"/>
              <a:gd name="connsiteY4" fmla="*/ 1254508 h 4082467"/>
              <a:gd name="connsiteX5" fmla="*/ 3511160 w 3511160"/>
              <a:gd name="connsiteY5" fmla="*/ 2771258 h 4082467"/>
              <a:gd name="connsiteX6" fmla="*/ 1695530 w 3511160"/>
              <a:gd name="connsiteY6" fmla="*/ 4082467 h 4082467"/>
              <a:gd name="connsiteX7" fmla="*/ 0 w 3511160"/>
              <a:gd name="connsiteY7" fmla="*/ 3685561 h 4082467"/>
              <a:gd name="connsiteX8" fmla="*/ 423883 w 3511160"/>
              <a:gd name="connsiteY8" fmla="*/ 2721645 h 4082467"/>
              <a:gd name="connsiteX9" fmla="*/ 1709660 w 3511160"/>
              <a:gd name="connsiteY9" fmla="*/ 3083113 h 4082467"/>
              <a:gd name="connsiteX10" fmla="*/ 2211254 w 3511160"/>
              <a:gd name="connsiteY10" fmla="*/ 2870485 h 4082467"/>
              <a:gd name="connsiteX11" fmla="*/ 63583 w 3511160"/>
              <a:gd name="connsiteY11" fmla="*/ 1318297 h 4082467"/>
              <a:gd name="connsiteX12" fmla="*/ 1872148 w 3511160"/>
              <a:gd name="connsiteY12" fmla="*/ 0 h 408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160" h="4082467">
                <a:moveTo>
                  <a:pt x="1872148" y="0"/>
                </a:moveTo>
                <a:cubicBezTo>
                  <a:pt x="2394936" y="0"/>
                  <a:pt x="2938919" y="113402"/>
                  <a:pt x="3341607" y="340206"/>
                </a:cubicBezTo>
                <a:cubicBezTo>
                  <a:pt x="2945983" y="1297034"/>
                  <a:pt x="2945983" y="1297034"/>
                  <a:pt x="2945983" y="1297034"/>
                </a:cubicBezTo>
                <a:cubicBezTo>
                  <a:pt x="2564489" y="1098581"/>
                  <a:pt x="2204189" y="1006442"/>
                  <a:pt x="1865083" y="1006442"/>
                </a:cubicBezTo>
                <a:cubicBezTo>
                  <a:pt x="1483589" y="1006442"/>
                  <a:pt x="1356424" y="1119844"/>
                  <a:pt x="1356424" y="1254508"/>
                </a:cubicBezTo>
                <a:cubicBezTo>
                  <a:pt x="1356424" y="1722291"/>
                  <a:pt x="3511160" y="1332472"/>
                  <a:pt x="3511160" y="2771258"/>
                </a:cubicBezTo>
                <a:cubicBezTo>
                  <a:pt x="3511160" y="3480020"/>
                  <a:pt x="2903595" y="4082467"/>
                  <a:pt x="1695530" y="4082467"/>
                </a:cubicBezTo>
                <a:cubicBezTo>
                  <a:pt x="1045577" y="4082467"/>
                  <a:pt x="388559" y="3926540"/>
                  <a:pt x="0" y="3685561"/>
                </a:cubicBezTo>
                <a:cubicBezTo>
                  <a:pt x="423883" y="2721645"/>
                  <a:pt x="423883" y="2721645"/>
                  <a:pt x="423883" y="2721645"/>
                </a:cubicBezTo>
                <a:cubicBezTo>
                  <a:pt x="791247" y="2941361"/>
                  <a:pt x="1278713" y="3083113"/>
                  <a:pt x="1709660" y="3083113"/>
                </a:cubicBezTo>
                <a:cubicBezTo>
                  <a:pt x="2077024" y="3083113"/>
                  <a:pt x="2211254" y="3005149"/>
                  <a:pt x="2211254" y="2870485"/>
                </a:cubicBezTo>
                <a:cubicBezTo>
                  <a:pt x="2211254" y="2381439"/>
                  <a:pt x="63583" y="2771258"/>
                  <a:pt x="63583" y="1318297"/>
                </a:cubicBezTo>
                <a:cubicBezTo>
                  <a:pt x="63583" y="595360"/>
                  <a:pt x="671147" y="0"/>
                  <a:pt x="1872148"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2B4DF8D1-FD2A-4606-83F8-B782A4743BD9}"/>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Tree>
    <p:extLst>
      <p:ext uri="{BB962C8B-B14F-4D97-AF65-F5344CB8AC3E}">
        <p14:creationId xmlns:p14="http://schemas.microsoft.com/office/powerpoint/2010/main" val="58178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00C14F-C24C-4910-808F-AB8C4EF568C7}"/>
              </a:ext>
            </a:extLst>
          </p:cNvPr>
          <p:cNvSpPr>
            <a:spLocks noGrp="1"/>
          </p:cNvSpPr>
          <p:nvPr>
            <p:ph type="pic" sz="quarter" idx="10" hasCustomPrompt="1"/>
          </p:nvPr>
        </p:nvSpPr>
        <p:spPr>
          <a:xfrm>
            <a:off x="6096000" y="2640525"/>
            <a:ext cx="4849496" cy="2875967"/>
          </a:xfrm>
          <a:custGeom>
            <a:avLst/>
            <a:gdLst>
              <a:gd name="connsiteX0" fmla="*/ 0 w 4849496"/>
              <a:gd name="connsiteY0" fmla="*/ 0 h 2875967"/>
              <a:gd name="connsiteX1" fmla="*/ 994432 w 4849496"/>
              <a:gd name="connsiteY1" fmla="*/ 0 h 2875967"/>
              <a:gd name="connsiteX2" fmla="*/ 1491647 w 4849496"/>
              <a:gd name="connsiteY2" fmla="*/ 1634023 h 2875967"/>
              <a:gd name="connsiteX3" fmla="*/ 2017338 w 4849496"/>
              <a:gd name="connsiteY3" fmla="*/ 0 h 2875967"/>
              <a:gd name="connsiteX4" fmla="*/ 2906631 w 4849496"/>
              <a:gd name="connsiteY4" fmla="*/ 0 h 2875967"/>
              <a:gd name="connsiteX5" fmla="*/ 3406037 w 4849496"/>
              <a:gd name="connsiteY5" fmla="*/ 1653736 h 2875967"/>
              <a:gd name="connsiteX6" fmla="*/ 3936108 w 4849496"/>
              <a:gd name="connsiteY6" fmla="*/ 0 h 2875967"/>
              <a:gd name="connsiteX7" fmla="*/ 4849496 w 4849496"/>
              <a:gd name="connsiteY7" fmla="*/ 0 h 2875967"/>
              <a:gd name="connsiteX8" fmla="*/ 3936108 w 4849496"/>
              <a:gd name="connsiteY8" fmla="*/ 2875967 h 2875967"/>
              <a:gd name="connsiteX9" fmla="*/ 2900060 w 4849496"/>
              <a:gd name="connsiteY9" fmla="*/ 2875967 h 2875967"/>
              <a:gd name="connsiteX10" fmla="*/ 2437890 w 4849496"/>
              <a:gd name="connsiteY10" fmla="*/ 1336131 h 2875967"/>
              <a:gd name="connsiteX11" fmla="*/ 1949436 w 4849496"/>
              <a:gd name="connsiteY11" fmla="*/ 2875967 h 2875967"/>
              <a:gd name="connsiteX12" fmla="*/ 915578 w 4849496"/>
              <a:gd name="connsiteY12" fmla="*/ 2875967 h 287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49496" h="2875967">
                <a:moveTo>
                  <a:pt x="0" y="0"/>
                </a:moveTo>
                <a:lnTo>
                  <a:pt x="994432" y="0"/>
                </a:lnTo>
                <a:lnTo>
                  <a:pt x="1491647" y="1634023"/>
                </a:lnTo>
                <a:lnTo>
                  <a:pt x="2017338" y="0"/>
                </a:lnTo>
                <a:lnTo>
                  <a:pt x="2906631" y="0"/>
                </a:lnTo>
                <a:lnTo>
                  <a:pt x="3406037" y="1653736"/>
                </a:lnTo>
                <a:lnTo>
                  <a:pt x="3936108" y="0"/>
                </a:lnTo>
                <a:lnTo>
                  <a:pt x="4849496" y="0"/>
                </a:lnTo>
                <a:lnTo>
                  <a:pt x="3936108" y="2875967"/>
                </a:lnTo>
                <a:lnTo>
                  <a:pt x="2900060" y="2875967"/>
                </a:lnTo>
                <a:lnTo>
                  <a:pt x="2437890" y="1336131"/>
                </a:lnTo>
                <a:lnTo>
                  <a:pt x="1949436" y="2875967"/>
                </a:lnTo>
                <a:lnTo>
                  <a:pt x="915578" y="2875967"/>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489184A-A874-45D6-B450-390011CC11A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91E3033-A3A0-49C5-9ECE-919C1B6EB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11936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Section Hea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DC972FB-8D4D-4442-8C0B-2340F2944AE4}"/>
              </a:ext>
            </a:extLst>
          </p:cNvPr>
          <p:cNvSpPr>
            <a:spLocks noGrp="1"/>
          </p:cNvSpPr>
          <p:nvPr>
            <p:ph type="pic" sz="quarter" idx="11" hasCustomPrompt="1"/>
          </p:nvPr>
        </p:nvSpPr>
        <p:spPr>
          <a:xfrm>
            <a:off x="1172413" y="2105859"/>
            <a:ext cx="4514136" cy="4182665"/>
          </a:xfrm>
          <a:custGeom>
            <a:avLst/>
            <a:gdLst/>
            <a:ahLst/>
            <a:cxnLst/>
            <a:rect l="l" t="t" r="r" b="b"/>
            <a:pathLst>
              <a:path w="4514136" h="4182665">
                <a:moveTo>
                  <a:pt x="2257067" y="1090850"/>
                </a:moveTo>
                <a:cubicBezTo>
                  <a:pt x="2002053" y="1093590"/>
                  <a:pt x="1790276" y="1182444"/>
                  <a:pt x="1621735" y="1357411"/>
                </a:cubicBezTo>
                <a:cubicBezTo>
                  <a:pt x="1453195" y="1532379"/>
                  <a:pt x="1365769" y="1777022"/>
                  <a:pt x="1359456" y="2091338"/>
                </a:cubicBezTo>
                <a:cubicBezTo>
                  <a:pt x="1365769" y="2405654"/>
                  <a:pt x="1453195" y="2650295"/>
                  <a:pt x="1621735" y="2825259"/>
                </a:cubicBezTo>
                <a:cubicBezTo>
                  <a:pt x="1790276" y="3000223"/>
                  <a:pt x="2002053" y="3089075"/>
                  <a:pt x="2257067" y="3091814"/>
                </a:cubicBezTo>
                <a:cubicBezTo>
                  <a:pt x="2512081" y="3089075"/>
                  <a:pt x="2723858" y="3000223"/>
                  <a:pt x="2892399" y="2825259"/>
                </a:cubicBezTo>
                <a:cubicBezTo>
                  <a:pt x="3060940" y="2650295"/>
                  <a:pt x="3148368" y="2405654"/>
                  <a:pt x="3154681" y="2091338"/>
                </a:cubicBezTo>
                <a:cubicBezTo>
                  <a:pt x="3148368" y="1777022"/>
                  <a:pt x="3060940" y="1532379"/>
                  <a:pt x="2892399" y="1357411"/>
                </a:cubicBezTo>
                <a:cubicBezTo>
                  <a:pt x="2723858" y="1182444"/>
                  <a:pt x="2512081" y="1093590"/>
                  <a:pt x="2257067" y="1090850"/>
                </a:cubicBezTo>
                <a:close/>
                <a:moveTo>
                  <a:pt x="2257067" y="0"/>
                </a:moveTo>
                <a:cubicBezTo>
                  <a:pt x="2695188" y="3378"/>
                  <a:pt x="3083306" y="94347"/>
                  <a:pt x="3421418" y="272908"/>
                </a:cubicBezTo>
                <a:cubicBezTo>
                  <a:pt x="3759532" y="451470"/>
                  <a:pt x="4025246" y="697354"/>
                  <a:pt x="4218562" y="1010560"/>
                </a:cubicBezTo>
                <a:cubicBezTo>
                  <a:pt x="4411879" y="1323765"/>
                  <a:pt x="4510403" y="1684025"/>
                  <a:pt x="4514136" y="2091338"/>
                </a:cubicBezTo>
                <a:cubicBezTo>
                  <a:pt x="4510403" y="2498648"/>
                  <a:pt x="4411879" y="2858905"/>
                  <a:pt x="4218562" y="3172109"/>
                </a:cubicBezTo>
                <a:cubicBezTo>
                  <a:pt x="4025246" y="3485314"/>
                  <a:pt x="3759532" y="3731196"/>
                  <a:pt x="3421419" y="3909757"/>
                </a:cubicBezTo>
                <a:cubicBezTo>
                  <a:pt x="3083306" y="4088317"/>
                  <a:pt x="2695189" y="4179287"/>
                  <a:pt x="2257067" y="4182665"/>
                </a:cubicBezTo>
                <a:cubicBezTo>
                  <a:pt x="1818948" y="4179287"/>
                  <a:pt x="1430833" y="4088317"/>
                  <a:pt x="1092720" y="3909757"/>
                </a:cubicBezTo>
                <a:cubicBezTo>
                  <a:pt x="754607" y="3731197"/>
                  <a:pt x="488892" y="3485314"/>
                  <a:pt x="295575" y="3172109"/>
                </a:cubicBezTo>
                <a:cubicBezTo>
                  <a:pt x="102257" y="2858905"/>
                  <a:pt x="3733" y="2498648"/>
                  <a:pt x="0" y="2091338"/>
                </a:cubicBezTo>
                <a:cubicBezTo>
                  <a:pt x="3733" y="1684025"/>
                  <a:pt x="102257" y="1323765"/>
                  <a:pt x="295575" y="1010560"/>
                </a:cubicBezTo>
                <a:cubicBezTo>
                  <a:pt x="488892" y="697354"/>
                  <a:pt x="754607" y="451470"/>
                  <a:pt x="1092720" y="272908"/>
                </a:cubicBezTo>
                <a:cubicBezTo>
                  <a:pt x="1430833" y="94347"/>
                  <a:pt x="1818949" y="3378"/>
                  <a:pt x="2257067"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AA6FD4D2-2EE1-4429-B5FD-2C4E70BD4EA5}"/>
              </a:ext>
            </a:extLst>
          </p:cNvPr>
          <p:cNvSpPr>
            <a:spLocks noGrp="1"/>
          </p:cNvSpPr>
          <p:nvPr>
            <p:ph type="ftr" sz="quarter" idx="12"/>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109F8D80-C9C8-462B-9429-E0B93E27A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2255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AA799F-EE3E-4E71-8E18-D1FD926C0DA0}"/>
              </a:ext>
            </a:extLst>
          </p:cNvPr>
          <p:cNvSpPr>
            <a:spLocks noGrp="1"/>
          </p:cNvSpPr>
          <p:nvPr>
            <p:ph type="pic" sz="quarter" idx="10" hasCustomPrompt="1"/>
          </p:nvPr>
        </p:nvSpPr>
        <p:spPr>
          <a:xfrm>
            <a:off x="6857047" y="2475856"/>
            <a:ext cx="3168364" cy="3446613"/>
          </a:xfrm>
          <a:custGeom>
            <a:avLst/>
            <a:gdLst>
              <a:gd name="connsiteX0" fmla="*/ 0 w 3168364"/>
              <a:gd name="connsiteY0" fmla="*/ 0 h 3446613"/>
              <a:gd name="connsiteX1" fmla="*/ 3168364 w 3168364"/>
              <a:gd name="connsiteY1" fmla="*/ 0 h 3446613"/>
              <a:gd name="connsiteX2" fmla="*/ 3168364 w 3168364"/>
              <a:gd name="connsiteY2" fmla="*/ 900372 h 3446613"/>
              <a:gd name="connsiteX3" fmla="*/ 2160367 w 3168364"/>
              <a:gd name="connsiteY3" fmla="*/ 900372 h 3446613"/>
              <a:gd name="connsiteX4" fmla="*/ 2160367 w 3168364"/>
              <a:gd name="connsiteY4" fmla="*/ 3446613 h 3446613"/>
              <a:gd name="connsiteX5" fmla="*/ 1007997 w 3168364"/>
              <a:gd name="connsiteY5" fmla="*/ 3446613 h 3446613"/>
              <a:gd name="connsiteX6" fmla="*/ 1007997 w 3168364"/>
              <a:gd name="connsiteY6" fmla="*/ 900372 h 3446613"/>
              <a:gd name="connsiteX7" fmla="*/ 0 w 3168364"/>
              <a:gd name="connsiteY7" fmla="*/ 900372 h 344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64" h="3446613">
                <a:moveTo>
                  <a:pt x="0" y="0"/>
                </a:moveTo>
                <a:lnTo>
                  <a:pt x="3168364" y="0"/>
                </a:lnTo>
                <a:lnTo>
                  <a:pt x="3168364" y="900372"/>
                </a:lnTo>
                <a:lnTo>
                  <a:pt x="2160367" y="900372"/>
                </a:lnTo>
                <a:lnTo>
                  <a:pt x="2160367" y="3446613"/>
                </a:lnTo>
                <a:lnTo>
                  <a:pt x="1007997" y="3446613"/>
                </a:lnTo>
                <a:lnTo>
                  <a:pt x="1007997" y="900372"/>
                </a:lnTo>
                <a:lnTo>
                  <a:pt x="0" y="9003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37B95A59-2B88-4EDF-9B5A-893F8FC47F4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7FA9110-559C-4370-9EB1-F8287A109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02366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A90E2DA-C053-4629-9524-EBEC859E0515}"/>
              </a:ext>
            </a:extLst>
          </p:cNvPr>
          <p:cNvSpPr>
            <a:spLocks noGrp="1"/>
          </p:cNvSpPr>
          <p:nvPr>
            <p:ph type="pic" sz="quarter" idx="22" hasCustomPrompt="1"/>
          </p:nvPr>
        </p:nvSpPr>
        <p:spPr>
          <a:xfrm>
            <a:off x="8371148"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1" name="Picture Placeholder 10">
            <a:extLst>
              <a:ext uri="{FF2B5EF4-FFF2-40B4-BE49-F238E27FC236}">
                <a16:creationId xmlns:a16="http://schemas.microsoft.com/office/drawing/2014/main" id="{9BAF80E4-F317-4BF9-94B8-2CF5A0B5F0B2}"/>
              </a:ext>
            </a:extLst>
          </p:cNvPr>
          <p:cNvSpPr>
            <a:spLocks noGrp="1"/>
          </p:cNvSpPr>
          <p:nvPr>
            <p:ph type="pic" sz="quarter" idx="21" hasCustomPrompt="1"/>
          </p:nvPr>
        </p:nvSpPr>
        <p:spPr>
          <a:xfrm>
            <a:off x="5006066"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9" name="Picture Placeholder 8">
            <a:extLst>
              <a:ext uri="{FF2B5EF4-FFF2-40B4-BE49-F238E27FC236}">
                <a16:creationId xmlns:a16="http://schemas.microsoft.com/office/drawing/2014/main" id="{4CC74BB9-8466-44CE-A26C-FF92F5EFAE48}"/>
              </a:ext>
            </a:extLst>
          </p:cNvPr>
          <p:cNvSpPr>
            <a:spLocks noGrp="1"/>
          </p:cNvSpPr>
          <p:nvPr>
            <p:ph type="pic" sz="quarter" idx="20" hasCustomPrompt="1"/>
          </p:nvPr>
        </p:nvSpPr>
        <p:spPr>
          <a:xfrm>
            <a:off x="1640983"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469C099D-7C5F-4402-A416-1662821EC731}"/>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8AE7D441-C30C-44FD-951C-6CA5F90A3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72804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694C572-3341-4111-BCBB-5D2E38001EEB}"/>
              </a:ext>
            </a:extLst>
          </p:cNvPr>
          <p:cNvSpPr>
            <a:spLocks noGrp="1"/>
          </p:cNvSpPr>
          <p:nvPr>
            <p:ph type="pic" sz="quarter" idx="22" hasCustomPrompt="1"/>
          </p:nvPr>
        </p:nvSpPr>
        <p:spPr>
          <a:xfrm>
            <a:off x="7886701"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0" name="Picture Placeholder 9">
            <a:extLst>
              <a:ext uri="{FF2B5EF4-FFF2-40B4-BE49-F238E27FC236}">
                <a16:creationId xmlns:a16="http://schemas.microsoft.com/office/drawing/2014/main" id="{CC25B577-D989-4EED-B3AB-9FE7BA6A9765}"/>
              </a:ext>
            </a:extLst>
          </p:cNvPr>
          <p:cNvSpPr>
            <a:spLocks noGrp="1"/>
          </p:cNvSpPr>
          <p:nvPr>
            <p:ph type="pic" sz="quarter" idx="21" hasCustomPrompt="1"/>
          </p:nvPr>
        </p:nvSpPr>
        <p:spPr>
          <a:xfrm>
            <a:off x="4521617"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8" name="Picture Placeholder 7">
            <a:extLst>
              <a:ext uri="{FF2B5EF4-FFF2-40B4-BE49-F238E27FC236}">
                <a16:creationId xmlns:a16="http://schemas.microsoft.com/office/drawing/2014/main" id="{B84B0B01-97D5-44C9-800C-2118CF7413DD}"/>
              </a:ext>
            </a:extLst>
          </p:cNvPr>
          <p:cNvSpPr>
            <a:spLocks noGrp="1"/>
          </p:cNvSpPr>
          <p:nvPr>
            <p:ph type="pic" sz="quarter" idx="20" hasCustomPrompt="1"/>
          </p:nvPr>
        </p:nvSpPr>
        <p:spPr>
          <a:xfrm>
            <a:off x="1156533"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BF54E41E-7AC2-4763-821F-2CADA1FC082E}"/>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4CC78E76-0683-4D95-B681-F843D5ACA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0541199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1DE9491-2FDB-4ACF-8DC3-DBE85950563E}"/>
              </a:ext>
            </a:extLst>
          </p:cNvPr>
          <p:cNvSpPr>
            <a:spLocks noGrp="1"/>
          </p:cNvSpPr>
          <p:nvPr>
            <p:ph type="pic" sz="quarter" idx="10" hasCustomPrompt="1"/>
          </p:nvPr>
        </p:nvSpPr>
        <p:spPr>
          <a:xfrm>
            <a:off x="948380" y="2377251"/>
            <a:ext cx="4441372" cy="3426072"/>
          </a:xfrm>
          <a:custGeom>
            <a:avLst/>
            <a:gdLst>
              <a:gd name="connsiteX0" fmla="*/ 0 w 4441372"/>
              <a:gd name="connsiteY0" fmla="*/ 0 h 3426072"/>
              <a:gd name="connsiteX1" fmla="*/ 4441372 w 4441372"/>
              <a:gd name="connsiteY1" fmla="*/ 0 h 3426072"/>
              <a:gd name="connsiteX2" fmla="*/ 4441372 w 4441372"/>
              <a:gd name="connsiteY2" fmla="*/ 3426072 h 3426072"/>
              <a:gd name="connsiteX3" fmla="*/ 0 w 4441372"/>
              <a:gd name="connsiteY3" fmla="*/ 3426072 h 3426072"/>
            </a:gdLst>
            <a:ahLst/>
            <a:cxnLst>
              <a:cxn ang="0">
                <a:pos x="connsiteX0" y="connsiteY0"/>
              </a:cxn>
              <a:cxn ang="0">
                <a:pos x="connsiteX1" y="connsiteY1"/>
              </a:cxn>
              <a:cxn ang="0">
                <a:pos x="connsiteX2" y="connsiteY2"/>
              </a:cxn>
              <a:cxn ang="0">
                <a:pos x="connsiteX3" y="connsiteY3"/>
              </a:cxn>
            </a:cxnLst>
            <a:rect l="l" t="t" r="r" b="b"/>
            <a:pathLst>
              <a:path w="4441372" h="3426072">
                <a:moveTo>
                  <a:pt x="0" y="0"/>
                </a:moveTo>
                <a:lnTo>
                  <a:pt x="4441372" y="0"/>
                </a:lnTo>
                <a:lnTo>
                  <a:pt x="4441372" y="3426072"/>
                </a:lnTo>
                <a:lnTo>
                  <a:pt x="0" y="34260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79DB3C59-9071-4F64-BE27-E275CFA5F759}"/>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AF4E3EDD-BCD5-46F7-B968-25E5827C0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33088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59009D-58B7-4307-9F0F-8E4B64DEEE4A}"/>
              </a:ext>
            </a:extLst>
          </p:cNvPr>
          <p:cNvSpPr>
            <a:spLocks noGrp="1"/>
          </p:cNvSpPr>
          <p:nvPr>
            <p:ph type="pic" sz="quarter" idx="10" hasCustomPrompt="1"/>
          </p:nvPr>
        </p:nvSpPr>
        <p:spPr>
          <a:xfrm>
            <a:off x="6310984" y="2412207"/>
            <a:ext cx="2566317" cy="4445793"/>
          </a:xfrm>
          <a:custGeom>
            <a:avLst/>
            <a:gdLst>
              <a:gd name="connsiteX0" fmla="*/ 0 w 2566317"/>
              <a:gd name="connsiteY0" fmla="*/ 0 h 4445793"/>
              <a:gd name="connsiteX1" fmla="*/ 2566317 w 2566317"/>
              <a:gd name="connsiteY1" fmla="*/ 0 h 4445793"/>
              <a:gd name="connsiteX2" fmla="*/ 2566317 w 2566317"/>
              <a:gd name="connsiteY2" fmla="*/ 4445793 h 4445793"/>
              <a:gd name="connsiteX3" fmla="*/ 0 w 2566317"/>
              <a:gd name="connsiteY3" fmla="*/ 4445793 h 4445793"/>
            </a:gdLst>
            <a:ahLst/>
            <a:cxnLst>
              <a:cxn ang="0">
                <a:pos x="connsiteX0" y="connsiteY0"/>
              </a:cxn>
              <a:cxn ang="0">
                <a:pos x="connsiteX1" y="connsiteY1"/>
              </a:cxn>
              <a:cxn ang="0">
                <a:pos x="connsiteX2" y="connsiteY2"/>
              </a:cxn>
              <a:cxn ang="0">
                <a:pos x="connsiteX3" y="connsiteY3"/>
              </a:cxn>
            </a:cxnLst>
            <a:rect l="l" t="t" r="r" b="b"/>
            <a:pathLst>
              <a:path w="2566317" h="4445793">
                <a:moveTo>
                  <a:pt x="0" y="0"/>
                </a:moveTo>
                <a:lnTo>
                  <a:pt x="2566317" y="0"/>
                </a:lnTo>
                <a:lnTo>
                  <a:pt x="2566317" y="4445793"/>
                </a:lnTo>
                <a:lnTo>
                  <a:pt x="0" y="444579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177EB1A7-1837-4CE8-9A30-FF95845A4D8C}"/>
              </a:ext>
            </a:extLst>
          </p:cNvPr>
          <p:cNvSpPr>
            <a:spLocks noGrp="1"/>
          </p:cNvSpPr>
          <p:nvPr>
            <p:ph type="sldNum" sz="quarter" idx="4"/>
          </p:nvPr>
        </p:nvSpPr>
        <p:spPr>
          <a:xfrm>
            <a:off x="905418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53812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6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27322F-567F-40A8-A0AA-96A468512EB1}"/>
              </a:ext>
            </a:extLst>
          </p:cNvPr>
          <p:cNvSpPr>
            <a:spLocks noGrp="1"/>
          </p:cNvSpPr>
          <p:nvPr>
            <p:ph type="pic" sz="quarter" idx="16" hasCustomPrompt="1"/>
          </p:nvPr>
        </p:nvSpPr>
        <p:spPr>
          <a:xfrm>
            <a:off x="1029901" y="2094467"/>
            <a:ext cx="5066100" cy="3928963"/>
          </a:xfrm>
          <a:custGeom>
            <a:avLst/>
            <a:gdLst>
              <a:gd name="connsiteX0" fmla="*/ 0 w 5066100"/>
              <a:gd name="connsiteY0" fmla="*/ 0 h 3928963"/>
              <a:gd name="connsiteX1" fmla="*/ 5066100 w 5066100"/>
              <a:gd name="connsiteY1" fmla="*/ 0 h 3928963"/>
              <a:gd name="connsiteX2" fmla="*/ 5066100 w 5066100"/>
              <a:gd name="connsiteY2" fmla="*/ 3928963 h 3928963"/>
              <a:gd name="connsiteX3" fmla="*/ 0 w 5066100"/>
              <a:gd name="connsiteY3" fmla="*/ 3928963 h 3928963"/>
            </a:gdLst>
            <a:ahLst/>
            <a:cxnLst>
              <a:cxn ang="0">
                <a:pos x="connsiteX0" y="connsiteY0"/>
              </a:cxn>
              <a:cxn ang="0">
                <a:pos x="connsiteX1" y="connsiteY1"/>
              </a:cxn>
              <a:cxn ang="0">
                <a:pos x="connsiteX2" y="connsiteY2"/>
              </a:cxn>
              <a:cxn ang="0">
                <a:pos x="connsiteX3" y="connsiteY3"/>
              </a:cxn>
            </a:cxnLst>
            <a:rect l="l" t="t" r="r" b="b"/>
            <a:pathLst>
              <a:path w="5066100" h="3928963">
                <a:moveTo>
                  <a:pt x="0" y="0"/>
                </a:moveTo>
                <a:lnTo>
                  <a:pt x="5066100" y="0"/>
                </a:lnTo>
                <a:lnTo>
                  <a:pt x="5066100" y="3928963"/>
                </a:lnTo>
                <a:lnTo>
                  <a:pt x="0" y="392896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687A631B-3AF8-46AA-AD48-32AEB97ED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4429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C6D6758-3719-4E0F-8C51-C6FACC00E5C9}"/>
              </a:ext>
            </a:extLst>
          </p:cNvPr>
          <p:cNvSpPr>
            <a:spLocks noGrp="1"/>
          </p:cNvSpPr>
          <p:nvPr>
            <p:ph type="pic" sz="quarter" idx="11" hasCustomPrompt="1"/>
          </p:nvPr>
        </p:nvSpPr>
        <p:spPr>
          <a:xfrm>
            <a:off x="3678167"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6" name="Picture Placeholder 5">
            <a:extLst>
              <a:ext uri="{FF2B5EF4-FFF2-40B4-BE49-F238E27FC236}">
                <a16:creationId xmlns:a16="http://schemas.microsoft.com/office/drawing/2014/main" id="{3BB76E8D-7606-4DCF-A052-2E29D28AC4AC}"/>
              </a:ext>
            </a:extLst>
          </p:cNvPr>
          <p:cNvSpPr>
            <a:spLocks noGrp="1"/>
          </p:cNvSpPr>
          <p:nvPr>
            <p:ph type="pic" sz="quarter" idx="10" hasCustomPrompt="1"/>
          </p:nvPr>
        </p:nvSpPr>
        <p:spPr>
          <a:xfrm>
            <a:off x="1077744"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A36DC635-6148-4088-9D0E-46248DBD6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6161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Section Header">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A8A85B3-19BF-492A-8ECD-AE626BD07E87}"/>
              </a:ext>
            </a:extLst>
          </p:cNvPr>
          <p:cNvSpPr>
            <a:spLocks noGrp="1"/>
          </p:cNvSpPr>
          <p:nvPr>
            <p:ph type="pic" sz="quarter" idx="13" hasCustomPrompt="1"/>
          </p:nvPr>
        </p:nvSpPr>
        <p:spPr>
          <a:xfrm>
            <a:off x="9075158"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2" name="Picture Placeholder 11">
            <a:extLst>
              <a:ext uri="{FF2B5EF4-FFF2-40B4-BE49-F238E27FC236}">
                <a16:creationId xmlns:a16="http://schemas.microsoft.com/office/drawing/2014/main" id="{DECF78FC-73CB-468E-942D-F5295C6D8429}"/>
              </a:ext>
            </a:extLst>
          </p:cNvPr>
          <p:cNvSpPr>
            <a:spLocks noGrp="1"/>
          </p:cNvSpPr>
          <p:nvPr>
            <p:ph type="pic" sz="quarter" idx="12" hasCustomPrompt="1"/>
          </p:nvPr>
        </p:nvSpPr>
        <p:spPr>
          <a:xfrm>
            <a:off x="6449649"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0" name="Picture Placeholder 9">
            <a:extLst>
              <a:ext uri="{FF2B5EF4-FFF2-40B4-BE49-F238E27FC236}">
                <a16:creationId xmlns:a16="http://schemas.microsoft.com/office/drawing/2014/main" id="{D75CE66E-63B7-4859-A2EE-38E70A753649}"/>
              </a:ext>
            </a:extLst>
          </p:cNvPr>
          <p:cNvSpPr>
            <a:spLocks noGrp="1"/>
          </p:cNvSpPr>
          <p:nvPr>
            <p:ph type="pic" sz="quarter" idx="11" hasCustomPrompt="1"/>
          </p:nvPr>
        </p:nvSpPr>
        <p:spPr>
          <a:xfrm>
            <a:off x="3824140"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8" name="Picture Placeholder 7">
            <a:extLst>
              <a:ext uri="{FF2B5EF4-FFF2-40B4-BE49-F238E27FC236}">
                <a16:creationId xmlns:a16="http://schemas.microsoft.com/office/drawing/2014/main" id="{26F6669A-069B-4211-AAE0-6A13DC01112B}"/>
              </a:ext>
            </a:extLst>
          </p:cNvPr>
          <p:cNvSpPr>
            <a:spLocks noGrp="1"/>
          </p:cNvSpPr>
          <p:nvPr>
            <p:ph type="pic" sz="quarter" idx="10" hasCustomPrompt="1"/>
          </p:nvPr>
        </p:nvSpPr>
        <p:spPr>
          <a:xfrm>
            <a:off x="1198631"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投影片編號版面配置區 4">
            <a:extLst>
              <a:ext uri="{FF2B5EF4-FFF2-40B4-BE49-F238E27FC236}">
                <a16:creationId xmlns:a16="http://schemas.microsoft.com/office/drawing/2014/main" id="{044602CB-9094-49EF-A4F7-AE30399A0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80283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Section Header">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0CF6EE73-12E5-4031-8E5A-D53CC63C4306}"/>
              </a:ext>
            </a:extLst>
          </p:cNvPr>
          <p:cNvSpPr>
            <a:spLocks noGrp="1"/>
          </p:cNvSpPr>
          <p:nvPr>
            <p:ph type="pic" sz="quarter" idx="19" hasCustomPrompt="1"/>
          </p:nvPr>
        </p:nvSpPr>
        <p:spPr>
          <a:xfrm>
            <a:off x="9450176"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30" name="Picture Placeholder 29">
            <a:extLst>
              <a:ext uri="{FF2B5EF4-FFF2-40B4-BE49-F238E27FC236}">
                <a16:creationId xmlns:a16="http://schemas.microsoft.com/office/drawing/2014/main" id="{EC66D467-0DB3-4EBB-B8AB-401DA4724AC5}"/>
              </a:ext>
            </a:extLst>
          </p:cNvPr>
          <p:cNvSpPr>
            <a:spLocks noGrp="1"/>
          </p:cNvSpPr>
          <p:nvPr>
            <p:ph type="pic" sz="quarter" idx="18" hasCustomPrompt="1"/>
          </p:nvPr>
        </p:nvSpPr>
        <p:spPr>
          <a:xfrm>
            <a:off x="730035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8" name="Picture Placeholder 27">
            <a:extLst>
              <a:ext uri="{FF2B5EF4-FFF2-40B4-BE49-F238E27FC236}">
                <a16:creationId xmlns:a16="http://schemas.microsoft.com/office/drawing/2014/main" id="{12CB8A6F-FB9D-4964-AA29-34E635203B9C}"/>
              </a:ext>
            </a:extLst>
          </p:cNvPr>
          <p:cNvSpPr>
            <a:spLocks noGrp="1"/>
          </p:cNvSpPr>
          <p:nvPr>
            <p:ph type="pic" sz="quarter" idx="17" hasCustomPrompt="1"/>
          </p:nvPr>
        </p:nvSpPr>
        <p:spPr>
          <a:xfrm>
            <a:off x="515053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6" name="Picture Placeholder 25">
            <a:extLst>
              <a:ext uri="{FF2B5EF4-FFF2-40B4-BE49-F238E27FC236}">
                <a16:creationId xmlns:a16="http://schemas.microsoft.com/office/drawing/2014/main" id="{89DC2D80-A368-4592-B8FA-6D437AEF6512}"/>
              </a:ext>
            </a:extLst>
          </p:cNvPr>
          <p:cNvSpPr>
            <a:spLocks noGrp="1"/>
          </p:cNvSpPr>
          <p:nvPr>
            <p:ph type="pic" sz="quarter" idx="16" hasCustomPrompt="1"/>
          </p:nvPr>
        </p:nvSpPr>
        <p:spPr>
          <a:xfrm>
            <a:off x="3000719"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4" name="Picture Placeholder 23">
            <a:extLst>
              <a:ext uri="{FF2B5EF4-FFF2-40B4-BE49-F238E27FC236}">
                <a16:creationId xmlns:a16="http://schemas.microsoft.com/office/drawing/2014/main" id="{7DA10274-81EE-4618-A7FB-F827C3667A2B}"/>
              </a:ext>
            </a:extLst>
          </p:cNvPr>
          <p:cNvSpPr>
            <a:spLocks noGrp="1"/>
          </p:cNvSpPr>
          <p:nvPr>
            <p:ph type="pic" sz="quarter" idx="15" hasCustomPrompt="1"/>
          </p:nvPr>
        </p:nvSpPr>
        <p:spPr>
          <a:xfrm>
            <a:off x="850901"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2" name="Picture Placeholder 21">
            <a:extLst>
              <a:ext uri="{FF2B5EF4-FFF2-40B4-BE49-F238E27FC236}">
                <a16:creationId xmlns:a16="http://schemas.microsoft.com/office/drawing/2014/main" id="{B7579432-0448-4A00-AECB-89B6FF2C573E}"/>
              </a:ext>
            </a:extLst>
          </p:cNvPr>
          <p:cNvSpPr>
            <a:spLocks noGrp="1"/>
          </p:cNvSpPr>
          <p:nvPr>
            <p:ph type="pic" sz="quarter" idx="14" hasCustomPrompt="1"/>
          </p:nvPr>
        </p:nvSpPr>
        <p:spPr>
          <a:xfrm>
            <a:off x="9450175"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0" name="Picture Placeholder 19">
            <a:extLst>
              <a:ext uri="{FF2B5EF4-FFF2-40B4-BE49-F238E27FC236}">
                <a16:creationId xmlns:a16="http://schemas.microsoft.com/office/drawing/2014/main" id="{DDC1996D-C89C-4C37-AB66-D720FE4DB465}"/>
              </a:ext>
            </a:extLst>
          </p:cNvPr>
          <p:cNvSpPr>
            <a:spLocks noGrp="1"/>
          </p:cNvSpPr>
          <p:nvPr>
            <p:ph type="pic" sz="quarter" idx="13" hasCustomPrompt="1"/>
          </p:nvPr>
        </p:nvSpPr>
        <p:spPr>
          <a:xfrm>
            <a:off x="7300358"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8" name="Picture Placeholder 17">
            <a:extLst>
              <a:ext uri="{FF2B5EF4-FFF2-40B4-BE49-F238E27FC236}">
                <a16:creationId xmlns:a16="http://schemas.microsoft.com/office/drawing/2014/main" id="{0B0AB220-B6B9-429C-89FD-A5EDEB1F8532}"/>
              </a:ext>
            </a:extLst>
          </p:cNvPr>
          <p:cNvSpPr>
            <a:spLocks noGrp="1"/>
          </p:cNvSpPr>
          <p:nvPr>
            <p:ph type="pic" sz="quarter" idx="12" hasCustomPrompt="1"/>
          </p:nvPr>
        </p:nvSpPr>
        <p:spPr>
          <a:xfrm>
            <a:off x="5150539"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6" name="Picture Placeholder 15">
            <a:extLst>
              <a:ext uri="{FF2B5EF4-FFF2-40B4-BE49-F238E27FC236}">
                <a16:creationId xmlns:a16="http://schemas.microsoft.com/office/drawing/2014/main" id="{8B0B9CE3-0668-4A88-B8EE-23088918743D}"/>
              </a:ext>
            </a:extLst>
          </p:cNvPr>
          <p:cNvSpPr>
            <a:spLocks noGrp="1"/>
          </p:cNvSpPr>
          <p:nvPr>
            <p:ph type="pic" sz="quarter" idx="11" hasCustomPrompt="1"/>
          </p:nvPr>
        </p:nvSpPr>
        <p:spPr>
          <a:xfrm>
            <a:off x="300072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4" name="Picture Placeholder 13">
            <a:extLst>
              <a:ext uri="{FF2B5EF4-FFF2-40B4-BE49-F238E27FC236}">
                <a16:creationId xmlns:a16="http://schemas.microsoft.com/office/drawing/2014/main" id="{50FA8329-4C34-4119-9A4A-0B9AFDD25936}"/>
              </a:ext>
            </a:extLst>
          </p:cNvPr>
          <p:cNvSpPr>
            <a:spLocks noGrp="1"/>
          </p:cNvSpPr>
          <p:nvPr>
            <p:ph type="pic" sz="quarter" idx="10" hasCustomPrompt="1"/>
          </p:nvPr>
        </p:nvSpPr>
        <p:spPr>
          <a:xfrm>
            <a:off x="85090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7DB19A8-6343-4278-BCAF-09D49F167208}"/>
              </a:ext>
            </a:extLst>
          </p:cNvPr>
          <p:cNvSpPr>
            <a:spLocks noGrp="1"/>
          </p:cNvSpPr>
          <p:nvPr>
            <p:ph type="ftr" sz="quarter" idx="20"/>
          </p:nvPr>
        </p:nvSpPr>
        <p:spPr>
          <a:xfrm>
            <a:off x="4038600" y="6356350"/>
            <a:ext cx="4114800" cy="365125"/>
          </a:xfrm>
          <a:prstGeom prst="rect">
            <a:avLst/>
          </a:prstGeom>
        </p:spPr>
        <p:txBody>
          <a:bodyPr/>
          <a:lstStyle/>
          <a:p>
            <a:endParaRPr lang="zh-TW" altLang="en-US"/>
          </a:p>
        </p:txBody>
      </p:sp>
      <p:sp>
        <p:nvSpPr>
          <p:cNvPr id="13" name="投影片編號版面配置區 4">
            <a:extLst>
              <a:ext uri="{FF2B5EF4-FFF2-40B4-BE49-F238E27FC236}">
                <a16:creationId xmlns:a16="http://schemas.microsoft.com/office/drawing/2014/main" id="{C4194450-24A6-4B10-BC49-96A13D83F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1039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Section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EE9AD6C-FC9A-4B1B-9CED-F7983B9DCCEF}"/>
              </a:ext>
            </a:extLst>
          </p:cNvPr>
          <p:cNvSpPr>
            <a:spLocks noGrp="1"/>
          </p:cNvSpPr>
          <p:nvPr>
            <p:ph type="pic" sz="quarter" idx="12" hasCustomPrompt="1"/>
          </p:nvPr>
        </p:nvSpPr>
        <p:spPr>
          <a:xfrm>
            <a:off x="812674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9" name="Picture Placeholder 8">
            <a:extLst>
              <a:ext uri="{FF2B5EF4-FFF2-40B4-BE49-F238E27FC236}">
                <a16:creationId xmlns:a16="http://schemas.microsoft.com/office/drawing/2014/main" id="{C4B7F1FB-EEF3-41FC-B7FC-3B45FFCA50D1}"/>
              </a:ext>
            </a:extLst>
          </p:cNvPr>
          <p:cNvSpPr>
            <a:spLocks noGrp="1"/>
          </p:cNvSpPr>
          <p:nvPr>
            <p:ph type="pic" sz="quarter" idx="11" hasCustomPrompt="1"/>
          </p:nvPr>
        </p:nvSpPr>
        <p:spPr>
          <a:xfrm>
            <a:off x="4412619"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Picture Placeholder 6">
            <a:extLst>
              <a:ext uri="{FF2B5EF4-FFF2-40B4-BE49-F238E27FC236}">
                <a16:creationId xmlns:a16="http://schemas.microsoft.com/office/drawing/2014/main" id="{2FA51374-3A8B-4C2C-944B-D3A868921CA4}"/>
              </a:ext>
            </a:extLst>
          </p:cNvPr>
          <p:cNvSpPr>
            <a:spLocks noGrp="1"/>
          </p:cNvSpPr>
          <p:nvPr>
            <p:ph type="pic" sz="quarter" idx="10" hasCustomPrompt="1"/>
          </p:nvPr>
        </p:nvSpPr>
        <p:spPr>
          <a:xfrm>
            <a:off x="69850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D805F93C-E7C1-4CC5-8398-7276370CD608}"/>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75B96E97-319F-4AB3-A59A-92142690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9157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Section Header">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AA7931B2-F9AE-457B-AAD3-C5076C58B375}"/>
              </a:ext>
            </a:extLst>
          </p:cNvPr>
          <p:cNvSpPr>
            <a:spLocks noGrp="1"/>
          </p:cNvSpPr>
          <p:nvPr>
            <p:ph type="pic" sz="quarter" idx="12" hasCustomPrompt="1"/>
          </p:nvPr>
        </p:nvSpPr>
        <p:spPr>
          <a:xfrm>
            <a:off x="8133996" y="189334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5" name="Picture Placeholder 24">
            <a:extLst>
              <a:ext uri="{FF2B5EF4-FFF2-40B4-BE49-F238E27FC236}">
                <a16:creationId xmlns:a16="http://schemas.microsoft.com/office/drawing/2014/main" id="{AE68A236-67D8-44B9-88E6-31E004EA3CD1}"/>
              </a:ext>
            </a:extLst>
          </p:cNvPr>
          <p:cNvSpPr>
            <a:spLocks noGrp="1"/>
          </p:cNvSpPr>
          <p:nvPr>
            <p:ph type="pic" sz="quarter" idx="11" hasCustomPrompt="1"/>
          </p:nvPr>
        </p:nvSpPr>
        <p:spPr>
          <a:xfrm>
            <a:off x="4419875" y="1893347"/>
            <a:ext cx="3421108" cy="4224425"/>
          </a:xfrm>
          <a:custGeom>
            <a:avLst/>
            <a:gdLst>
              <a:gd name="connsiteX0" fmla="*/ 0 w 3421108"/>
              <a:gd name="connsiteY0" fmla="*/ 0 h 4224425"/>
              <a:gd name="connsiteX1" fmla="*/ 3421108 w 3421108"/>
              <a:gd name="connsiteY1" fmla="*/ 0 h 4224425"/>
              <a:gd name="connsiteX2" fmla="*/ 3421108 w 3421108"/>
              <a:gd name="connsiteY2" fmla="*/ 4224425 h 4224425"/>
              <a:gd name="connsiteX3" fmla="*/ 0 w 3421108"/>
              <a:gd name="connsiteY3" fmla="*/ 4224425 h 4224425"/>
            </a:gdLst>
            <a:ahLst/>
            <a:cxnLst>
              <a:cxn ang="0">
                <a:pos x="connsiteX0" y="connsiteY0"/>
              </a:cxn>
              <a:cxn ang="0">
                <a:pos x="connsiteX1" y="connsiteY1"/>
              </a:cxn>
              <a:cxn ang="0">
                <a:pos x="connsiteX2" y="connsiteY2"/>
              </a:cxn>
              <a:cxn ang="0">
                <a:pos x="connsiteX3" y="connsiteY3"/>
              </a:cxn>
            </a:cxnLst>
            <a:rect l="l" t="t" r="r" b="b"/>
            <a:pathLst>
              <a:path w="3421108" h="4224425">
                <a:moveTo>
                  <a:pt x="0" y="0"/>
                </a:moveTo>
                <a:lnTo>
                  <a:pt x="3421108" y="0"/>
                </a:lnTo>
                <a:lnTo>
                  <a:pt x="3421108" y="4224425"/>
                </a:lnTo>
                <a:lnTo>
                  <a:pt x="0" y="4224425"/>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3" name="Picture Placeholder 22">
            <a:extLst>
              <a:ext uri="{FF2B5EF4-FFF2-40B4-BE49-F238E27FC236}">
                <a16:creationId xmlns:a16="http://schemas.microsoft.com/office/drawing/2014/main" id="{1BB6EC38-D2C1-4A14-BCC2-C894FD03854A}"/>
              </a:ext>
            </a:extLst>
          </p:cNvPr>
          <p:cNvSpPr>
            <a:spLocks noGrp="1"/>
          </p:cNvSpPr>
          <p:nvPr>
            <p:ph type="pic" sz="quarter" idx="10" hasCustomPrompt="1"/>
          </p:nvPr>
        </p:nvSpPr>
        <p:spPr>
          <a:xfrm>
            <a:off x="705756" y="359151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F2A8F8E-07F3-4620-B213-BD5156A063DF}"/>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E0A72D25-51FE-4E44-AD94-7CE68186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95937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13DFB-4D42-49ED-89E4-4F0D5E151C4C}"/>
              </a:ext>
            </a:extLst>
          </p:cNvPr>
          <p:cNvSpPr>
            <a:spLocks noGrp="1"/>
          </p:cNvSpPr>
          <p:nvPr>
            <p:ph type="title"/>
          </p:nvPr>
        </p:nvSpPr>
        <p:spPr>
          <a:xfrm>
            <a:off x="838200" y="476886"/>
            <a:ext cx="10515600" cy="61023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A8CE2F2-50B7-45A7-A752-331D60C05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5375121"/>
      </p:ext>
    </p:extLst>
  </p:cSld>
  <p:clrMap bg1="lt1" tx1="dk1" bg2="lt2" tx2="dk2" accent1="accent1" accent2="accent2" accent3="accent3" accent4="accent4" accent5="accent5" accent6="accent6" hlink="hlink" folHlink="folHlink"/>
  <p:sldLayoutIdLst>
    <p:sldLayoutId id="2147483653" r:id="rId1"/>
    <p:sldLayoutId id="2147483749" r:id="rId2"/>
    <p:sldLayoutId id="2147483740" r:id="rId3"/>
    <p:sldLayoutId id="2147483736" r:id="rId4"/>
    <p:sldLayoutId id="2147483735" r:id="rId5"/>
    <p:sldLayoutId id="2147483742" r:id="rId6"/>
    <p:sldLayoutId id="2147483731" r:id="rId7"/>
    <p:sldLayoutId id="2147483747" r:id="rId8"/>
    <p:sldLayoutId id="2147483752" r:id="rId9"/>
    <p:sldLayoutId id="2147483748" r:id="rId10"/>
    <p:sldLayoutId id="2147483741" r:id="rId11"/>
    <p:sldLayoutId id="2147483746" r:id="rId12"/>
    <p:sldLayoutId id="2147483730" r:id="rId13"/>
    <p:sldLayoutId id="2147483750" r:id="rId14"/>
    <p:sldLayoutId id="2147483751" r:id="rId15"/>
  </p:sldLayoutIdLst>
  <p:hf hdr="0" ftr="0" dt="0"/>
  <p:txStyles>
    <p:titleStyle>
      <a:lvl1pPr algn="ctr" defTabSz="914400" rtl="0" eaLnBrk="1" latinLnBrk="0" hangingPunct="1">
        <a:lnSpc>
          <a:spcPct val="90000"/>
        </a:lnSpc>
        <a:spcBef>
          <a:spcPct val="0"/>
        </a:spcBef>
        <a:buNone/>
        <a:defRPr sz="3000" b="0" kern="1200" spc="0" baseline="0">
          <a:solidFill>
            <a:schemeClr val="tx1"/>
          </a:solidFill>
          <a:latin typeface="Montserrat" panose="00000500000000000000" pitchFamily="50"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0.bin"/><Relationship Id="rId18" Type="http://schemas.openxmlformats.org/officeDocument/2006/relationships/image" Target="../media/image44.e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1.wmf"/><Relationship Id="rId17" Type="http://schemas.openxmlformats.org/officeDocument/2006/relationships/oleObject" Target="../embeddings/oleObject42.bin"/><Relationship Id="rId2" Type="http://schemas.openxmlformats.org/officeDocument/2006/relationships/notesSlide" Target="../notesSlides/notesSlide7.xml"/><Relationship Id="rId16" Type="http://schemas.openxmlformats.org/officeDocument/2006/relationships/image" Target="../media/image43.wmf"/><Relationship Id="rId1" Type="http://schemas.openxmlformats.org/officeDocument/2006/relationships/slideLayout" Target="../slideLayouts/slideLayout2.xml"/><Relationship Id="rId6" Type="http://schemas.openxmlformats.org/officeDocument/2006/relationships/image" Target="../media/image38.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8.bin"/><Relationship Id="rId14" Type="http://schemas.openxmlformats.org/officeDocument/2006/relationships/image" Target="../media/image4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0.wmf"/><Relationship Id="rId3" Type="http://schemas.openxmlformats.org/officeDocument/2006/relationships/image" Target="../media/image45.png"/><Relationship Id="rId7" Type="http://schemas.openxmlformats.org/officeDocument/2006/relationships/image" Target="../media/image47.wmf"/><Relationship Id="rId12" Type="http://schemas.openxmlformats.org/officeDocument/2006/relationships/oleObject" Target="../embeddings/oleObject47.bin"/><Relationship Id="rId17" Type="http://schemas.openxmlformats.org/officeDocument/2006/relationships/image" Target="../media/image52.wmf"/><Relationship Id="rId2" Type="http://schemas.openxmlformats.org/officeDocument/2006/relationships/notesSlide" Target="../notesSlides/notesSlide8.xml"/><Relationship Id="rId16"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8.wmf"/><Relationship Id="rId14"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5.bin"/><Relationship Id="rId18" Type="http://schemas.openxmlformats.org/officeDocument/2006/relationships/image" Target="../media/image60.wmf"/><Relationship Id="rId26" Type="http://schemas.openxmlformats.org/officeDocument/2006/relationships/image" Target="../media/image64.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7.wmf"/><Relationship Id="rId17" Type="http://schemas.openxmlformats.org/officeDocument/2006/relationships/oleObject" Target="../embeddings/oleObject57.bin"/><Relationship Id="rId25" Type="http://schemas.openxmlformats.org/officeDocument/2006/relationships/oleObject" Target="../embeddings/oleObject61.bin"/><Relationship Id="rId2" Type="http://schemas.openxmlformats.org/officeDocument/2006/relationships/notesSlide" Target="../notesSlides/notesSlide9.xml"/><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slideLayout" Target="../slideLayouts/slideLayout2.xml"/><Relationship Id="rId6" Type="http://schemas.openxmlformats.org/officeDocument/2006/relationships/image" Target="../media/image54.wmf"/><Relationship Id="rId11" Type="http://schemas.openxmlformats.org/officeDocument/2006/relationships/oleObject" Target="../embeddings/oleObject54.bin"/><Relationship Id="rId24" Type="http://schemas.openxmlformats.org/officeDocument/2006/relationships/image" Target="../media/image63.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10" Type="http://schemas.openxmlformats.org/officeDocument/2006/relationships/image" Target="../media/image56.wmf"/><Relationship Id="rId19" Type="http://schemas.openxmlformats.org/officeDocument/2006/relationships/oleObject" Target="../embeddings/oleObject58.bin"/><Relationship Id="rId4" Type="http://schemas.openxmlformats.org/officeDocument/2006/relationships/image" Target="../media/image53.wmf"/><Relationship Id="rId9" Type="http://schemas.openxmlformats.org/officeDocument/2006/relationships/oleObject" Target="../embeddings/oleObject53.bin"/><Relationship Id="rId14" Type="http://schemas.openxmlformats.org/officeDocument/2006/relationships/image" Target="../media/image58.wmf"/><Relationship Id="rId22" Type="http://schemas.openxmlformats.org/officeDocument/2006/relationships/image" Target="../media/image6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9.wmf"/><Relationship Id="rId18" Type="http://schemas.openxmlformats.org/officeDocument/2006/relationships/image" Target="../media/image71.wmf"/><Relationship Id="rId3" Type="http://schemas.openxmlformats.org/officeDocument/2006/relationships/oleObject" Target="../embeddings/oleObject62.bin"/><Relationship Id="rId7" Type="http://schemas.openxmlformats.org/officeDocument/2006/relationships/image" Target="../media/image66.wmf"/><Relationship Id="rId12" Type="http://schemas.openxmlformats.org/officeDocument/2006/relationships/oleObject" Target="../embeddings/oleObject66.bin"/><Relationship Id="rId17" Type="http://schemas.openxmlformats.org/officeDocument/2006/relationships/oleObject" Target="../embeddings/oleObject68.bin"/><Relationship Id="rId2" Type="http://schemas.openxmlformats.org/officeDocument/2006/relationships/notesSlide" Target="../notesSlides/notesSlide10.xml"/><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oleObject" Target="../embeddings/oleObject63.bin"/><Relationship Id="rId11" Type="http://schemas.openxmlformats.org/officeDocument/2006/relationships/image" Target="../media/image68.wmf"/><Relationship Id="rId5" Type="http://schemas.openxmlformats.org/officeDocument/2006/relationships/image" Target="../media/image66.png"/><Relationship Id="rId15" Type="http://schemas.openxmlformats.org/officeDocument/2006/relationships/image" Target="../media/image70.wmf"/><Relationship Id="rId10" Type="http://schemas.openxmlformats.org/officeDocument/2006/relationships/oleObject" Target="../embeddings/oleObject65.bin"/><Relationship Id="rId4" Type="http://schemas.openxmlformats.org/officeDocument/2006/relationships/image" Target="../media/image65.wmf"/><Relationship Id="rId9" Type="http://schemas.openxmlformats.org/officeDocument/2006/relationships/image" Target="../media/image67.wmf"/><Relationship Id="rId1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3.bin"/><Relationship Id="rId3" Type="http://schemas.openxmlformats.org/officeDocument/2006/relationships/image" Target="../media/image73.png"/><Relationship Id="rId7" Type="http://schemas.openxmlformats.org/officeDocument/2006/relationships/oleObject" Target="../embeddings/oleObject70.bin"/><Relationship Id="rId12" Type="http://schemas.openxmlformats.org/officeDocument/2006/relationships/image" Target="../media/image76.wmf"/><Relationship Id="rId2" Type="http://schemas.openxmlformats.org/officeDocument/2006/relationships/notesSlide" Target="../notesSlides/notesSlide11.xml"/><Relationship Id="rId16" Type="http://schemas.openxmlformats.org/officeDocument/2006/relationships/image" Target="../media/image78.wmf"/><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oleObject" Target="../embeddings/oleObject72.bin"/><Relationship Id="rId5" Type="http://schemas.openxmlformats.org/officeDocument/2006/relationships/image" Target="../media/image74.wmf"/><Relationship Id="rId15" Type="http://schemas.openxmlformats.org/officeDocument/2006/relationships/oleObject" Target="../embeddings/oleObject74.bin"/><Relationship Id="rId10" Type="http://schemas.openxmlformats.org/officeDocument/2006/relationships/image" Target="../media/image19.wmf"/><Relationship Id="rId4" Type="http://schemas.openxmlformats.org/officeDocument/2006/relationships/oleObject" Target="../embeddings/oleObject69.bin"/><Relationship Id="rId9" Type="http://schemas.openxmlformats.org/officeDocument/2006/relationships/oleObject" Target="../embeddings/oleObject71.bin"/><Relationship Id="rId14" Type="http://schemas.openxmlformats.org/officeDocument/2006/relationships/image" Target="../media/image7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2.wmf"/><Relationship Id="rId3" Type="http://schemas.openxmlformats.org/officeDocument/2006/relationships/oleObject" Target="../embeddings/oleObject75.bin"/><Relationship Id="rId7" Type="http://schemas.openxmlformats.org/officeDocument/2006/relationships/image" Target="../media/image19.wmf"/><Relationship Id="rId12" Type="http://schemas.openxmlformats.org/officeDocument/2006/relationships/oleObject" Target="../embeddings/oleObject79.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76.bin"/><Relationship Id="rId11" Type="http://schemas.openxmlformats.org/officeDocument/2006/relationships/image" Target="../media/image81.wmf"/><Relationship Id="rId5" Type="http://schemas.openxmlformats.org/officeDocument/2006/relationships/image" Target="../media/image80.png"/><Relationship Id="rId10" Type="http://schemas.openxmlformats.org/officeDocument/2006/relationships/oleObject" Target="../embeddings/oleObject78.bin"/><Relationship Id="rId4" Type="http://schemas.openxmlformats.org/officeDocument/2006/relationships/image" Target="../media/image79.wmf"/><Relationship Id="rId9" Type="http://schemas.openxmlformats.org/officeDocument/2006/relationships/image" Target="../media/image80.wmf"/></Relationships>
</file>

<file path=ppt/slides/_rels/slide1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4.wmf"/><Relationship Id="rId5" Type="http://schemas.openxmlformats.org/officeDocument/2006/relationships/oleObject" Target="../embeddings/oleObject81.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3.bin"/></Relationships>
</file>

<file path=ppt/slides/_rels/slide17.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7.wmf"/><Relationship Id="rId11" Type="http://schemas.openxmlformats.org/officeDocument/2006/relationships/image" Target="../media/image75.png"/><Relationship Id="rId5" Type="http://schemas.openxmlformats.org/officeDocument/2006/relationships/oleObject" Target="../embeddings/oleObject85.bin"/><Relationship Id="rId10" Type="http://schemas.openxmlformats.org/officeDocument/2006/relationships/image" Target="../media/image89.wmf"/><Relationship Id="rId4" Type="http://schemas.openxmlformats.org/officeDocument/2006/relationships/image" Target="../media/image19.wmf"/><Relationship Id="rId9" Type="http://schemas.openxmlformats.org/officeDocument/2006/relationships/oleObject" Target="../embeddings/oleObject8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oleObject" Target="../embeddings/oleObject94.bin"/><Relationship Id="rId18" Type="http://schemas.openxmlformats.org/officeDocument/2006/relationships/oleObject" Target="../embeddings/oleObject97.bin"/><Relationship Id="rId3" Type="http://schemas.openxmlformats.org/officeDocument/2006/relationships/image" Target="../media/image91.wmf"/><Relationship Id="rId7" Type="http://schemas.openxmlformats.org/officeDocument/2006/relationships/image" Target="../media/image93.wmf"/><Relationship Id="rId12" Type="http://schemas.openxmlformats.org/officeDocument/2006/relationships/oleObject" Target="../embeddings/oleObject93.bin"/><Relationship Id="rId17" Type="http://schemas.openxmlformats.org/officeDocument/2006/relationships/oleObject" Target="../embeddings/oleObject96.bin"/><Relationship Id="rId2" Type="http://schemas.openxmlformats.org/officeDocument/2006/relationships/oleObject" Target="../embeddings/oleObject88.bin"/><Relationship Id="rId16" Type="http://schemas.openxmlformats.org/officeDocument/2006/relationships/image" Target="../media/image97.wmf"/><Relationship Id="rId1" Type="http://schemas.openxmlformats.org/officeDocument/2006/relationships/slideLayout" Target="../slideLayouts/slideLayout2.xml"/><Relationship Id="rId6" Type="http://schemas.openxmlformats.org/officeDocument/2006/relationships/oleObject" Target="../embeddings/oleObject90.bin"/><Relationship Id="rId11" Type="http://schemas.openxmlformats.org/officeDocument/2006/relationships/image" Target="../media/image95.wmf"/><Relationship Id="rId5" Type="http://schemas.openxmlformats.org/officeDocument/2006/relationships/image" Target="../media/image92.wmf"/><Relationship Id="rId15" Type="http://schemas.openxmlformats.org/officeDocument/2006/relationships/oleObject" Target="../embeddings/oleObject95.bin"/><Relationship Id="rId10" Type="http://schemas.openxmlformats.org/officeDocument/2006/relationships/oleObject" Target="../embeddings/oleObject92.bin"/><Relationship Id="rId19" Type="http://schemas.openxmlformats.org/officeDocument/2006/relationships/image" Target="../media/image98.wmf"/><Relationship Id="rId4" Type="http://schemas.openxmlformats.org/officeDocument/2006/relationships/oleObject" Target="../embeddings/oleObject89.bin"/><Relationship Id="rId9" Type="http://schemas.openxmlformats.org/officeDocument/2006/relationships/image" Target="../media/image94.wmf"/><Relationship Id="rId14" Type="http://schemas.openxmlformats.org/officeDocument/2006/relationships/image" Target="../media/image96.wmf"/></Relationships>
</file>

<file path=ppt/slides/_rels/slide19.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0.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oleObject" Target="../embeddings/oleObject99.bin"/><Relationship Id="rId5" Type="http://schemas.openxmlformats.org/officeDocument/2006/relationships/image" Target="../media/image92.wmf"/><Relationship Id="rId4" Type="http://schemas.openxmlformats.org/officeDocument/2006/relationships/oleObject" Target="../embeddings/oleObject9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02.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101.bin"/><Relationship Id="rId5" Type="http://schemas.openxmlformats.org/officeDocument/2006/relationships/image" Target="../media/image92.wmf"/><Relationship Id="rId4" Type="http://schemas.openxmlformats.org/officeDocument/2006/relationships/oleObject" Target="../embeddings/oleObject10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05.wmf"/><Relationship Id="rId18" Type="http://schemas.openxmlformats.org/officeDocument/2006/relationships/image" Target="../media/image107.wmf"/><Relationship Id="rId3" Type="http://schemas.openxmlformats.org/officeDocument/2006/relationships/image" Target="../media/image91.wmf"/><Relationship Id="rId7" Type="http://schemas.openxmlformats.org/officeDocument/2006/relationships/image" Target="../media/image103.wmf"/><Relationship Id="rId12" Type="http://schemas.openxmlformats.org/officeDocument/2006/relationships/oleObject" Target="../embeddings/oleObject107.bin"/><Relationship Id="rId17" Type="http://schemas.openxmlformats.org/officeDocument/2006/relationships/oleObject" Target="../embeddings/oleObject110.bin"/><Relationship Id="rId2" Type="http://schemas.openxmlformats.org/officeDocument/2006/relationships/oleObject" Target="../embeddings/oleObject102.bin"/><Relationship Id="rId16" Type="http://schemas.openxmlformats.org/officeDocument/2006/relationships/image" Target="../media/image106.emf"/><Relationship Id="rId20" Type="http://schemas.openxmlformats.org/officeDocument/2006/relationships/image" Target="../media/image108.wmf"/><Relationship Id="rId1" Type="http://schemas.openxmlformats.org/officeDocument/2006/relationships/slideLayout" Target="../slideLayouts/slideLayout2.xml"/><Relationship Id="rId6" Type="http://schemas.openxmlformats.org/officeDocument/2006/relationships/oleObject" Target="../embeddings/oleObject104.bin"/><Relationship Id="rId11" Type="http://schemas.openxmlformats.org/officeDocument/2006/relationships/image" Target="../media/image104.wmf"/><Relationship Id="rId5" Type="http://schemas.openxmlformats.org/officeDocument/2006/relationships/image" Target="../media/image93.wmf"/><Relationship Id="rId15" Type="http://schemas.openxmlformats.org/officeDocument/2006/relationships/oleObject" Target="../embeddings/oleObject109.bin"/><Relationship Id="rId10" Type="http://schemas.openxmlformats.org/officeDocument/2006/relationships/oleObject" Target="../embeddings/oleObject106.bin"/><Relationship Id="rId19" Type="http://schemas.openxmlformats.org/officeDocument/2006/relationships/oleObject" Target="../embeddings/oleObject111.bin"/><Relationship Id="rId4" Type="http://schemas.openxmlformats.org/officeDocument/2006/relationships/oleObject" Target="../embeddings/oleObject103.bin"/><Relationship Id="rId9" Type="http://schemas.openxmlformats.org/officeDocument/2006/relationships/image" Target="../media/image95.wmf"/><Relationship Id="rId14" Type="http://schemas.openxmlformats.org/officeDocument/2006/relationships/oleObject" Target="../embeddings/oleObject108.bin"/></Relationships>
</file>

<file path=ppt/slides/_rels/slide22.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06.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oleObject" Target="../embeddings/oleObject113.bin"/><Relationship Id="rId5" Type="http://schemas.openxmlformats.org/officeDocument/2006/relationships/image" Target="../media/image110.wmf"/><Relationship Id="rId4" Type="http://schemas.openxmlformats.org/officeDocument/2006/relationships/oleObject" Target="../embeddings/oleObject112.bin"/></Relationships>
</file>

<file path=ppt/slides/_rels/slide23.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07.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oleObject" Target="../embeddings/oleObject115.bin"/><Relationship Id="rId5" Type="http://schemas.openxmlformats.org/officeDocument/2006/relationships/image" Target="../media/image112.wmf"/><Relationship Id="rId4" Type="http://schemas.openxmlformats.org/officeDocument/2006/relationships/oleObject" Target="../embeddings/oleObject1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oleObject" Target="../embeddings/oleObject119.bin"/><Relationship Id="rId4" Type="http://schemas.openxmlformats.org/officeDocument/2006/relationships/image" Target="../media/image117.wmf"/></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18" Type="http://schemas.openxmlformats.org/officeDocument/2006/relationships/oleObject" Target="../embeddings/oleObject15.bin"/><Relationship Id="rId26" Type="http://schemas.openxmlformats.org/officeDocument/2006/relationships/oleObject" Target="../embeddings/oleObject19.bin"/><Relationship Id="rId3" Type="http://schemas.openxmlformats.org/officeDocument/2006/relationships/image" Target="../media/image9.wmf"/><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2.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oleObject" Target="../embeddings/oleObject7.bin"/><Relationship Id="rId16" Type="http://schemas.openxmlformats.org/officeDocument/2006/relationships/oleObject" Target="../embeddings/oleObject14.bin"/><Relationship Id="rId20" Type="http://schemas.openxmlformats.org/officeDocument/2006/relationships/oleObject" Target="../embeddings/oleObject16.bin"/><Relationship Id="rId29"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3.wmf"/><Relationship Id="rId24" Type="http://schemas.openxmlformats.org/officeDocument/2006/relationships/oleObject" Target="../embeddings/oleObject18.bin"/><Relationship Id="rId5" Type="http://schemas.openxmlformats.org/officeDocument/2006/relationships/image" Target="../media/image10.wmf"/><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20.bin"/><Relationship Id="rId10" Type="http://schemas.openxmlformats.org/officeDocument/2006/relationships/oleObject" Target="../embeddings/oleObject11.bin"/><Relationship Id="rId19" Type="http://schemas.openxmlformats.org/officeDocument/2006/relationships/image" Target="../media/image17.wmf"/><Relationship Id="rId4" Type="http://schemas.openxmlformats.org/officeDocument/2006/relationships/oleObject" Target="../embeddings/oleObject8.bin"/><Relationship Id="rId9" Type="http://schemas.openxmlformats.org/officeDocument/2006/relationships/image" Target="../media/image12.w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image" Target="../media/image21.wmf"/><Relationship Id="rId30"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23.wmf"/><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6.bin"/><Relationship Id="rId17" Type="http://schemas.openxmlformats.org/officeDocument/2006/relationships/image" Target="../media/image30.wmf"/><Relationship Id="rId25" Type="http://schemas.openxmlformats.org/officeDocument/2006/relationships/image" Target="../media/image34.wmf"/><Relationship Id="rId2" Type="http://schemas.openxmlformats.org/officeDocument/2006/relationships/oleObject" Target="../embeddings/oleObject21.bin"/><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7.wmf"/><Relationship Id="rId24" Type="http://schemas.openxmlformats.org/officeDocument/2006/relationships/oleObject" Target="../embeddings/oleObject32.bin"/><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33.wmf"/><Relationship Id="rId28" Type="http://schemas.openxmlformats.org/officeDocument/2006/relationships/oleObject" Target="../embeddings/oleObject34.bin"/><Relationship Id="rId10" Type="http://schemas.openxmlformats.org/officeDocument/2006/relationships/oleObject" Target="../embeddings/oleObject25.bin"/><Relationship Id="rId19"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081932-2D51-49EC-9BAB-4BF19F83038F}"/>
              </a:ext>
            </a:extLst>
          </p:cNvPr>
          <p:cNvSpPr txBox="1"/>
          <p:nvPr/>
        </p:nvSpPr>
        <p:spPr>
          <a:xfrm>
            <a:off x="1005891" y="1877858"/>
            <a:ext cx="10180217" cy="1446550"/>
          </a:xfrm>
          <a:prstGeom prst="rect">
            <a:avLst/>
          </a:prstGeom>
          <a:noFill/>
        </p:spPr>
        <p:txBody>
          <a:bodyPr wrap="square" rtlCol="0">
            <a:spAutoFit/>
          </a:bodyPr>
          <a:lstStyle/>
          <a:p>
            <a:pPr algn="ctr"/>
            <a:r>
              <a:rPr lang="en-US" sz="4400" b="1" dirty="0">
                <a:solidFill>
                  <a:schemeClr val="tx2"/>
                </a:solidFill>
                <a:latin typeface="Times New Roman" panose="02020603050405020304" pitchFamily="18" charset="0"/>
                <a:cs typeface="Times New Roman" panose="02020603050405020304" pitchFamily="18" charset="0"/>
              </a:rPr>
              <a:t>Analysis of Poisson frequency data</a:t>
            </a:r>
          </a:p>
          <a:p>
            <a:pPr algn="ctr"/>
            <a:r>
              <a:rPr lang="en-US" sz="4400" b="1" dirty="0">
                <a:solidFill>
                  <a:schemeClr val="tx2"/>
                </a:solidFill>
                <a:latin typeface="Times New Roman" panose="02020603050405020304" pitchFamily="18" charset="0"/>
                <a:cs typeface="Times New Roman" panose="02020603050405020304" pitchFamily="18" charset="0"/>
              </a:rPr>
              <a:t>under a simple crossover trial</a:t>
            </a:r>
          </a:p>
        </p:txBody>
      </p:sp>
      <p:grpSp>
        <p:nvGrpSpPr>
          <p:cNvPr id="2" name="Group 1">
            <a:extLst>
              <a:ext uri="{FF2B5EF4-FFF2-40B4-BE49-F238E27FC236}">
                <a16:creationId xmlns:a16="http://schemas.microsoft.com/office/drawing/2014/main" id="{FB2DDBAA-FA6A-47C1-BE35-44486E99AD29}"/>
              </a:ext>
            </a:extLst>
          </p:cNvPr>
          <p:cNvGrpSpPr/>
          <p:nvPr/>
        </p:nvGrpSpPr>
        <p:grpSpPr>
          <a:xfrm>
            <a:off x="2833561" y="4172546"/>
            <a:ext cx="6328228" cy="523043"/>
            <a:chOff x="2891099" y="4100813"/>
            <a:chExt cx="6328228" cy="523043"/>
          </a:xfrm>
        </p:grpSpPr>
        <p:sp>
          <p:nvSpPr>
            <p:cNvPr id="9" name="TextBox 8">
              <a:extLst>
                <a:ext uri="{FF2B5EF4-FFF2-40B4-BE49-F238E27FC236}">
                  <a16:creationId xmlns:a16="http://schemas.microsoft.com/office/drawing/2014/main" id="{F9F0B736-08DD-4EA8-947A-8C6841B4CF01}"/>
                </a:ext>
              </a:extLst>
            </p:cNvPr>
            <p:cNvSpPr txBox="1"/>
            <p:nvPr/>
          </p:nvSpPr>
          <p:spPr>
            <a:xfrm>
              <a:off x="2891099" y="4100813"/>
              <a:ext cx="6328228" cy="338554"/>
            </a:xfrm>
            <a:prstGeom prst="rect">
              <a:avLst/>
            </a:prstGeom>
            <a:noFill/>
          </p:spPr>
          <p:txBody>
            <a:bodyPr wrap="square" rtlCol="0">
              <a:spAutoFit/>
            </a:bodyPr>
            <a:lstStyle/>
            <a:p>
              <a:pPr algn="ct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-Chao Chang</a:t>
              </a:r>
            </a:p>
          </p:txBody>
        </p:sp>
        <p:sp>
          <p:nvSpPr>
            <p:cNvPr id="10" name="Rectangle 9">
              <a:extLst>
                <a:ext uri="{FF2B5EF4-FFF2-40B4-BE49-F238E27FC236}">
                  <a16:creationId xmlns:a16="http://schemas.microsoft.com/office/drawing/2014/main" id="{F2EDB105-C81F-4953-B819-8B889C309E95}"/>
                </a:ext>
              </a:extLst>
            </p:cNvPr>
            <p:cNvSpPr/>
            <p:nvPr/>
          </p:nvSpPr>
          <p:spPr>
            <a:xfrm flipV="1">
              <a:off x="5431023" y="4563599"/>
              <a:ext cx="903854" cy="60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8">
            <a:extLst>
              <a:ext uri="{FF2B5EF4-FFF2-40B4-BE49-F238E27FC236}">
                <a16:creationId xmlns:a16="http://schemas.microsoft.com/office/drawing/2014/main" id="{D1A40E96-8B82-2023-91C3-3F558C2B23CE}"/>
              </a:ext>
            </a:extLst>
          </p:cNvPr>
          <p:cNvSpPr txBox="1"/>
          <p:nvPr/>
        </p:nvSpPr>
        <p:spPr>
          <a:xfrm>
            <a:off x="2833561" y="4888700"/>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Speaker</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Yi-</a:t>
            </a:r>
            <a:r>
              <a:rPr lang="en-US" altLang="zh-TW"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Hsuan</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 Liu</a:t>
            </a:r>
            <a:endPar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11" name="TextBox 8">
            <a:extLst>
              <a:ext uri="{FF2B5EF4-FFF2-40B4-BE49-F238E27FC236}">
                <a16:creationId xmlns:a16="http://schemas.microsoft.com/office/drawing/2014/main" id="{AEEA1D67-09C5-2255-F2CA-B64EB11619CB}"/>
              </a:ext>
            </a:extLst>
          </p:cNvPr>
          <p:cNvSpPr txBox="1"/>
          <p:nvPr/>
        </p:nvSpPr>
        <p:spPr>
          <a:xfrm>
            <a:off x="2833561" y="5420365"/>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Date</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2022/11/28</a:t>
            </a:r>
          </a:p>
        </p:txBody>
      </p:sp>
      <p:pic>
        <p:nvPicPr>
          <p:cNvPr id="12" name="圖片 11">
            <a:extLst>
              <a:ext uri="{FF2B5EF4-FFF2-40B4-BE49-F238E27FC236}">
                <a16:creationId xmlns:a16="http://schemas.microsoft.com/office/drawing/2014/main" id="{56FF5BD5-AEAD-6927-8A03-E07D38D6621B}"/>
              </a:ext>
            </a:extLst>
          </p:cNvPr>
          <p:cNvPicPr>
            <a:picLocks noChangeAspect="1"/>
          </p:cNvPicPr>
          <p:nvPr/>
        </p:nvPicPr>
        <p:blipFill>
          <a:blip r:embed="rId3"/>
          <a:stretch>
            <a:fillRect/>
          </a:stretch>
        </p:blipFill>
        <p:spPr>
          <a:xfrm>
            <a:off x="4981788" y="3355316"/>
            <a:ext cx="2031774" cy="693383"/>
          </a:xfrm>
          <a:prstGeom prst="rect">
            <a:avLst/>
          </a:prstGeom>
        </p:spPr>
      </p:pic>
    </p:spTree>
    <p:extLst>
      <p:ext uri="{BB962C8B-B14F-4D97-AF65-F5344CB8AC3E}">
        <p14:creationId xmlns:p14="http://schemas.microsoft.com/office/powerpoint/2010/main" val="16173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M</a:t>
            </a:r>
            <a:r>
              <a:rPr lang="en-US" dirty="0"/>
              <a:t>odel assumption</a:t>
            </a:r>
          </a:p>
        </p:txBody>
      </p:sp>
      <p:sp>
        <p:nvSpPr>
          <p:cNvPr id="6" name="文字方塊 5">
            <a:extLst>
              <a:ext uri="{FF2B5EF4-FFF2-40B4-BE49-F238E27FC236}">
                <a16:creationId xmlns:a16="http://schemas.microsoft.com/office/drawing/2014/main" id="{512EE8B1-12FB-103B-987A-2F5FE3AEC6AE}"/>
              </a:ext>
            </a:extLst>
          </p:cNvPr>
          <p:cNvSpPr txBox="1"/>
          <p:nvPr/>
        </p:nvSpPr>
        <p:spPr>
          <a:xfrm>
            <a:off x="900193" y="1917732"/>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period, the ratio of two mean frequencies of responses on a given patient between treatment B and A</a:t>
            </a:r>
            <a:endParaRPr lang="zh-TW" altLang="en-US" dirty="0"/>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E6DBF34B-4A39-EC83-0949-C66D01EE443C}"/>
              </a:ext>
            </a:extLst>
          </p:cNvPr>
          <p:cNvGraphicFramePr>
            <a:graphicFrameLocks noChangeAspect="1"/>
          </p:cNvGraphicFramePr>
          <p:nvPr>
            <p:extLst>
              <p:ext uri="{D42A27DB-BD31-4B8C-83A1-F6EECF244321}">
                <p14:modId xmlns:p14="http://schemas.microsoft.com/office/powerpoint/2010/main" val="1480180225"/>
              </p:ext>
            </p:extLst>
          </p:nvPr>
        </p:nvGraphicFramePr>
        <p:xfrm>
          <a:off x="836693" y="2360680"/>
          <a:ext cx="1308100" cy="304800"/>
        </p:xfrm>
        <a:graphic>
          <a:graphicData uri="http://schemas.openxmlformats.org/presentationml/2006/ole">
            <mc:AlternateContent xmlns:mc="http://schemas.openxmlformats.org/markup-compatibility/2006">
              <mc:Choice xmlns:v="urn:schemas-microsoft-com:vml" Requires="v">
                <p:oleObj name="Equation" r:id="rId3" imgW="1307880" imgH="304560" progId="Equation.DSMT4">
                  <p:embed/>
                </p:oleObj>
              </mc:Choice>
              <mc:Fallback>
                <p:oleObj name="Equation" r:id="rId3" imgW="1307880" imgH="304560" progId="Equation.DSMT4">
                  <p:embed/>
                  <p:pic>
                    <p:nvPicPr>
                      <p:cNvPr id="3" name="物件 2">
                        <a:extLst>
                          <a:ext uri="{FF2B5EF4-FFF2-40B4-BE49-F238E27FC236}">
                            <a16:creationId xmlns:a16="http://schemas.microsoft.com/office/drawing/2014/main" id="{E6DBF34B-4A39-EC83-0949-C66D01EE443C}"/>
                          </a:ext>
                        </a:extLst>
                      </p:cNvPr>
                      <p:cNvPicPr/>
                      <p:nvPr/>
                    </p:nvPicPr>
                    <p:blipFill>
                      <a:blip r:embed="rId4"/>
                      <a:stretch>
                        <a:fillRect/>
                      </a:stretch>
                    </p:blipFill>
                    <p:spPr>
                      <a:xfrm>
                        <a:off x="836693" y="2360680"/>
                        <a:ext cx="1308100" cy="304800"/>
                      </a:xfrm>
                      <a:prstGeom prst="rect">
                        <a:avLst/>
                      </a:prstGeom>
                    </p:spPr>
                  </p:pic>
                </p:oleObj>
              </mc:Fallback>
            </mc:AlternateContent>
          </a:graphicData>
        </a:graphic>
      </p:graphicFrame>
      <p:sp>
        <p:nvSpPr>
          <p:cNvPr id="7" name="文字方塊 6">
            <a:extLst>
              <a:ext uri="{FF2B5EF4-FFF2-40B4-BE49-F238E27FC236}">
                <a16:creationId xmlns:a16="http://schemas.microsoft.com/office/drawing/2014/main" id="{DD90E3B1-769F-1B7C-0C5D-5361A3F2F681}"/>
              </a:ext>
            </a:extLst>
          </p:cNvPr>
          <p:cNvSpPr txBox="1"/>
          <p:nvPr/>
        </p:nvSpPr>
        <p:spPr>
          <a:xfrm>
            <a:off x="465853" y="2716750"/>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treatment, the ratio of two mean frequencies for period 2 versus period 1 on  a given patient</a:t>
            </a:r>
            <a:endParaRPr lang="zh-TW" altLang="en-US" dirty="0"/>
          </a:p>
        </p:txBody>
      </p:sp>
      <p:graphicFrame>
        <p:nvGraphicFramePr>
          <p:cNvPr id="17" name="物件 16">
            <a:extLst>
              <a:ext uri="{FF2B5EF4-FFF2-40B4-BE49-F238E27FC236}">
                <a16:creationId xmlns:a16="http://schemas.microsoft.com/office/drawing/2014/main" id="{91499728-7C70-7455-DADE-85405D9996BD}"/>
              </a:ext>
            </a:extLst>
          </p:cNvPr>
          <p:cNvGraphicFramePr>
            <a:graphicFrameLocks noChangeAspect="1"/>
          </p:cNvGraphicFramePr>
          <p:nvPr>
            <p:extLst>
              <p:ext uri="{D42A27DB-BD31-4B8C-83A1-F6EECF244321}">
                <p14:modId xmlns:p14="http://schemas.microsoft.com/office/powerpoint/2010/main" val="880220887"/>
              </p:ext>
            </p:extLst>
          </p:nvPr>
        </p:nvGraphicFramePr>
        <p:xfrm>
          <a:off x="1814512" y="3791851"/>
          <a:ext cx="2476500" cy="330200"/>
        </p:xfrm>
        <a:graphic>
          <a:graphicData uri="http://schemas.openxmlformats.org/presentationml/2006/ole">
            <mc:AlternateContent xmlns:mc="http://schemas.openxmlformats.org/markup-compatibility/2006">
              <mc:Choice xmlns:v="urn:schemas-microsoft-com:vml" Requires="v">
                <p:oleObj name="Equation" r:id="rId5" imgW="2476440" imgH="330120" progId="Equation.DSMT4">
                  <p:embed/>
                </p:oleObj>
              </mc:Choice>
              <mc:Fallback>
                <p:oleObj name="Equation" r:id="rId5" imgW="2476440" imgH="330120" progId="Equation.DSMT4">
                  <p:embed/>
                  <p:pic>
                    <p:nvPicPr>
                      <p:cNvPr id="17" name="物件 16">
                        <a:extLst>
                          <a:ext uri="{FF2B5EF4-FFF2-40B4-BE49-F238E27FC236}">
                            <a16:creationId xmlns:a16="http://schemas.microsoft.com/office/drawing/2014/main" id="{91499728-7C70-7455-DADE-85405D9996BD}"/>
                          </a:ext>
                        </a:extLst>
                      </p:cNvPr>
                      <p:cNvPicPr/>
                      <p:nvPr/>
                    </p:nvPicPr>
                    <p:blipFill>
                      <a:blip r:embed="rId6"/>
                      <a:stretch>
                        <a:fillRect/>
                      </a:stretch>
                    </p:blipFill>
                    <p:spPr>
                      <a:xfrm>
                        <a:off x="1814512" y="3791851"/>
                        <a:ext cx="2476500" cy="3302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4B97E7E-8F73-7BB7-CA45-332E9B095FE8}"/>
              </a:ext>
            </a:extLst>
          </p:cNvPr>
          <p:cNvGraphicFramePr>
            <a:graphicFrameLocks noChangeAspect="1"/>
          </p:cNvGraphicFramePr>
          <p:nvPr>
            <p:extLst>
              <p:ext uri="{D42A27DB-BD31-4B8C-83A1-F6EECF244321}">
                <p14:modId xmlns:p14="http://schemas.microsoft.com/office/powerpoint/2010/main" val="1034174162"/>
              </p:ext>
            </p:extLst>
          </p:nvPr>
        </p:nvGraphicFramePr>
        <p:xfrm>
          <a:off x="5840107" y="3635161"/>
          <a:ext cx="4597400" cy="685800"/>
        </p:xfrm>
        <a:graphic>
          <a:graphicData uri="http://schemas.openxmlformats.org/presentationml/2006/ole">
            <mc:AlternateContent xmlns:mc="http://schemas.openxmlformats.org/markup-compatibility/2006">
              <mc:Choice xmlns:v="urn:schemas-microsoft-com:vml" Requires="v">
                <p:oleObj name="Equation" r:id="rId7" imgW="4597200" imgH="685800" progId="Equation.DSMT4">
                  <p:embed/>
                </p:oleObj>
              </mc:Choice>
              <mc:Fallback>
                <p:oleObj name="Equation" r:id="rId7" imgW="4597200" imgH="685800" progId="Equation.DSMT4">
                  <p:embed/>
                  <p:pic>
                    <p:nvPicPr>
                      <p:cNvPr id="19" name="物件 18">
                        <a:extLst>
                          <a:ext uri="{FF2B5EF4-FFF2-40B4-BE49-F238E27FC236}">
                            <a16:creationId xmlns:a16="http://schemas.microsoft.com/office/drawing/2014/main" id="{34B97E7E-8F73-7BB7-CA45-332E9B095FE8}"/>
                          </a:ext>
                        </a:extLst>
                      </p:cNvPr>
                      <p:cNvPicPr/>
                      <p:nvPr/>
                    </p:nvPicPr>
                    <p:blipFill>
                      <a:blip r:embed="rId8"/>
                      <a:stretch>
                        <a:fillRect/>
                      </a:stretch>
                    </p:blipFill>
                    <p:spPr>
                      <a:xfrm>
                        <a:off x="5840107" y="3635161"/>
                        <a:ext cx="4597400" cy="6858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3B65EC37-4CB3-FD5E-A192-3F8E9818BED5}"/>
              </a:ext>
            </a:extLst>
          </p:cNvPr>
          <p:cNvGraphicFramePr>
            <a:graphicFrameLocks noChangeAspect="1"/>
          </p:cNvGraphicFramePr>
          <p:nvPr>
            <p:extLst>
              <p:ext uri="{D42A27DB-BD31-4B8C-83A1-F6EECF244321}">
                <p14:modId xmlns:p14="http://schemas.microsoft.com/office/powerpoint/2010/main" val="4006342139"/>
              </p:ext>
            </p:extLst>
          </p:nvPr>
        </p:nvGraphicFramePr>
        <p:xfrm>
          <a:off x="1433512" y="4458601"/>
          <a:ext cx="3238500" cy="762000"/>
        </p:xfrm>
        <a:graphic>
          <a:graphicData uri="http://schemas.openxmlformats.org/presentationml/2006/ole">
            <mc:AlternateContent xmlns:mc="http://schemas.openxmlformats.org/markup-compatibility/2006">
              <mc:Choice xmlns:v="urn:schemas-microsoft-com:vml" Requires="v">
                <p:oleObj name="Equation" r:id="rId9" imgW="3238200" imgH="761760" progId="Equation.DSMT4">
                  <p:embed/>
                </p:oleObj>
              </mc:Choice>
              <mc:Fallback>
                <p:oleObj name="Equation" r:id="rId9" imgW="3238200" imgH="761760" progId="Equation.DSMT4">
                  <p:embed/>
                  <p:pic>
                    <p:nvPicPr>
                      <p:cNvPr id="26" name="物件 25">
                        <a:extLst>
                          <a:ext uri="{FF2B5EF4-FFF2-40B4-BE49-F238E27FC236}">
                            <a16:creationId xmlns:a16="http://schemas.microsoft.com/office/drawing/2014/main" id="{3B65EC37-4CB3-FD5E-A192-3F8E9818BED5}"/>
                          </a:ext>
                        </a:extLst>
                      </p:cNvPr>
                      <p:cNvPicPr/>
                      <p:nvPr/>
                    </p:nvPicPr>
                    <p:blipFill>
                      <a:blip r:embed="rId10"/>
                      <a:stretch>
                        <a:fillRect/>
                      </a:stretch>
                    </p:blipFill>
                    <p:spPr>
                      <a:xfrm>
                        <a:off x="1433512" y="4458601"/>
                        <a:ext cx="3238500" cy="7620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68BAE01D-4B4B-27E4-5FD8-2E103526F69E}"/>
              </a:ext>
            </a:extLst>
          </p:cNvPr>
          <p:cNvGraphicFramePr>
            <a:graphicFrameLocks noChangeAspect="1"/>
          </p:cNvGraphicFramePr>
          <p:nvPr>
            <p:extLst>
              <p:ext uri="{D42A27DB-BD31-4B8C-83A1-F6EECF244321}">
                <p14:modId xmlns:p14="http://schemas.microsoft.com/office/powerpoint/2010/main" val="138835536"/>
              </p:ext>
            </p:extLst>
          </p:nvPr>
        </p:nvGraphicFramePr>
        <p:xfrm>
          <a:off x="5840107" y="4547501"/>
          <a:ext cx="4089400" cy="673100"/>
        </p:xfrm>
        <a:graphic>
          <a:graphicData uri="http://schemas.openxmlformats.org/presentationml/2006/ole">
            <mc:AlternateContent xmlns:mc="http://schemas.openxmlformats.org/markup-compatibility/2006">
              <mc:Choice xmlns:v="urn:schemas-microsoft-com:vml" Requires="v">
                <p:oleObj name="Equation" r:id="rId11" imgW="4089240" imgH="672840" progId="Equation.DSMT4">
                  <p:embed/>
                </p:oleObj>
              </mc:Choice>
              <mc:Fallback>
                <p:oleObj name="Equation" r:id="rId11" imgW="4089240" imgH="672840" progId="Equation.DSMT4">
                  <p:embed/>
                  <p:pic>
                    <p:nvPicPr>
                      <p:cNvPr id="27" name="物件 26">
                        <a:extLst>
                          <a:ext uri="{FF2B5EF4-FFF2-40B4-BE49-F238E27FC236}">
                            <a16:creationId xmlns:a16="http://schemas.microsoft.com/office/drawing/2014/main" id="{68BAE01D-4B4B-27E4-5FD8-2E103526F69E}"/>
                          </a:ext>
                        </a:extLst>
                      </p:cNvPr>
                      <p:cNvPicPr/>
                      <p:nvPr/>
                    </p:nvPicPr>
                    <p:blipFill>
                      <a:blip r:embed="rId12"/>
                      <a:stretch>
                        <a:fillRect/>
                      </a:stretch>
                    </p:blipFill>
                    <p:spPr>
                      <a:xfrm>
                        <a:off x="5840107" y="4547501"/>
                        <a:ext cx="4089400" cy="673100"/>
                      </a:xfrm>
                      <a:prstGeom prst="rect">
                        <a:avLst/>
                      </a:prstGeom>
                    </p:spPr>
                  </p:pic>
                </p:oleObj>
              </mc:Fallback>
            </mc:AlternateContent>
          </a:graphicData>
        </a:graphic>
      </p:graphicFrame>
      <p:sp>
        <p:nvSpPr>
          <p:cNvPr id="28" name="文字方塊 27">
            <a:extLst>
              <a:ext uri="{FF2B5EF4-FFF2-40B4-BE49-F238E27FC236}">
                <a16:creationId xmlns:a16="http://schemas.microsoft.com/office/drawing/2014/main" id="{306721B3-44E9-4883-0324-3FEC13B816A5}"/>
              </a:ext>
            </a:extLst>
          </p:cNvPr>
          <p:cNvSpPr txBox="1"/>
          <p:nvPr/>
        </p:nvSpPr>
        <p:spPr>
          <a:xfrm>
            <a:off x="635087" y="3231187"/>
            <a:ext cx="2267676"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Conditional MLE of </a:t>
            </a:r>
            <a:endParaRPr lang="zh-TW" altLang="en-US" dirty="0"/>
          </a:p>
        </p:txBody>
      </p:sp>
      <p:graphicFrame>
        <p:nvGraphicFramePr>
          <p:cNvPr id="29" name="物件 28">
            <a:extLst>
              <a:ext uri="{FF2B5EF4-FFF2-40B4-BE49-F238E27FC236}">
                <a16:creationId xmlns:a16="http://schemas.microsoft.com/office/drawing/2014/main" id="{02ED2A0E-6BB5-537D-9671-DDA5CFD8DBBE}"/>
              </a:ext>
            </a:extLst>
          </p:cNvPr>
          <p:cNvGraphicFramePr>
            <a:graphicFrameLocks noChangeAspect="1"/>
          </p:cNvGraphicFramePr>
          <p:nvPr>
            <p:extLst>
              <p:ext uri="{D42A27DB-BD31-4B8C-83A1-F6EECF244321}">
                <p14:modId xmlns:p14="http://schemas.microsoft.com/office/powerpoint/2010/main" val="3876854876"/>
              </p:ext>
            </p:extLst>
          </p:nvPr>
        </p:nvGraphicFramePr>
        <p:xfrm>
          <a:off x="2786062" y="3264801"/>
          <a:ext cx="266700" cy="241300"/>
        </p:xfrm>
        <a:graphic>
          <a:graphicData uri="http://schemas.openxmlformats.org/presentationml/2006/ole">
            <mc:AlternateContent xmlns:mc="http://schemas.openxmlformats.org/markup-compatibility/2006">
              <mc:Choice xmlns:v="urn:schemas-microsoft-com:vml" Requires="v">
                <p:oleObj name="Equation" r:id="rId13" imgW="266400" imgH="241200" progId="Equation.DSMT4">
                  <p:embed/>
                </p:oleObj>
              </mc:Choice>
              <mc:Fallback>
                <p:oleObj name="Equation" r:id="rId13" imgW="266400" imgH="241200" progId="Equation.DSMT4">
                  <p:embed/>
                  <p:pic>
                    <p:nvPicPr>
                      <p:cNvPr id="29" name="物件 28">
                        <a:extLst>
                          <a:ext uri="{FF2B5EF4-FFF2-40B4-BE49-F238E27FC236}">
                            <a16:creationId xmlns:a16="http://schemas.microsoft.com/office/drawing/2014/main" id="{02ED2A0E-6BB5-537D-9671-DDA5CFD8DBBE}"/>
                          </a:ext>
                        </a:extLst>
                      </p:cNvPr>
                      <p:cNvPicPr/>
                      <p:nvPr/>
                    </p:nvPicPr>
                    <p:blipFill>
                      <a:blip r:embed="rId14"/>
                      <a:stretch>
                        <a:fillRect/>
                      </a:stretch>
                    </p:blipFill>
                    <p:spPr>
                      <a:xfrm>
                        <a:off x="2786062" y="3264801"/>
                        <a:ext cx="266700" cy="2413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B80EBF6C-8C44-4438-3163-A5AD134ADB44}"/>
              </a:ext>
            </a:extLst>
          </p:cNvPr>
          <p:cNvGraphicFramePr>
            <a:graphicFrameLocks noChangeAspect="1"/>
          </p:cNvGraphicFramePr>
          <p:nvPr>
            <p:extLst>
              <p:ext uri="{D42A27DB-BD31-4B8C-83A1-F6EECF244321}">
                <p14:modId xmlns:p14="http://schemas.microsoft.com/office/powerpoint/2010/main" val="55075688"/>
              </p:ext>
            </p:extLst>
          </p:nvPr>
        </p:nvGraphicFramePr>
        <p:xfrm>
          <a:off x="3478212" y="3109226"/>
          <a:ext cx="1803400" cy="495300"/>
        </p:xfrm>
        <a:graphic>
          <a:graphicData uri="http://schemas.openxmlformats.org/presentationml/2006/ole">
            <mc:AlternateContent xmlns:mc="http://schemas.openxmlformats.org/markup-compatibility/2006">
              <mc:Choice xmlns:v="urn:schemas-microsoft-com:vml" Requires="v">
                <p:oleObj name="Equation" r:id="rId15" imgW="1803240" imgH="495000" progId="Equation.DSMT4">
                  <p:embed/>
                </p:oleObj>
              </mc:Choice>
              <mc:Fallback>
                <p:oleObj name="Equation" r:id="rId15" imgW="1803240" imgH="495000" progId="Equation.DSMT4">
                  <p:embed/>
                  <p:pic>
                    <p:nvPicPr>
                      <p:cNvPr id="30" name="物件 29">
                        <a:extLst>
                          <a:ext uri="{FF2B5EF4-FFF2-40B4-BE49-F238E27FC236}">
                            <a16:creationId xmlns:a16="http://schemas.microsoft.com/office/drawing/2014/main" id="{B80EBF6C-8C44-4438-3163-A5AD134ADB44}"/>
                          </a:ext>
                        </a:extLst>
                      </p:cNvPr>
                      <p:cNvPicPr/>
                      <p:nvPr/>
                    </p:nvPicPr>
                    <p:blipFill>
                      <a:blip r:embed="rId16"/>
                      <a:stretch>
                        <a:fillRect/>
                      </a:stretch>
                    </p:blipFill>
                    <p:spPr>
                      <a:xfrm>
                        <a:off x="3478212" y="3109226"/>
                        <a:ext cx="1803400" cy="495300"/>
                      </a:xfrm>
                      <a:prstGeom prst="rect">
                        <a:avLst/>
                      </a:prstGeom>
                    </p:spPr>
                  </p:pic>
                </p:oleObj>
              </mc:Fallback>
            </mc:AlternateContent>
          </a:graphicData>
        </a:graphic>
      </p:graphicFrame>
      <p:sp>
        <p:nvSpPr>
          <p:cNvPr id="31" name="文字方塊 30">
            <a:extLst>
              <a:ext uri="{FF2B5EF4-FFF2-40B4-BE49-F238E27FC236}">
                <a16:creationId xmlns:a16="http://schemas.microsoft.com/office/drawing/2014/main" id="{3E9C21DA-A21A-7C22-467D-2E891F07DCFE}"/>
              </a:ext>
            </a:extLst>
          </p:cNvPr>
          <p:cNvSpPr txBox="1"/>
          <p:nvPr/>
        </p:nvSpPr>
        <p:spPr>
          <a:xfrm>
            <a:off x="2892309" y="3227816"/>
            <a:ext cx="786117"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is</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物件 4">
            <a:extLst>
              <a:ext uri="{FF2B5EF4-FFF2-40B4-BE49-F238E27FC236}">
                <a16:creationId xmlns:a16="http://schemas.microsoft.com/office/drawing/2014/main" id="{39CC6422-CF08-492A-8E99-6A1672312A69}"/>
              </a:ext>
            </a:extLst>
          </p:cNvPr>
          <p:cNvGraphicFramePr>
            <a:graphicFrameLocks noChangeAspect="1"/>
          </p:cNvGraphicFramePr>
          <p:nvPr>
            <p:extLst>
              <p:ext uri="{D42A27DB-BD31-4B8C-83A1-F6EECF244321}">
                <p14:modId xmlns:p14="http://schemas.microsoft.com/office/powerpoint/2010/main" val="2221370974"/>
              </p:ext>
            </p:extLst>
          </p:nvPr>
        </p:nvGraphicFramePr>
        <p:xfrm>
          <a:off x="884155" y="1651411"/>
          <a:ext cx="1308100" cy="304800"/>
        </p:xfrm>
        <a:graphic>
          <a:graphicData uri="http://schemas.openxmlformats.org/presentationml/2006/ole">
            <mc:AlternateContent xmlns:mc="http://schemas.openxmlformats.org/markup-compatibility/2006">
              <mc:Choice xmlns:v="urn:schemas-microsoft-com:vml" Requires="v">
                <p:oleObj name="Equation" r:id="rId17" imgW="1307618" imgH="304931" progId="Equation.DSMT4">
                  <p:embed/>
                </p:oleObj>
              </mc:Choice>
              <mc:Fallback>
                <p:oleObj name="Equation" r:id="rId17" imgW="1307618" imgH="304931" progId="Equation.DSMT4">
                  <p:embed/>
                  <p:pic>
                    <p:nvPicPr>
                      <p:cNvPr id="0" name=""/>
                      <p:cNvPicPr/>
                      <p:nvPr/>
                    </p:nvPicPr>
                    <p:blipFill>
                      <a:blip r:embed="rId18"/>
                      <a:stretch>
                        <a:fillRect/>
                      </a:stretch>
                    </p:blipFill>
                    <p:spPr>
                      <a:xfrm>
                        <a:off x="884155" y="1651411"/>
                        <a:ext cx="1308100" cy="3048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DE3FDD62-5E91-4EB8-9D86-8B53CF3EC0FE}"/>
              </a:ext>
            </a:extLst>
          </p:cNvPr>
          <p:cNvSpPr>
            <a:spLocks noGrp="1"/>
          </p:cNvSpPr>
          <p:nvPr>
            <p:ph type="sldNum" sz="quarter" idx="4"/>
          </p:nvPr>
        </p:nvSpPr>
        <p:spPr/>
        <p:txBody>
          <a:bodyPr/>
          <a:lstStyle/>
          <a:p>
            <a:fld id="{A834D990-9988-440C-886B-EA25C6D802F9}" type="slidenum">
              <a:rPr lang="zh-TW" altLang="en-US" smtClean="0"/>
              <a:t>9</a:t>
            </a:fld>
            <a:endParaRPr lang="zh-TW" altLang="en-US"/>
          </a:p>
        </p:txBody>
      </p:sp>
    </p:spTree>
    <p:extLst>
      <p:ext uri="{BB962C8B-B14F-4D97-AF65-F5344CB8AC3E}">
        <p14:creationId xmlns:p14="http://schemas.microsoft.com/office/powerpoint/2010/main" val="80064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a:t>
            </a:r>
            <a:r>
              <a:rPr lang="en-US" dirty="0" err="1"/>
              <a:t>Fieller’s</a:t>
            </a:r>
            <a:r>
              <a:rPr lang="en-US" dirty="0"/>
              <a:t> Theorem</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10" name="TextBox 49">
            <a:extLst>
              <a:ext uri="{FF2B5EF4-FFF2-40B4-BE49-F238E27FC236}">
                <a16:creationId xmlns:a16="http://schemas.microsoft.com/office/drawing/2014/main" id="{942B5EDE-8AE4-62DD-6D2D-98689D3B13D5}"/>
              </a:ext>
            </a:extLst>
          </p:cNvPr>
          <p:cNvSpPr txBox="1"/>
          <p:nvPr/>
        </p:nvSpPr>
        <p:spPr>
          <a:xfrm>
            <a:off x="698499" y="153846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pic>
        <p:nvPicPr>
          <p:cNvPr id="4" name="圖片 3">
            <a:extLst>
              <a:ext uri="{FF2B5EF4-FFF2-40B4-BE49-F238E27FC236}">
                <a16:creationId xmlns:a16="http://schemas.microsoft.com/office/drawing/2014/main" id="{CFAFE403-0F2C-49D2-B8C9-212BB0F2B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267" y="2749611"/>
            <a:ext cx="4880314" cy="3533775"/>
          </a:xfrm>
          <a:prstGeom prst="rect">
            <a:avLst/>
          </a:prstGeom>
        </p:spPr>
      </p:pic>
      <p:sp>
        <p:nvSpPr>
          <p:cNvPr id="7" name="文字方塊 6">
            <a:extLst>
              <a:ext uri="{FF2B5EF4-FFF2-40B4-BE49-F238E27FC236}">
                <a16:creationId xmlns:a16="http://schemas.microsoft.com/office/drawing/2014/main" id="{8FF6FD66-37EC-45ED-8A54-07B0240942F8}"/>
              </a:ext>
            </a:extLst>
          </p:cNvPr>
          <p:cNvSpPr txBox="1"/>
          <p:nvPr/>
        </p:nvSpPr>
        <p:spPr>
          <a:xfrm>
            <a:off x="698499" y="1768600"/>
            <a:ext cx="9728800" cy="10772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For skewed distribution,  use delta method we may obtained asymmetric confidence limits.</a:t>
            </a:r>
          </a:p>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While          is small, then the large-sample confidence limits will be close to those given by </a:t>
            </a:r>
            <a:r>
              <a:rPr lang="en-US" altLang="zh-TW" sz="1600" dirty="0" err="1">
                <a:solidFill>
                  <a:schemeClr val="tx2"/>
                </a:solidFill>
                <a:latin typeface="Times New Roman" panose="02020603050405020304" pitchFamily="18" charset="0"/>
                <a:cs typeface="Times New Roman" panose="02020603050405020304" pitchFamily="18" charset="0"/>
              </a:rPr>
              <a:t>Fieller's</a:t>
            </a:r>
            <a:r>
              <a:rPr lang="en-US" altLang="zh-TW" sz="1600" dirty="0">
                <a:solidFill>
                  <a:schemeClr val="tx2"/>
                </a:solidFill>
                <a:latin typeface="Times New Roman" panose="02020603050405020304" pitchFamily="18" charset="0"/>
                <a:cs typeface="Times New Roman" panose="02020603050405020304" pitchFamily="18" charset="0"/>
              </a:rPr>
              <a:t> theorem.</a:t>
            </a:r>
          </a:p>
          <a:p>
            <a:pPr marL="285750" indent="-285750">
              <a:buFont typeface="Arial" panose="020B0604020202020204" pitchFamily="34" charset="0"/>
              <a:buChar char="•"/>
            </a:pPr>
            <a:endParaRPr lang="en-US" altLang="zh-TW"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25" name="物件 24">
            <a:extLst>
              <a:ext uri="{FF2B5EF4-FFF2-40B4-BE49-F238E27FC236}">
                <a16:creationId xmlns:a16="http://schemas.microsoft.com/office/drawing/2014/main" id="{3BE42894-9099-4F60-960D-650CCE7019AD}"/>
              </a:ext>
            </a:extLst>
          </p:cNvPr>
          <p:cNvGraphicFramePr>
            <a:graphicFrameLocks noChangeAspect="1"/>
          </p:cNvGraphicFramePr>
          <p:nvPr>
            <p:extLst>
              <p:ext uri="{D42A27DB-BD31-4B8C-83A1-F6EECF244321}">
                <p14:modId xmlns:p14="http://schemas.microsoft.com/office/powerpoint/2010/main" val="2057293074"/>
              </p:ext>
            </p:extLst>
          </p:nvPr>
        </p:nvGraphicFramePr>
        <p:xfrm>
          <a:off x="2038741" y="3766299"/>
          <a:ext cx="1879600" cy="266700"/>
        </p:xfrm>
        <a:graphic>
          <a:graphicData uri="http://schemas.openxmlformats.org/presentationml/2006/ole">
            <mc:AlternateContent xmlns:mc="http://schemas.openxmlformats.org/markup-compatibility/2006">
              <mc:Choice xmlns:v="urn:schemas-microsoft-com:vml" Requires="v">
                <p:oleObj name="Equation" r:id="rId4" imgW="1879560" imgH="266400" progId="Equation.DSMT4">
                  <p:embed/>
                </p:oleObj>
              </mc:Choice>
              <mc:Fallback>
                <p:oleObj name="Equation" r:id="rId4" imgW="1879560" imgH="266400" progId="Equation.DSMT4">
                  <p:embed/>
                  <p:pic>
                    <p:nvPicPr>
                      <p:cNvPr id="0" name=""/>
                      <p:cNvPicPr/>
                      <p:nvPr/>
                    </p:nvPicPr>
                    <p:blipFill>
                      <a:blip r:embed="rId5"/>
                      <a:stretch>
                        <a:fillRect/>
                      </a:stretch>
                    </p:blipFill>
                    <p:spPr>
                      <a:xfrm>
                        <a:off x="2038741" y="3766299"/>
                        <a:ext cx="1879600" cy="2667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92811688-D4AE-4D84-88A7-3DF1DA709634}"/>
              </a:ext>
            </a:extLst>
          </p:cNvPr>
          <p:cNvGraphicFramePr>
            <a:graphicFrameLocks noChangeAspect="1"/>
          </p:cNvGraphicFramePr>
          <p:nvPr>
            <p:extLst>
              <p:ext uri="{D42A27DB-BD31-4B8C-83A1-F6EECF244321}">
                <p14:modId xmlns:p14="http://schemas.microsoft.com/office/powerpoint/2010/main" val="476897904"/>
              </p:ext>
            </p:extLst>
          </p:nvPr>
        </p:nvGraphicFramePr>
        <p:xfrm>
          <a:off x="4326664" y="2876346"/>
          <a:ext cx="1676400" cy="495300"/>
        </p:xfrm>
        <a:graphic>
          <a:graphicData uri="http://schemas.openxmlformats.org/presentationml/2006/ole">
            <mc:AlternateContent xmlns:mc="http://schemas.openxmlformats.org/markup-compatibility/2006">
              <mc:Choice xmlns:v="urn:schemas-microsoft-com:vml" Requires="v">
                <p:oleObj name="Equation" r:id="rId6" imgW="1676160" imgH="495000" progId="Equation.DSMT4">
                  <p:embed/>
                </p:oleObj>
              </mc:Choice>
              <mc:Fallback>
                <p:oleObj name="Equation" r:id="rId6" imgW="1676160" imgH="495000" progId="Equation.DSMT4">
                  <p:embed/>
                  <p:pic>
                    <p:nvPicPr>
                      <p:cNvPr id="0" name=""/>
                      <p:cNvPicPr/>
                      <p:nvPr/>
                    </p:nvPicPr>
                    <p:blipFill>
                      <a:blip r:embed="rId7"/>
                      <a:stretch>
                        <a:fillRect/>
                      </a:stretch>
                    </p:blipFill>
                    <p:spPr>
                      <a:xfrm>
                        <a:off x="4326664" y="2876346"/>
                        <a:ext cx="1676400" cy="495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CFD79AFB-D5C4-413D-832D-888A38636F41}"/>
              </a:ext>
            </a:extLst>
          </p:cNvPr>
          <p:cNvGraphicFramePr>
            <a:graphicFrameLocks noChangeAspect="1"/>
          </p:cNvGraphicFramePr>
          <p:nvPr>
            <p:extLst>
              <p:ext uri="{D42A27DB-BD31-4B8C-83A1-F6EECF244321}">
                <p14:modId xmlns:p14="http://schemas.microsoft.com/office/powerpoint/2010/main" val="2346684014"/>
              </p:ext>
            </p:extLst>
          </p:nvPr>
        </p:nvGraphicFramePr>
        <p:xfrm>
          <a:off x="4132670" y="4138137"/>
          <a:ext cx="2298700" cy="482600"/>
        </p:xfrm>
        <a:graphic>
          <a:graphicData uri="http://schemas.openxmlformats.org/presentationml/2006/ole">
            <mc:AlternateContent xmlns:mc="http://schemas.openxmlformats.org/markup-compatibility/2006">
              <mc:Choice xmlns:v="urn:schemas-microsoft-com:vml" Requires="v">
                <p:oleObj name="Equation" r:id="rId8" imgW="2298600" imgH="482400" progId="Equation.DSMT4">
                  <p:embed/>
                </p:oleObj>
              </mc:Choice>
              <mc:Fallback>
                <p:oleObj name="Equation" r:id="rId8" imgW="2298600" imgH="482400" progId="Equation.DSMT4">
                  <p:embed/>
                  <p:pic>
                    <p:nvPicPr>
                      <p:cNvPr id="0" name=""/>
                      <p:cNvPicPr/>
                      <p:nvPr/>
                    </p:nvPicPr>
                    <p:blipFill>
                      <a:blip r:embed="rId9"/>
                      <a:stretch>
                        <a:fillRect/>
                      </a:stretch>
                    </p:blipFill>
                    <p:spPr>
                      <a:xfrm>
                        <a:off x="4132670" y="4138137"/>
                        <a:ext cx="2298700" cy="4826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2E74C8EA-C69D-4F3B-A77E-8A901F0D48AC}"/>
              </a:ext>
            </a:extLst>
          </p:cNvPr>
          <p:cNvGraphicFramePr>
            <a:graphicFrameLocks noChangeAspect="1"/>
          </p:cNvGraphicFramePr>
          <p:nvPr>
            <p:extLst>
              <p:ext uri="{D42A27DB-BD31-4B8C-83A1-F6EECF244321}">
                <p14:modId xmlns:p14="http://schemas.microsoft.com/office/powerpoint/2010/main" val="4259324770"/>
              </p:ext>
            </p:extLst>
          </p:nvPr>
        </p:nvGraphicFramePr>
        <p:xfrm>
          <a:off x="3523070" y="4700749"/>
          <a:ext cx="3517900" cy="292100"/>
        </p:xfrm>
        <a:graphic>
          <a:graphicData uri="http://schemas.openxmlformats.org/presentationml/2006/ole">
            <mc:AlternateContent xmlns:mc="http://schemas.openxmlformats.org/markup-compatibility/2006">
              <mc:Choice xmlns:v="urn:schemas-microsoft-com:vml" Requires="v">
                <p:oleObj name="Equation" r:id="rId10" imgW="3517560" imgH="291960" progId="Equation.DSMT4">
                  <p:embed/>
                </p:oleObj>
              </mc:Choice>
              <mc:Fallback>
                <p:oleObj name="Equation" r:id="rId10" imgW="3517560" imgH="291960" progId="Equation.DSMT4">
                  <p:embed/>
                  <p:pic>
                    <p:nvPicPr>
                      <p:cNvPr id="0" name=""/>
                      <p:cNvPicPr/>
                      <p:nvPr/>
                    </p:nvPicPr>
                    <p:blipFill>
                      <a:blip r:embed="rId11"/>
                      <a:stretch>
                        <a:fillRect/>
                      </a:stretch>
                    </p:blipFill>
                    <p:spPr>
                      <a:xfrm>
                        <a:off x="3523070" y="4700749"/>
                        <a:ext cx="3517900" cy="2921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2D810C5F-5860-41ED-9352-2563554096BA}"/>
              </a:ext>
            </a:extLst>
          </p:cNvPr>
          <p:cNvGraphicFramePr>
            <a:graphicFrameLocks noChangeAspect="1"/>
          </p:cNvGraphicFramePr>
          <p:nvPr>
            <p:extLst>
              <p:ext uri="{D42A27DB-BD31-4B8C-83A1-F6EECF244321}">
                <p14:modId xmlns:p14="http://schemas.microsoft.com/office/powerpoint/2010/main" val="2738334832"/>
              </p:ext>
            </p:extLst>
          </p:nvPr>
        </p:nvGraphicFramePr>
        <p:xfrm>
          <a:off x="4151851" y="5164131"/>
          <a:ext cx="1778000" cy="241300"/>
        </p:xfrm>
        <a:graphic>
          <a:graphicData uri="http://schemas.openxmlformats.org/presentationml/2006/ole">
            <mc:AlternateContent xmlns:mc="http://schemas.openxmlformats.org/markup-compatibility/2006">
              <mc:Choice xmlns:v="urn:schemas-microsoft-com:vml" Requires="v">
                <p:oleObj name="Equation" r:id="rId12" imgW="1777680" imgH="241200" progId="Equation.DSMT4">
                  <p:embed/>
                </p:oleObj>
              </mc:Choice>
              <mc:Fallback>
                <p:oleObj name="Equation" r:id="rId12" imgW="1777680" imgH="241200" progId="Equation.DSMT4">
                  <p:embed/>
                  <p:pic>
                    <p:nvPicPr>
                      <p:cNvPr id="0" name=""/>
                      <p:cNvPicPr/>
                      <p:nvPr/>
                    </p:nvPicPr>
                    <p:blipFill>
                      <a:blip r:embed="rId13"/>
                      <a:stretch>
                        <a:fillRect/>
                      </a:stretch>
                    </p:blipFill>
                    <p:spPr>
                      <a:xfrm>
                        <a:off x="4151851" y="5164131"/>
                        <a:ext cx="1778000" cy="241300"/>
                      </a:xfrm>
                      <a:prstGeom prst="rect">
                        <a:avLst/>
                      </a:prstGeom>
                    </p:spPr>
                  </p:pic>
                </p:oleObj>
              </mc:Fallback>
            </mc:AlternateContent>
          </a:graphicData>
        </a:graphic>
      </p:graphicFrame>
      <p:graphicFrame>
        <p:nvGraphicFramePr>
          <p:cNvPr id="35" name="物件 34">
            <a:extLst>
              <a:ext uri="{FF2B5EF4-FFF2-40B4-BE49-F238E27FC236}">
                <a16:creationId xmlns:a16="http://schemas.microsoft.com/office/drawing/2014/main" id="{3503389A-7A25-4869-BDC0-032CDEB54D7F}"/>
              </a:ext>
            </a:extLst>
          </p:cNvPr>
          <p:cNvGraphicFramePr>
            <a:graphicFrameLocks noChangeAspect="1"/>
          </p:cNvGraphicFramePr>
          <p:nvPr>
            <p:extLst>
              <p:ext uri="{D42A27DB-BD31-4B8C-83A1-F6EECF244321}">
                <p14:modId xmlns:p14="http://schemas.microsoft.com/office/powerpoint/2010/main" val="4209934520"/>
              </p:ext>
            </p:extLst>
          </p:nvPr>
        </p:nvGraphicFramePr>
        <p:xfrm>
          <a:off x="1623151" y="2065133"/>
          <a:ext cx="393700" cy="241300"/>
        </p:xfrm>
        <a:graphic>
          <a:graphicData uri="http://schemas.openxmlformats.org/presentationml/2006/ole">
            <mc:AlternateContent xmlns:mc="http://schemas.openxmlformats.org/markup-compatibility/2006">
              <mc:Choice xmlns:v="urn:schemas-microsoft-com:vml" Requires="v">
                <p:oleObj name="Equation" r:id="rId14" imgW="393480" imgH="241200" progId="Equation.DSMT4">
                  <p:embed/>
                </p:oleObj>
              </mc:Choice>
              <mc:Fallback>
                <p:oleObj name="Equation" r:id="rId14" imgW="393480" imgH="241200" progId="Equation.DSMT4">
                  <p:embed/>
                  <p:pic>
                    <p:nvPicPr>
                      <p:cNvPr id="0" name=""/>
                      <p:cNvPicPr/>
                      <p:nvPr/>
                    </p:nvPicPr>
                    <p:blipFill>
                      <a:blip r:embed="rId15"/>
                      <a:stretch>
                        <a:fillRect/>
                      </a:stretch>
                    </p:blipFill>
                    <p:spPr>
                      <a:xfrm>
                        <a:off x="1623151" y="2065133"/>
                        <a:ext cx="393700" cy="241300"/>
                      </a:xfrm>
                      <a:prstGeom prst="rect">
                        <a:avLst/>
                      </a:prstGeom>
                    </p:spPr>
                  </p:pic>
                </p:oleObj>
              </mc:Fallback>
            </mc:AlternateContent>
          </a:graphicData>
        </a:graphic>
      </p:graphicFrame>
      <p:sp>
        <p:nvSpPr>
          <p:cNvPr id="36" name="文字方塊 35">
            <a:extLst>
              <a:ext uri="{FF2B5EF4-FFF2-40B4-BE49-F238E27FC236}">
                <a16:creationId xmlns:a16="http://schemas.microsoft.com/office/drawing/2014/main" id="{C2817BFE-9051-4017-B22B-54B2E5366B24}"/>
              </a:ext>
            </a:extLst>
          </p:cNvPr>
          <p:cNvSpPr txBox="1"/>
          <p:nvPr/>
        </p:nvSpPr>
        <p:spPr>
          <a:xfrm>
            <a:off x="210612" y="2464549"/>
            <a:ext cx="5205902"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Assuming that          </a:t>
            </a:r>
            <a:r>
              <a:rPr lang="zh-TW" altLang="en-US" sz="1600" dirty="0">
                <a:solidFill>
                  <a:schemeClr val="tx2"/>
                </a:solidFill>
                <a:latin typeface="Times New Roman" panose="02020603050405020304" pitchFamily="18" charset="0"/>
                <a:cs typeface="Times New Roman" panose="02020603050405020304" pitchFamily="18" charset="0"/>
              </a:rPr>
              <a:t>  </a:t>
            </a:r>
            <a:r>
              <a:rPr lang="en-US" altLang="zh-TW" sz="1600" dirty="0">
                <a:solidFill>
                  <a:schemeClr val="tx2"/>
                </a:solidFill>
                <a:latin typeface="Times New Roman" panose="02020603050405020304" pitchFamily="18" charset="0"/>
                <a:cs typeface="Times New Roman" panose="02020603050405020304" pitchFamily="18" charset="0"/>
              </a:rPr>
              <a:t>,we must have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37" name="物件 36">
            <a:extLst>
              <a:ext uri="{FF2B5EF4-FFF2-40B4-BE49-F238E27FC236}">
                <a16:creationId xmlns:a16="http://schemas.microsoft.com/office/drawing/2014/main" id="{57C2965F-671D-41FD-B4D7-CF6364C44BD2}"/>
              </a:ext>
            </a:extLst>
          </p:cNvPr>
          <p:cNvGraphicFramePr>
            <a:graphicFrameLocks noChangeAspect="1"/>
          </p:cNvGraphicFramePr>
          <p:nvPr>
            <p:extLst>
              <p:ext uri="{D42A27DB-BD31-4B8C-83A1-F6EECF244321}">
                <p14:modId xmlns:p14="http://schemas.microsoft.com/office/powerpoint/2010/main" val="2104001652"/>
              </p:ext>
            </p:extLst>
          </p:nvPr>
        </p:nvGraphicFramePr>
        <p:xfrm>
          <a:off x="2546863" y="2525876"/>
          <a:ext cx="533400" cy="215900"/>
        </p:xfrm>
        <a:graphic>
          <a:graphicData uri="http://schemas.openxmlformats.org/presentationml/2006/ole">
            <mc:AlternateContent xmlns:mc="http://schemas.openxmlformats.org/markup-compatibility/2006">
              <mc:Choice xmlns:v="urn:schemas-microsoft-com:vml" Requires="v">
                <p:oleObj name="Equation" r:id="rId16" imgW="533160" imgH="215640" progId="Equation.DSMT4">
                  <p:embed/>
                </p:oleObj>
              </mc:Choice>
              <mc:Fallback>
                <p:oleObj name="Equation" r:id="rId16" imgW="533160" imgH="215640" progId="Equation.DSMT4">
                  <p:embed/>
                  <p:pic>
                    <p:nvPicPr>
                      <p:cNvPr id="0" name=""/>
                      <p:cNvPicPr/>
                      <p:nvPr/>
                    </p:nvPicPr>
                    <p:blipFill>
                      <a:blip r:embed="rId17"/>
                      <a:stretch>
                        <a:fillRect/>
                      </a:stretch>
                    </p:blipFill>
                    <p:spPr>
                      <a:xfrm>
                        <a:off x="2546863" y="2525876"/>
                        <a:ext cx="533400" cy="215900"/>
                      </a:xfrm>
                      <a:prstGeom prst="rect">
                        <a:avLst/>
                      </a:prstGeom>
                    </p:spPr>
                  </p:pic>
                </p:oleObj>
              </mc:Fallback>
            </mc:AlternateContent>
          </a:graphicData>
        </a:graphic>
      </p:graphicFrame>
      <p:sp>
        <p:nvSpPr>
          <p:cNvPr id="39" name="文字方塊 38">
            <a:extLst>
              <a:ext uri="{FF2B5EF4-FFF2-40B4-BE49-F238E27FC236}">
                <a16:creationId xmlns:a16="http://schemas.microsoft.com/office/drawing/2014/main" id="{B2613470-E6C2-47CB-A6AB-9DC186B794F4}"/>
              </a:ext>
            </a:extLst>
          </p:cNvPr>
          <p:cNvSpPr txBox="1"/>
          <p:nvPr/>
        </p:nvSpPr>
        <p:spPr>
          <a:xfrm>
            <a:off x="858311" y="3412192"/>
            <a:ext cx="5205902" cy="338554"/>
          </a:xfrm>
          <a:prstGeom prst="rect">
            <a:avLst/>
          </a:prstGeom>
          <a:noFill/>
        </p:spPr>
        <p:txBody>
          <a:bodyPr wrap="square" rtlCol="0">
            <a:spAutoFit/>
          </a:bodyPr>
          <a:lstStyle/>
          <a:p>
            <a:pPr algn="ctr"/>
            <a:r>
              <a:rPr lang="en-US" altLang="zh-TW" sz="1600" i="1" dirty="0">
                <a:solidFill>
                  <a:schemeClr val="tx2"/>
                </a:solidFill>
                <a:latin typeface="Times New Roman" panose="02020603050405020304" pitchFamily="18" charset="0"/>
                <a:cs typeface="Times New Roman" panose="02020603050405020304" pitchFamily="18" charset="0"/>
              </a:rPr>
              <a:t>t</a:t>
            </a:r>
            <a:r>
              <a:rPr lang="en-US" altLang="zh-TW" sz="1600" dirty="0">
                <a:solidFill>
                  <a:schemeClr val="tx2"/>
                </a:solidFill>
                <a:latin typeface="Times New Roman" panose="02020603050405020304" pitchFamily="18" charset="0"/>
                <a:cs typeface="Times New Roman" panose="02020603050405020304" pitchFamily="18" charset="0"/>
              </a:rPr>
              <a:t> </a:t>
            </a:r>
            <a:r>
              <a:rPr lang="zh-TW" altLang="en-US" sz="1600" dirty="0">
                <a:solidFill>
                  <a:schemeClr val="tx2"/>
                </a:solidFill>
                <a:latin typeface="Times New Roman" panose="02020603050405020304" pitchFamily="18" charset="0"/>
                <a:cs typeface="Times New Roman" panose="02020603050405020304" pitchFamily="18" charset="0"/>
              </a:rPr>
              <a:t>：</a:t>
            </a:r>
            <a:r>
              <a:rPr lang="en-US" altLang="zh-TW" sz="1600" dirty="0">
                <a:solidFill>
                  <a:schemeClr val="tx2"/>
                </a:solidFill>
                <a:latin typeface="Times New Roman" panose="02020603050405020304" pitchFamily="18" charset="0"/>
                <a:cs typeface="Times New Roman" panose="02020603050405020304" pitchFamily="18" charset="0"/>
              </a:rPr>
              <a:t>the appropriate percentile of the t-distribution</a:t>
            </a:r>
            <a:endParaRPr lang="zh-TW" altLang="en-US" sz="1600" i="1" dirty="0">
              <a:solidFill>
                <a:schemeClr val="tx2"/>
              </a:solidFill>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373BC81B-DCD7-4FBD-8D71-DD8A65F14FFD}"/>
              </a:ext>
            </a:extLst>
          </p:cNvPr>
          <p:cNvSpPr txBox="1"/>
          <p:nvPr/>
        </p:nvSpPr>
        <p:spPr>
          <a:xfrm>
            <a:off x="858311" y="3727789"/>
            <a:ext cx="1351148"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Let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DC01406F-CF19-4442-9211-D95951723C23}"/>
              </a:ext>
            </a:extLst>
          </p:cNvPr>
          <p:cNvSpPr txBox="1"/>
          <p:nvPr/>
        </p:nvSpPr>
        <p:spPr>
          <a:xfrm>
            <a:off x="1405216" y="4177945"/>
            <a:ext cx="2762180" cy="338554"/>
          </a:xfrm>
          <a:prstGeom prst="rect">
            <a:avLst/>
          </a:prstGeom>
          <a:noFill/>
        </p:spPr>
        <p:txBody>
          <a:bodyPr wrap="square" rtlCol="0">
            <a:spAutoFit/>
          </a:bodyPr>
          <a:lstStyle>
            <a:defPPr>
              <a:defRPr lang="en-US"/>
            </a:defPPr>
            <a:lvl1pPr algn="ctr">
              <a:defRPr sz="1600" i="1">
                <a:solidFill>
                  <a:schemeClr val="tx2"/>
                </a:solidFill>
                <a:latin typeface="Times New Roman" panose="02020603050405020304" pitchFamily="18" charset="0"/>
                <a:cs typeface="Times New Roman" panose="02020603050405020304" pitchFamily="18" charset="0"/>
              </a:defRPr>
            </a:lvl1pPr>
          </a:lstStyle>
          <a:p>
            <a:r>
              <a:rPr lang="en-US" altLang="zh-TW" i="0" dirty="0"/>
              <a:t> Partial derivatives</a:t>
            </a:r>
            <a:endParaRPr lang="zh-TW" altLang="en-US" i="0" dirty="0"/>
          </a:p>
        </p:txBody>
      </p:sp>
      <p:sp>
        <p:nvSpPr>
          <p:cNvPr id="44" name="投影片編號版面配置區 43">
            <a:extLst>
              <a:ext uri="{FF2B5EF4-FFF2-40B4-BE49-F238E27FC236}">
                <a16:creationId xmlns:a16="http://schemas.microsoft.com/office/drawing/2014/main" id="{6AFA0A1C-1205-4AB7-BB37-73EA215F5147}"/>
              </a:ext>
            </a:extLst>
          </p:cNvPr>
          <p:cNvSpPr>
            <a:spLocks noGrp="1"/>
          </p:cNvSpPr>
          <p:nvPr>
            <p:ph type="sldNum" sz="quarter" idx="4"/>
          </p:nvPr>
        </p:nvSpPr>
        <p:spPr/>
        <p:txBody>
          <a:bodyPr/>
          <a:lstStyle/>
          <a:p>
            <a:fld id="{A834D990-9988-440C-886B-EA25C6D802F9}" type="slidenum">
              <a:rPr lang="zh-TW" altLang="en-US" smtClean="0"/>
              <a:t>10</a:t>
            </a:fld>
            <a:endParaRPr lang="zh-TW" altLang="en-US"/>
          </a:p>
        </p:txBody>
      </p:sp>
    </p:spTree>
    <p:extLst>
      <p:ext uri="{BB962C8B-B14F-4D97-AF65-F5344CB8AC3E}">
        <p14:creationId xmlns:p14="http://schemas.microsoft.com/office/powerpoint/2010/main" val="253662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1200329"/>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Methods-Fisher Exact Test</a:t>
            </a:r>
          </a:p>
          <a:p>
            <a:endParaRPr lang="en-US" dirty="0"/>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19" name="表格 4">
            <a:extLst>
              <a:ext uri="{FF2B5EF4-FFF2-40B4-BE49-F238E27FC236}">
                <a16:creationId xmlns:a16="http://schemas.microsoft.com/office/drawing/2014/main" id="{18BFBD7D-13D3-4822-A4F1-071F74A67210}"/>
              </a:ext>
            </a:extLst>
          </p:cNvPr>
          <p:cNvGraphicFramePr>
            <a:graphicFrameLocks noGrp="1"/>
          </p:cNvGraphicFramePr>
          <p:nvPr>
            <p:extLst>
              <p:ext uri="{D42A27DB-BD31-4B8C-83A1-F6EECF244321}">
                <p14:modId xmlns:p14="http://schemas.microsoft.com/office/powerpoint/2010/main" val="1093808425"/>
              </p:ext>
            </p:extLst>
          </p:nvPr>
        </p:nvGraphicFramePr>
        <p:xfrm>
          <a:off x="1396318" y="2568257"/>
          <a:ext cx="3878636" cy="1958057"/>
        </p:xfrm>
        <a:graphic>
          <a:graphicData uri="http://schemas.openxmlformats.org/drawingml/2006/table">
            <a:tbl>
              <a:tblPr firstRow="1" bandRow="1">
                <a:tableStyleId>{0E3FDE45-AF77-4B5C-9715-49D594BDF05E}</a:tableStyleId>
              </a:tblPr>
              <a:tblGrid>
                <a:gridCol w="969659">
                  <a:extLst>
                    <a:ext uri="{9D8B030D-6E8A-4147-A177-3AD203B41FA5}">
                      <a16:colId xmlns:a16="http://schemas.microsoft.com/office/drawing/2014/main" val="1812250062"/>
                    </a:ext>
                  </a:extLst>
                </a:gridCol>
                <a:gridCol w="969659">
                  <a:extLst>
                    <a:ext uri="{9D8B030D-6E8A-4147-A177-3AD203B41FA5}">
                      <a16:colId xmlns:a16="http://schemas.microsoft.com/office/drawing/2014/main" val="507571172"/>
                    </a:ext>
                  </a:extLst>
                </a:gridCol>
                <a:gridCol w="969659">
                  <a:extLst>
                    <a:ext uri="{9D8B030D-6E8A-4147-A177-3AD203B41FA5}">
                      <a16:colId xmlns:a16="http://schemas.microsoft.com/office/drawing/2014/main" val="1927711162"/>
                    </a:ext>
                  </a:extLst>
                </a:gridCol>
                <a:gridCol w="969659">
                  <a:extLst>
                    <a:ext uri="{9D8B030D-6E8A-4147-A177-3AD203B41FA5}">
                      <a16:colId xmlns:a16="http://schemas.microsoft.com/office/drawing/2014/main" val="2407482174"/>
                    </a:ext>
                  </a:extLst>
                </a:gridCol>
              </a:tblGrid>
              <a:tr h="368182">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altLang="zh-TW" sz="1600" b="1" dirty="0">
                          <a:latin typeface="Times New Roman" panose="02020603050405020304" pitchFamily="18" charset="0"/>
                          <a:cs typeface="Times New Roman" panose="02020603050405020304" pitchFamily="18" charset="0"/>
                        </a:rPr>
                        <a:t>Guess</a:t>
                      </a:r>
                      <a:endParaRPr lang="zh-TW" altLang="en-US" sz="1600" b="1"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1453053"/>
                  </a:ext>
                </a:extLst>
              </a:tr>
              <a:tr h="368182">
                <a:tc>
                  <a:txBody>
                    <a:bodyPr/>
                    <a:lstStyle/>
                    <a:p>
                      <a:pPr algn="ctr"/>
                      <a:r>
                        <a:rPr lang="en-US" altLang="zh-TW" sz="1600" b="1" dirty="0">
                          <a:latin typeface="Times New Roman" panose="02020603050405020304" pitchFamily="18" charset="0"/>
                          <a:cs typeface="Times New Roman" panose="02020603050405020304" pitchFamily="18" charset="0"/>
                        </a:rPr>
                        <a:t>Actually</a:t>
                      </a:r>
                      <a:endParaRPr lang="zh-TW" alt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Milk</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Tea</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Milk</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Tea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r h="40723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7005981"/>
                  </a:ext>
                </a:extLst>
              </a:tr>
            </a:tbl>
          </a:graphicData>
        </a:graphic>
      </p:graphicFrame>
      <p:graphicFrame>
        <p:nvGraphicFramePr>
          <p:cNvPr id="2" name="物件 1">
            <a:extLst>
              <a:ext uri="{FF2B5EF4-FFF2-40B4-BE49-F238E27FC236}">
                <a16:creationId xmlns:a16="http://schemas.microsoft.com/office/drawing/2014/main" id="{AC80E348-8174-482D-A15C-49E41A441F93}"/>
              </a:ext>
            </a:extLst>
          </p:cNvPr>
          <p:cNvGraphicFramePr>
            <a:graphicFrameLocks noChangeAspect="1"/>
          </p:cNvGraphicFramePr>
          <p:nvPr>
            <p:extLst>
              <p:ext uri="{D42A27DB-BD31-4B8C-83A1-F6EECF244321}">
                <p14:modId xmlns:p14="http://schemas.microsoft.com/office/powerpoint/2010/main" val="4165043749"/>
              </p:ext>
            </p:extLst>
          </p:nvPr>
        </p:nvGraphicFramePr>
        <p:xfrm>
          <a:off x="2799606" y="3382427"/>
          <a:ext cx="241300" cy="241300"/>
        </p:xfrm>
        <a:graphic>
          <a:graphicData uri="http://schemas.openxmlformats.org/presentationml/2006/ole">
            <mc:AlternateContent xmlns:mc="http://schemas.openxmlformats.org/markup-compatibility/2006">
              <mc:Choice xmlns:v="urn:schemas-microsoft-com:vml" Requires="v">
                <p:oleObj name="Equation" r:id="rId3" imgW="241200" imgH="241200" progId="Equation.DSMT4">
                  <p:embed/>
                </p:oleObj>
              </mc:Choice>
              <mc:Fallback>
                <p:oleObj name="Equation" r:id="rId3" imgW="241200" imgH="241200" progId="Equation.DSMT4">
                  <p:embed/>
                  <p:pic>
                    <p:nvPicPr>
                      <p:cNvPr id="0" name=""/>
                      <p:cNvPicPr/>
                      <p:nvPr/>
                    </p:nvPicPr>
                    <p:blipFill>
                      <a:blip r:embed="rId4"/>
                      <a:stretch>
                        <a:fillRect/>
                      </a:stretch>
                    </p:blipFill>
                    <p:spPr>
                      <a:xfrm>
                        <a:off x="2799606" y="3382427"/>
                        <a:ext cx="241300" cy="2413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845EF6F9-0477-4090-9314-B3BABCDBDC97}"/>
              </a:ext>
            </a:extLst>
          </p:cNvPr>
          <p:cNvGraphicFramePr>
            <a:graphicFrameLocks noChangeAspect="1"/>
          </p:cNvGraphicFramePr>
          <p:nvPr>
            <p:extLst>
              <p:ext uri="{D42A27DB-BD31-4B8C-83A1-F6EECF244321}">
                <p14:modId xmlns:p14="http://schemas.microsoft.com/office/powerpoint/2010/main" val="3948736415"/>
              </p:ext>
            </p:extLst>
          </p:nvPr>
        </p:nvGraphicFramePr>
        <p:xfrm>
          <a:off x="3754370" y="3373733"/>
          <a:ext cx="254000" cy="241300"/>
        </p:xfrm>
        <a:graphic>
          <a:graphicData uri="http://schemas.openxmlformats.org/presentationml/2006/ole">
            <mc:AlternateContent xmlns:mc="http://schemas.openxmlformats.org/markup-compatibility/2006">
              <mc:Choice xmlns:v="urn:schemas-microsoft-com:vml" Requires="v">
                <p:oleObj name="Equation" r:id="rId5" imgW="253800" imgH="241200" progId="Equation.DSMT4">
                  <p:embed/>
                </p:oleObj>
              </mc:Choice>
              <mc:Fallback>
                <p:oleObj name="Equation" r:id="rId5" imgW="253800" imgH="241200" progId="Equation.DSMT4">
                  <p:embed/>
                  <p:pic>
                    <p:nvPicPr>
                      <p:cNvPr id="0" name=""/>
                      <p:cNvPicPr/>
                      <p:nvPr/>
                    </p:nvPicPr>
                    <p:blipFill>
                      <a:blip r:embed="rId6"/>
                      <a:stretch>
                        <a:fillRect/>
                      </a:stretch>
                    </p:blipFill>
                    <p:spPr>
                      <a:xfrm>
                        <a:off x="3754370" y="3373733"/>
                        <a:ext cx="254000" cy="2413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855F31A3-B46A-4596-B3DF-FA338CA1C6F1}"/>
              </a:ext>
            </a:extLst>
          </p:cNvPr>
          <p:cNvGraphicFramePr>
            <a:graphicFrameLocks noChangeAspect="1"/>
          </p:cNvGraphicFramePr>
          <p:nvPr>
            <p:extLst>
              <p:ext uri="{D42A27DB-BD31-4B8C-83A1-F6EECF244321}">
                <p14:modId xmlns:p14="http://schemas.microsoft.com/office/powerpoint/2010/main" val="173796209"/>
              </p:ext>
            </p:extLst>
          </p:nvPr>
        </p:nvGraphicFramePr>
        <p:xfrm>
          <a:off x="3764230" y="3818821"/>
          <a:ext cx="266700" cy="241300"/>
        </p:xfrm>
        <a:graphic>
          <a:graphicData uri="http://schemas.openxmlformats.org/presentationml/2006/ole">
            <mc:AlternateContent xmlns:mc="http://schemas.openxmlformats.org/markup-compatibility/2006">
              <mc:Choice xmlns:v="urn:schemas-microsoft-com:vml" Requires="v">
                <p:oleObj name="Equation" r:id="rId7" imgW="266400" imgH="241200" progId="Equation.DSMT4">
                  <p:embed/>
                </p:oleObj>
              </mc:Choice>
              <mc:Fallback>
                <p:oleObj name="Equation" r:id="rId7" imgW="266400" imgH="241200" progId="Equation.DSMT4">
                  <p:embed/>
                  <p:pic>
                    <p:nvPicPr>
                      <p:cNvPr id="0" name=""/>
                      <p:cNvPicPr/>
                      <p:nvPr/>
                    </p:nvPicPr>
                    <p:blipFill>
                      <a:blip r:embed="rId8"/>
                      <a:stretch>
                        <a:fillRect/>
                      </a:stretch>
                    </p:blipFill>
                    <p:spPr>
                      <a:xfrm>
                        <a:off x="3764230" y="3818821"/>
                        <a:ext cx="266700" cy="2413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EB4E4B06-50AD-4937-9B8F-D6B448696EB3}"/>
              </a:ext>
            </a:extLst>
          </p:cNvPr>
          <p:cNvGraphicFramePr>
            <a:graphicFrameLocks noChangeAspect="1"/>
          </p:cNvGraphicFramePr>
          <p:nvPr>
            <p:extLst>
              <p:ext uri="{D42A27DB-BD31-4B8C-83A1-F6EECF244321}">
                <p14:modId xmlns:p14="http://schemas.microsoft.com/office/powerpoint/2010/main" val="2509088602"/>
              </p:ext>
            </p:extLst>
          </p:nvPr>
        </p:nvGraphicFramePr>
        <p:xfrm>
          <a:off x="2799606" y="3818821"/>
          <a:ext cx="254000" cy="241300"/>
        </p:xfrm>
        <a:graphic>
          <a:graphicData uri="http://schemas.openxmlformats.org/presentationml/2006/ole">
            <mc:AlternateContent xmlns:mc="http://schemas.openxmlformats.org/markup-compatibility/2006">
              <mc:Choice xmlns:v="urn:schemas-microsoft-com:vml" Requires="v">
                <p:oleObj name="Equation" r:id="rId9" imgW="253800" imgH="241200" progId="Equation.DSMT4">
                  <p:embed/>
                </p:oleObj>
              </mc:Choice>
              <mc:Fallback>
                <p:oleObj name="Equation" r:id="rId9" imgW="253800" imgH="241200" progId="Equation.DSMT4">
                  <p:embed/>
                  <p:pic>
                    <p:nvPicPr>
                      <p:cNvPr id="0" name=""/>
                      <p:cNvPicPr/>
                      <p:nvPr/>
                    </p:nvPicPr>
                    <p:blipFill>
                      <a:blip r:embed="rId10"/>
                      <a:stretch>
                        <a:fillRect/>
                      </a:stretch>
                    </p:blipFill>
                    <p:spPr>
                      <a:xfrm>
                        <a:off x="2799606" y="3818821"/>
                        <a:ext cx="254000" cy="2413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948CED-4DAD-41C0-9C15-6545E938C174}"/>
              </a:ext>
            </a:extLst>
          </p:cNvPr>
          <p:cNvGraphicFramePr>
            <a:graphicFrameLocks noChangeAspect="1"/>
          </p:cNvGraphicFramePr>
          <p:nvPr>
            <p:extLst>
              <p:ext uri="{D42A27DB-BD31-4B8C-83A1-F6EECF244321}">
                <p14:modId xmlns:p14="http://schemas.microsoft.com/office/powerpoint/2010/main" val="2970869813"/>
              </p:ext>
            </p:extLst>
          </p:nvPr>
        </p:nvGraphicFramePr>
        <p:xfrm>
          <a:off x="5852325" y="3621047"/>
          <a:ext cx="5041900" cy="800100"/>
        </p:xfrm>
        <a:graphic>
          <a:graphicData uri="http://schemas.openxmlformats.org/presentationml/2006/ole">
            <mc:AlternateContent xmlns:mc="http://schemas.openxmlformats.org/markup-compatibility/2006">
              <mc:Choice xmlns:v="urn:schemas-microsoft-com:vml" Requires="v">
                <p:oleObj name="Equation" r:id="rId11" imgW="5041800" imgH="799920" progId="Equation.DSMT4">
                  <p:embed/>
                </p:oleObj>
              </mc:Choice>
              <mc:Fallback>
                <p:oleObj name="Equation" r:id="rId11" imgW="5041800" imgH="799920" progId="Equation.DSMT4">
                  <p:embed/>
                  <p:pic>
                    <p:nvPicPr>
                      <p:cNvPr id="0" name=""/>
                      <p:cNvPicPr/>
                      <p:nvPr/>
                    </p:nvPicPr>
                    <p:blipFill>
                      <a:blip r:embed="rId12"/>
                      <a:stretch>
                        <a:fillRect/>
                      </a:stretch>
                    </p:blipFill>
                    <p:spPr>
                      <a:xfrm>
                        <a:off x="5852325" y="3621047"/>
                        <a:ext cx="5041900" cy="8001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0C8AD80D-5B9B-4C2E-978F-937102381146}"/>
              </a:ext>
            </a:extLst>
          </p:cNvPr>
          <p:cNvGraphicFramePr>
            <a:graphicFrameLocks noChangeAspect="1"/>
          </p:cNvGraphicFramePr>
          <p:nvPr>
            <p:extLst>
              <p:ext uri="{D42A27DB-BD31-4B8C-83A1-F6EECF244321}">
                <p14:modId xmlns:p14="http://schemas.microsoft.com/office/powerpoint/2010/main" val="1593272785"/>
              </p:ext>
            </p:extLst>
          </p:nvPr>
        </p:nvGraphicFramePr>
        <p:xfrm>
          <a:off x="4689428" y="3373733"/>
          <a:ext cx="254000" cy="241300"/>
        </p:xfrm>
        <a:graphic>
          <a:graphicData uri="http://schemas.openxmlformats.org/presentationml/2006/ole">
            <mc:AlternateContent xmlns:mc="http://schemas.openxmlformats.org/markup-compatibility/2006">
              <mc:Choice xmlns:v="urn:schemas-microsoft-com:vml" Requires="v">
                <p:oleObj name="Equation" r:id="rId13" imgW="253800" imgH="241200" progId="Equation.DSMT4">
                  <p:embed/>
                </p:oleObj>
              </mc:Choice>
              <mc:Fallback>
                <p:oleObj name="Equation" r:id="rId13" imgW="253800" imgH="241200" progId="Equation.DSMT4">
                  <p:embed/>
                  <p:pic>
                    <p:nvPicPr>
                      <p:cNvPr id="0" name=""/>
                      <p:cNvPicPr/>
                      <p:nvPr/>
                    </p:nvPicPr>
                    <p:blipFill>
                      <a:blip r:embed="rId14"/>
                      <a:stretch>
                        <a:fillRect/>
                      </a:stretch>
                    </p:blipFill>
                    <p:spPr>
                      <a:xfrm>
                        <a:off x="4689428" y="3373733"/>
                        <a:ext cx="254000" cy="2413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D1A83000-F87E-4B11-8143-D4AF98162FC7}"/>
              </a:ext>
            </a:extLst>
          </p:cNvPr>
          <p:cNvGraphicFramePr>
            <a:graphicFrameLocks noChangeAspect="1"/>
          </p:cNvGraphicFramePr>
          <p:nvPr>
            <p:extLst>
              <p:ext uri="{D42A27DB-BD31-4B8C-83A1-F6EECF244321}">
                <p14:modId xmlns:p14="http://schemas.microsoft.com/office/powerpoint/2010/main" val="329461052"/>
              </p:ext>
            </p:extLst>
          </p:nvPr>
        </p:nvGraphicFramePr>
        <p:xfrm>
          <a:off x="4676728" y="3829373"/>
          <a:ext cx="279400" cy="241300"/>
        </p:xfrm>
        <a:graphic>
          <a:graphicData uri="http://schemas.openxmlformats.org/presentationml/2006/ole">
            <mc:AlternateContent xmlns:mc="http://schemas.openxmlformats.org/markup-compatibility/2006">
              <mc:Choice xmlns:v="urn:schemas-microsoft-com:vml" Requires="v">
                <p:oleObj name="Equation" r:id="rId15" imgW="279360" imgH="241200" progId="Equation.DSMT4">
                  <p:embed/>
                </p:oleObj>
              </mc:Choice>
              <mc:Fallback>
                <p:oleObj name="Equation" r:id="rId15" imgW="279360" imgH="241200" progId="Equation.DSMT4">
                  <p:embed/>
                  <p:pic>
                    <p:nvPicPr>
                      <p:cNvPr id="0" name=""/>
                      <p:cNvPicPr/>
                      <p:nvPr/>
                    </p:nvPicPr>
                    <p:blipFill>
                      <a:blip r:embed="rId16"/>
                      <a:stretch>
                        <a:fillRect/>
                      </a:stretch>
                    </p:blipFill>
                    <p:spPr>
                      <a:xfrm>
                        <a:off x="4676728" y="3829373"/>
                        <a:ext cx="279400" cy="2413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10F19C8A-53BE-43B3-964C-E3F95C0256DD}"/>
              </a:ext>
            </a:extLst>
          </p:cNvPr>
          <p:cNvGraphicFramePr>
            <a:graphicFrameLocks noChangeAspect="1"/>
          </p:cNvGraphicFramePr>
          <p:nvPr>
            <p:extLst>
              <p:ext uri="{D42A27DB-BD31-4B8C-83A1-F6EECF244321}">
                <p14:modId xmlns:p14="http://schemas.microsoft.com/office/powerpoint/2010/main" val="474050213"/>
              </p:ext>
            </p:extLst>
          </p:nvPr>
        </p:nvGraphicFramePr>
        <p:xfrm>
          <a:off x="2799606" y="4228123"/>
          <a:ext cx="266700" cy="241300"/>
        </p:xfrm>
        <a:graphic>
          <a:graphicData uri="http://schemas.openxmlformats.org/presentationml/2006/ole">
            <mc:AlternateContent xmlns:mc="http://schemas.openxmlformats.org/markup-compatibility/2006">
              <mc:Choice xmlns:v="urn:schemas-microsoft-com:vml" Requires="v">
                <p:oleObj name="Equation" r:id="rId17" imgW="266400" imgH="241200" progId="Equation.DSMT4">
                  <p:embed/>
                </p:oleObj>
              </mc:Choice>
              <mc:Fallback>
                <p:oleObj name="Equation" r:id="rId17" imgW="266400" imgH="241200" progId="Equation.DSMT4">
                  <p:embed/>
                  <p:pic>
                    <p:nvPicPr>
                      <p:cNvPr id="0" name=""/>
                      <p:cNvPicPr/>
                      <p:nvPr/>
                    </p:nvPicPr>
                    <p:blipFill>
                      <a:blip r:embed="rId18"/>
                      <a:stretch>
                        <a:fillRect/>
                      </a:stretch>
                    </p:blipFill>
                    <p:spPr>
                      <a:xfrm>
                        <a:off x="2799606" y="4228123"/>
                        <a:ext cx="266700" cy="241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85A8D01D-0581-4FFA-8007-301720B776B3}"/>
              </a:ext>
            </a:extLst>
          </p:cNvPr>
          <p:cNvGraphicFramePr>
            <a:graphicFrameLocks noChangeAspect="1"/>
          </p:cNvGraphicFramePr>
          <p:nvPr>
            <p:extLst>
              <p:ext uri="{D42A27DB-BD31-4B8C-83A1-F6EECF244321}">
                <p14:modId xmlns:p14="http://schemas.microsoft.com/office/powerpoint/2010/main" val="529464370"/>
              </p:ext>
            </p:extLst>
          </p:nvPr>
        </p:nvGraphicFramePr>
        <p:xfrm>
          <a:off x="3748020" y="4230303"/>
          <a:ext cx="266700" cy="241300"/>
        </p:xfrm>
        <a:graphic>
          <a:graphicData uri="http://schemas.openxmlformats.org/presentationml/2006/ole">
            <mc:AlternateContent xmlns:mc="http://schemas.openxmlformats.org/markup-compatibility/2006">
              <mc:Choice xmlns:v="urn:schemas-microsoft-com:vml" Requires="v">
                <p:oleObj name="Equation" r:id="rId19" imgW="266400" imgH="241200" progId="Equation.DSMT4">
                  <p:embed/>
                </p:oleObj>
              </mc:Choice>
              <mc:Fallback>
                <p:oleObj name="Equation" r:id="rId19" imgW="266400" imgH="241200" progId="Equation.DSMT4">
                  <p:embed/>
                  <p:pic>
                    <p:nvPicPr>
                      <p:cNvPr id="0" name=""/>
                      <p:cNvPicPr/>
                      <p:nvPr/>
                    </p:nvPicPr>
                    <p:blipFill>
                      <a:blip r:embed="rId20"/>
                      <a:stretch>
                        <a:fillRect/>
                      </a:stretch>
                    </p:blipFill>
                    <p:spPr>
                      <a:xfrm>
                        <a:off x="3748020" y="4230303"/>
                        <a:ext cx="266700" cy="241300"/>
                      </a:xfrm>
                      <a:prstGeom prst="rect">
                        <a:avLst/>
                      </a:prstGeom>
                    </p:spPr>
                  </p:pic>
                </p:oleObj>
              </mc:Fallback>
            </mc:AlternateContent>
          </a:graphicData>
        </a:graphic>
      </p:graphicFrame>
      <p:graphicFrame>
        <p:nvGraphicFramePr>
          <p:cNvPr id="29" name="物件 28">
            <a:extLst>
              <a:ext uri="{FF2B5EF4-FFF2-40B4-BE49-F238E27FC236}">
                <a16:creationId xmlns:a16="http://schemas.microsoft.com/office/drawing/2014/main" id="{69C0DF83-701D-4557-B158-249134413A0B}"/>
              </a:ext>
            </a:extLst>
          </p:cNvPr>
          <p:cNvGraphicFramePr>
            <a:graphicFrameLocks noChangeAspect="1"/>
          </p:cNvGraphicFramePr>
          <p:nvPr>
            <p:extLst>
              <p:ext uri="{D42A27DB-BD31-4B8C-83A1-F6EECF244321}">
                <p14:modId xmlns:p14="http://schemas.microsoft.com/office/powerpoint/2010/main" val="1905283051"/>
              </p:ext>
            </p:extLst>
          </p:nvPr>
        </p:nvGraphicFramePr>
        <p:xfrm>
          <a:off x="4651328" y="4240823"/>
          <a:ext cx="292100" cy="228600"/>
        </p:xfrm>
        <a:graphic>
          <a:graphicData uri="http://schemas.openxmlformats.org/presentationml/2006/ole">
            <mc:AlternateContent xmlns:mc="http://schemas.openxmlformats.org/markup-compatibility/2006">
              <mc:Choice xmlns:v="urn:schemas-microsoft-com:vml" Requires="v">
                <p:oleObj name="Equation" r:id="rId21" imgW="291960" imgH="228600" progId="Equation.DSMT4">
                  <p:embed/>
                </p:oleObj>
              </mc:Choice>
              <mc:Fallback>
                <p:oleObj name="Equation" r:id="rId21" imgW="291960" imgH="228600" progId="Equation.DSMT4">
                  <p:embed/>
                  <p:pic>
                    <p:nvPicPr>
                      <p:cNvPr id="0" name=""/>
                      <p:cNvPicPr/>
                      <p:nvPr/>
                    </p:nvPicPr>
                    <p:blipFill>
                      <a:blip r:embed="rId22"/>
                      <a:stretch>
                        <a:fillRect/>
                      </a:stretch>
                    </p:blipFill>
                    <p:spPr>
                      <a:xfrm>
                        <a:off x="4651328" y="4240823"/>
                        <a:ext cx="292100" cy="2286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271AD23D-8F3B-4E07-8092-E420F1188FC7}"/>
              </a:ext>
            </a:extLst>
          </p:cNvPr>
          <p:cNvGraphicFramePr>
            <a:graphicFrameLocks noChangeAspect="1"/>
          </p:cNvGraphicFramePr>
          <p:nvPr>
            <p:extLst>
              <p:ext uri="{D42A27DB-BD31-4B8C-83A1-F6EECF244321}">
                <p14:modId xmlns:p14="http://schemas.microsoft.com/office/powerpoint/2010/main" val="3513639026"/>
              </p:ext>
            </p:extLst>
          </p:nvPr>
        </p:nvGraphicFramePr>
        <p:xfrm>
          <a:off x="5885769" y="2717947"/>
          <a:ext cx="2667000" cy="254000"/>
        </p:xfrm>
        <a:graphic>
          <a:graphicData uri="http://schemas.openxmlformats.org/presentationml/2006/ole">
            <mc:AlternateContent xmlns:mc="http://schemas.openxmlformats.org/markup-compatibility/2006">
              <mc:Choice xmlns:v="urn:schemas-microsoft-com:vml" Requires="v">
                <p:oleObj name="Equation" r:id="rId23" imgW="2666880" imgH="253800" progId="Equation.DSMT4">
                  <p:embed/>
                </p:oleObj>
              </mc:Choice>
              <mc:Fallback>
                <p:oleObj name="Equation" r:id="rId23" imgW="2666880" imgH="253800" progId="Equation.DSMT4">
                  <p:embed/>
                  <p:pic>
                    <p:nvPicPr>
                      <p:cNvPr id="0" name=""/>
                      <p:cNvPicPr/>
                      <p:nvPr/>
                    </p:nvPicPr>
                    <p:blipFill>
                      <a:blip r:embed="rId24"/>
                      <a:stretch>
                        <a:fillRect/>
                      </a:stretch>
                    </p:blipFill>
                    <p:spPr>
                      <a:xfrm>
                        <a:off x="5885769" y="2717947"/>
                        <a:ext cx="2667000" cy="2540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B32C9569-71FB-4D0A-853C-20C1253DCCCA}"/>
              </a:ext>
            </a:extLst>
          </p:cNvPr>
          <p:cNvGraphicFramePr>
            <a:graphicFrameLocks noChangeAspect="1"/>
          </p:cNvGraphicFramePr>
          <p:nvPr>
            <p:extLst>
              <p:ext uri="{D42A27DB-BD31-4B8C-83A1-F6EECF244321}">
                <p14:modId xmlns:p14="http://schemas.microsoft.com/office/powerpoint/2010/main" val="3224849593"/>
              </p:ext>
            </p:extLst>
          </p:nvPr>
        </p:nvGraphicFramePr>
        <p:xfrm>
          <a:off x="5861215" y="3153827"/>
          <a:ext cx="2362200" cy="228600"/>
        </p:xfrm>
        <a:graphic>
          <a:graphicData uri="http://schemas.openxmlformats.org/presentationml/2006/ole">
            <mc:AlternateContent xmlns:mc="http://schemas.openxmlformats.org/markup-compatibility/2006">
              <mc:Choice xmlns:v="urn:schemas-microsoft-com:vml" Requires="v">
                <p:oleObj name="Equation" r:id="rId25" imgW="2361960" imgH="228600" progId="Equation.DSMT4">
                  <p:embed/>
                </p:oleObj>
              </mc:Choice>
              <mc:Fallback>
                <p:oleObj name="Equation" r:id="rId25" imgW="2361960" imgH="228600" progId="Equation.DSMT4">
                  <p:embed/>
                  <p:pic>
                    <p:nvPicPr>
                      <p:cNvPr id="0" name=""/>
                      <p:cNvPicPr/>
                      <p:nvPr/>
                    </p:nvPicPr>
                    <p:blipFill>
                      <a:blip r:embed="rId26"/>
                      <a:stretch>
                        <a:fillRect/>
                      </a:stretch>
                    </p:blipFill>
                    <p:spPr>
                      <a:xfrm>
                        <a:off x="5861215" y="3153827"/>
                        <a:ext cx="2362200" cy="228600"/>
                      </a:xfrm>
                      <a:prstGeom prst="rect">
                        <a:avLst/>
                      </a:prstGeom>
                    </p:spPr>
                  </p:pic>
                </p:oleObj>
              </mc:Fallback>
            </mc:AlternateContent>
          </a:graphicData>
        </a:graphic>
      </p:graphicFrame>
      <p:sp>
        <p:nvSpPr>
          <p:cNvPr id="36" name="投影片編號版面配置區 35">
            <a:extLst>
              <a:ext uri="{FF2B5EF4-FFF2-40B4-BE49-F238E27FC236}">
                <a16:creationId xmlns:a16="http://schemas.microsoft.com/office/drawing/2014/main" id="{E32F01F0-AED2-4814-9AD7-6FF4A47DC1D1}"/>
              </a:ext>
            </a:extLst>
          </p:cNvPr>
          <p:cNvSpPr>
            <a:spLocks noGrp="1"/>
          </p:cNvSpPr>
          <p:nvPr>
            <p:ph type="sldNum" sz="quarter" idx="4"/>
          </p:nvPr>
        </p:nvSpPr>
        <p:spPr/>
        <p:txBody>
          <a:bodyPr/>
          <a:lstStyle/>
          <a:p>
            <a:fld id="{A834D990-9988-440C-886B-EA25C6D802F9}" type="slidenum">
              <a:rPr lang="zh-TW" altLang="en-US" smtClean="0"/>
              <a:t>11</a:t>
            </a:fld>
            <a:endParaRPr lang="zh-TW" altLang="en-US"/>
          </a:p>
        </p:txBody>
      </p:sp>
    </p:spTree>
    <p:extLst>
      <p:ext uri="{BB962C8B-B14F-4D97-AF65-F5344CB8AC3E}">
        <p14:creationId xmlns:p14="http://schemas.microsoft.com/office/powerpoint/2010/main" val="315808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Test non-equality</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3758823" y="1878440"/>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FF1D0856-7B6C-2B13-0760-E60D91E15180}"/>
              </a:ext>
            </a:extLst>
          </p:cNvPr>
          <p:cNvSpPr txBox="1"/>
          <p:nvPr/>
        </p:nvSpPr>
        <p:spPr>
          <a:xfrm>
            <a:off x="9449182" y="2744786"/>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(7)</a:t>
            </a:r>
            <a:endParaRPr lang="zh-TW" altLang="en-US" dirty="0"/>
          </a:p>
        </p:txBody>
      </p:sp>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4288139007"/>
              </p:ext>
            </p:extLst>
          </p:nvPr>
        </p:nvGraphicFramePr>
        <p:xfrm>
          <a:off x="4510536" y="1510000"/>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4"/>
                      <a:stretch>
                        <a:fillRect/>
                      </a:stretch>
                    </p:blipFill>
                    <p:spPr>
                      <a:xfrm>
                        <a:off x="4510536" y="1510000"/>
                        <a:ext cx="32639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31F1127-1521-E0D7-B606-557755101E6B}"/>
                  </a:ext>
                </a:extLst>
              </p:cNvPr>
              <p:cNvSpPr txBox="1"/>
              <p:nvPr/>
            </p:nvSpPr>
            <p:spPr>
              <a:xfrm>
                <a:off x="495682" y="2187056"/>
                <a:ext cx="3929180"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3" name="文字方塊 2">
                <a:extLst>
                  <a:ext uri="{FF2B5EF4-FFF2-40B4-BE49-F238E27FC236}">
                    <a16:creationId xmlns:a16="http://schemas.microsoft.com/office/drawing/2014/main" id="{E31F1127-1521-E0D7-B606-557755101E6B}"/>
                  </a:ext>
                </a:extLst>
              </p:cNvPr>
              <p:cNvSpPr txBox="1">
                <a:spLocks noRot="1" noChangeAspect="1" noMove="1" noResize="1" noEditPoints="1" noAdjustHandles="1" noChangeArrowheads="1" noChangeShapeType="1" noTextEdit="1"/>
              </p:cNvSpPr>
              <p:nvPr/>
            </p:nvSpPr>
            <p:spPr>
              <a:xfrm>
                <a:off x="495682" y="2187056"/>
                <a:ext cx="3929180" cy="323165"/>
              </a:xfrm>
              <a:prstGeom prst="rect">
                <a:avLst/>
              </a:prstGeom>
              <a:blipFill>
                <a:blip r:embed="rId5"/>
                <a:stretch>
                  <a:fillRect t="-5660" b="-28302"/>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F33F3B33-5EE3-942C-2C77-D1D51E7DA732}"/>
              </a:ext>
            </a:extLst>
          </p:cNvPr>
          <p:cNvSpPr txBox="1"/>
          <p:nvPr/>
        </p:nvSpPr>
        <p:spPr>
          <a:xfrm>
            <a:off x="1290812" y="3244811"/>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p:graphicFrame>
        <p:nvGraphicFramePr>
          <p:cNvPr id="8" name="物件 7">
            <a:extLst>
              <a:ext uri="{FF2B5EF4-FFF2-40B4-BE49-F238E27FC236}">
                <a16:creationId xmlns:a16="http://schemas.microsoft.com/office/drawing/2014/main" id="{3DDA024B-F569-35D7-8B06-8CA0DA13BA89}"/>
              </a:ext>
            </a:extLst>
          </p:cNvPr>
          <p:cNvGraphicFramePr>
            <a:graphicFrameLocks noChangeAspect="1"/>
          </p:cNvGraphicFramePr>
          <p:nvPr>
            <p:extLst>
              <p:ext uri="{D42A27DB-BD31-4B8C-83A1-F6EECF244321}">
                <p14:modId xmlns:p14="http://schemas.microsoft.com/office/powerpoint/2010/main" val="1329353285"/>
              </p:ext>
            </p:extLst>
          </p:nvPr>
        </p:nvGraphicFramePr>
        <p:xfrm>
          <a:off x="2775332" y="3295649"/>
          <a:ext cx="6858000" cy="317500"/>
        </p:xfrm>
        <a:graphic>
          <a:graphicData uri="http://schemas.openxmlformats.org/presentationml/2006/ole">
            <mc:AlternateContent xmlns:mc="http://schemas.openxmlformats.org/markup-compatibility/2006">
              <mc:Choice xmlns:v="urn:schemas-microsoft-com:vml" Requires="v">
                <p:oleObj name="Equation" r:id="rId6" imgW="6858000" imgH="317160" progId="Equation.DSMT4">
                  <p:embed/>
                </p:oleObj>
              </mc:Choice>
              <mc:Fallback>
                <p:oleObj name="Equation" r:id="rId6" imgW="6858000" imgH="317160" progId="Equation.DSMT4">
                  <p:embed/>
                  <p:pic>
                    <p:nvPicPr>
                      <p:cNvPr id="8" name="物件 7">
                        <a:extLst>
                          <a:ext uri="{FF2B5EF4-FFF2-40B4-BE49-F238E27FC236}">
                            <a16:creationId xmlns:a16="http://schemas.microsoft.com/office/drawing/2014/main" id="{3DDA024B-F569-35D7-8B06-8CA0DA13BA89}"/>
                          </a:ext>
                        </a:extLst>
                      </p:cNvPr>
                      <p:cNvPicPr/>
                      <p:nvPr/>
                    </p:nvPicPr>
                    <p:blipFill>
                      <a:blip r:embed="rId7"/>
                      <a:stretch>
                        <a:fillRect/>
                      </a:stretch>
                    </p:blipFill>
                    <p:spPr>
                      <a:xfrm>
                        <a:off x="2775332" y="3295649"/>
                        <a:ext cx="6858000" cy="3175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66EF4A92-2BC5-0D7A-1982-2CE170BAA798}"/>
              </a:ext>
            </a:extLst>
          </p:cNvPr>
          <p:cNvGraphicFramePr>
            <a:graphicFrameLocks noChangeAspect="1"/>
          </p:cNvGraphicFramePr>
          <p:nvPr>
            <p:extLst>
              <p:ext uri="{D42A27DB-BD31-4B8C-83A1-F6EECF244321}">
                <p14:modId xmlns:p14="http://schemas.microsoft.com/office/powerpoint/2010/main" val="3168445870"/>
              </p:ext>
            </p:extLst>
          </p:nvPr>
        </p:nvGraphicFramePr>
        <p:xfrm>
          <a:off x="2794382" y="2682874"/>
          <a:ext cx="6819900" cy="355600"/>
        </p:xfrm>
        <a:graphic>
          <a:graphicData uri="http://schemas.openxmlformats.org/presentationml/2006/ole">
            <mc:AlternateContent xmlns:mc="http://schemas.openxmlformats.org/markup-compatibility/2006">
              <mc:Choice xmlns:v="urn:schemas-microsoft-com:vml" Requires="v">
                <p:oleObj name="Equation" r:id="rId8" imgW="6819840" imgH="355320" progId="Equation.DSMT4">
                  <p:embed/>
                </p:oleObj>
              </mc:Choice>
              <mc:Fallback>
                <p:oleObj name="Equation" r:id="rId8" imgW="6819840" imgH="355320" progId="Equation.DSMT4">
                  <p:embed/>
                  <p:pic>
                    <p:nvPicPr>
                      <p:cNvPr id="5" name="物件 4">
                        <a:extLst>
                          <a:ext uri="{FF2B5EF4-FFF2-40B4-BE49-F238E27FC236}">
                            <a16:creationId xmlns:a16="http://schemas.microsoft.com/office/drawing/2014/main" id="{66EF4A92-2BC5-0D7A-1982-2CE170BAA798}"/>
                          </a:ext>
                        </a:extLst>
                      </p:cNvPr>
                      <p:cNvPicPr/>
                      <p:nvPr/>
                    </p:nvPicPr>
                    <p:blipFill>
                      <a:blip r:embed="rId9"/>
                      <a:stretch>
                        <a:fillRect/>
                      </a:stretch>
                    </p:blipFill>
                    <p:spPr>
                      <a:xfrm>
                        <a:off x="2794382" y="2682874"/>
                        <a:ext cx="6819900" cy="355600"/>
                      </a:xfrm>
                      <a:prstGeom prst="rect">
                        <a:avLst/>
                      </a:prstGeom>
                    </p:spPr>
                  </p:pic>
                </p:oleObj>
              </mc:Fallback>
            </mc:AlternateContent>
          </a:graphicData>
        </a:graphic>
      </p:graphicFrame>
      <p:sp>
        <p:nvSpPr>
          <p:cNvPr id="21" name="文字方塊 20">
            <a:extLst>
              <a:ext uri="{FF2B5EF4-FFF2-40B4-BE49-F238E27FC236}">
                <a16:creationId xmlns:a16="http://schemas.microsoft.com/office/drawing/2014/main" id="{69516482-78A1-B547-7E24-8616D9667D9F}"/>
              </a:ext>
            </a:extLst>
          </p:cNvPr>
          <p:cNvSpPr txBox="1"/>
          <p:nvPr/>
        </p:nvSpPr>
        <p:spPr>
          <a:xfrm>
            <a:off x="1070357" y="3729858"/>
            <a:ext cx="8562975"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To alleviate the concern of our inference directly based on the possibly skewed distribution of</a:t>
            </a:r>
            <a:endParaRPr lang="zh-TW" altLang="en-US" dirty="0"/>
          </a:p>
        </p:txBody>
      </p:sp>
      <p:graphicFrame>
        <p:nvGraphicFramePr>
          <p:cNvPr id="22" name="物件 21">
            <a:extLst>
              <a:ext uri="{FF2B5EF4-FFF2-40B4-BE49-F238E27FC236}">
                <a16:creationId xmlns:a16="http://schemas.microsoft.com/office/drawing/2014/main" id="{451886CE-294D-90A9-7F1F-900A9344BB38}"/>
              </a:ext>
            </a:extLst>
          </p:cNvPr>
          <p:cNvGraphicFramePr>
            <a:graphicFrameLocks noChangeAspect="1"/>
          </p:cNvGraphicFramePr>
          <p:nvPr>
            <p:extLst>
              <p:ext uri="{D42A27DB-BD31-4B8C-83A1-F6EECF244321}">
                <p14:modId xmlns:p14="http://schemas.microsoft.com/office/powerpoint/2010/main" val="3747170905"/>
              </p:ext>
            </p:extLst>
          </p:nvPr>
        </p:nvGraphicFramePr>
        <p:xfrm>
          <a:off x="9270609" y="3786670"/>
          <a:ext cx="482600" cy="241300"/>
        </p:xfrm>
        <a:graphic>
          <a:graphicData uri="http://schemas.openxmlformats.org/presentationml/2006/ole">
            <mc:AlternateContent xmlns:mc="http://schemas.openxmlformats.org/markup-compatibility/2006">
              <mc:Choice xmlns:v="urn:schemas-microsoft-com:vml" Requires="v">
                <p:oleObj name="Equation" r:id="rId10" imgW="482400" imgH="241200" progId="Equation.DSMT4">
                  <p:embed/>
                </p:oleObj>
              </mc:Choice>
              <mc:Fallback>
                <p:oleObj name="Equation" r:id="rId10" imgW="482400" imgH="241200" progId="Equation.DSMT4">
                  <p:embed/>
                  <p:pic>
                    <p:nvPicPr>
                      <p:cNvPr id="22" name="物件 21">
                        <a:extLst>
                          <a:ext uri="{FF2B5EF4-FFF2-40B4-BE49-F238E27FC236}">
                            <a16:creationId xmlns:a16="http://schemas.microsoft.com/office/drawing/2014/main" id="{451886CE-294D-90A9-7F1F-900A9344BB38}"/>
                          </a:ext>
                        </a:extLst>
                      </p:cNvPr>
                      <p:cNvPicPr/>
                      <p:nvPr/>
                    </p:nvPicPr>
                    <p:blipFill>
                      <a:blip r:embed="rId11"/>
                      <a:stretch>
                        <a:fillRect/>
                      </a:stretch>
                    </p:blipFill>
                    <p:spPr>
                      <a:xfrm>
                        <a:off x="9270609" y="3786670"/>
                        <a:ext cx="482600" cy="241300"/>
                      </a:xfrm>
                      <a:prstGeom prst="rect">
                        <a:avLst/>
                      </a:prstGeom>
                    </p:spPr>
                  </p:pic>
                </p:oleObj>
              </mc:Fallback>
            </mc:AlternateContent>
          </a:graphicData>
        </a:graphic>
      </p:graphicFrame>
      <p:sp>
        <p:nvSpPr>
          <p:cNvPr id="23" name="文字方塊 22">
            <a:extLst>
              <a:ext uri="{FF2B5EF4-FFF2-40B4-BE49-F238E27FC236}">
                <a16:creationId xmlns:a16="http://schemas.microsoft.com/office/drawing/2014/main" id="{40115EED-B5A1-D34D-440F-58B10C15F746}"/>
              </a:ext>
            </a:extLst>
          </p:cNvPr>
          <p:cNvSpPr txBox="1"/>
          <p:nvPr/>
        </p:nvSpPr>
        <p:spPr>
          <a:xfrm>
            <a:off x="883583" y="4093987"/>
            <a:ext cx="3019425"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By Filler’s Theorem</a:t>
            </a:r>
            <a:endParaRPr lang="zh-TW" altLang="en-US" dirty="0"/>
          </a:p>
        </p:txBody>
      </p:sp>
      <p:graphicFrame>
        <p:nvGraphicFramePr>
          <p:cNvPr id="24" name="物件 23">
            <a:extLst>
              <a:ext uri="{FF2B5EF4-FFF2-40B4-BE49-F238E27FC236}">
                <a16:creationId xmlns:a16="http://schemas.microsoft.com/office/drawing/2014/main" id="{DF144F09-6BB9-49AB-325E-E21E5C30E127}"/>
              </a:ext>
            </a:extLst>
          </p:cNvPr>
          <p:cNvGraphicFramePr>
            <a:graphicFrameLocks noChangeAspect="1"/>
          </p:cNvGraphicFramePr>
          <p:nvPr>
            <p:extLst>
              <p:ext uri="{D42A27DB-BD31-4B8C-83A1-F6EECF244321}">
                <p14:modId xmlns:p14="http://schemas.microsoft.com/office/powerpoint/2010/main" val="3121801573"/>
              </p:ext>
            </p:extLst>
          </p:nvPr>
        </p:nvGraphicFramePr>
        <p:xfrm>
          <a:off x="3437320" y="4398961"/>
          <a:ext cx="5867400" cy="304800"/>
        </p:xfrm>
        <a:graphic>
          <a:graphicData uri="http://schemas.openxmlformats.org/presentationml/2006/ole">
            <mc:AlternateContent xmlns:mc="http://schemas.openxmlformats.org/markup-compatibility/2006">
              <mc:Choice xmlns:v="urn:schemas-microsoft-com:vml" Requires="v">
                <p:oleObj name="Equation" r:id="rId12" imgW="5867280" imgH="304560" progId="Equation.DSMT4">
                  <p:embed/>
                </p:oleObj>
              </mc:Choice>
              <mc:Fallback>
                <p:oleObj name="Equation" r:id="rId12" imgW="5867280" imgH="304560" progId="Equation.DSMT4">
                  <p:embed/>
                  <p:pic>
                    <p:nvPicPr>
                      <p:cNvPr id="24" name="物件 23">
                        <a:extLst>
                          <a:ext uri="{FF2B5EF4-FFF2-40B4-BE49-F238E27FC236}">
                            <a16:creationId xmlns:a16="http://schemas.microsoft.com/office/drawing/2014/main" id="{DF144F09-6BB9-49AB-325E-E21E5C30E127}"/>
                          </a:ext>
                        </a:extLst>
                      </p:cNvPr>
                      <p:cNvPicPr/>
                      <p:nvPr/>
                    </p:nvPicPr>
                    <p:blipFill>
                      <a:blip r:embed="rId13"/>
                      <a:stretch>
                        <a:fillRect/>
                      </a:stretch>
                    </p:blipFill>
                    <p:spPr>
                      <a:xfrm>
                        <a:off x="3437320" y="4398961"/>
                        <a:ext cx="58674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F3F5AB4A-39DF-91CD-EBF0-2CBC0716A142}"/>
              </a:ext>
            </a:extLst>
          </p:cNvPr>
          <p:cNvGraphicFramePr>
            <a:graphicFrameLocks noChangeAspect="1"/>
          </p:cNvGraphicFramePr>
          <p:nvPr>
            <p:extLst>
              <p:ext uri="{D42A27DB-BD31-4B8C-83A1-F6EECF244321}">
                <p14:modId xmlns:p14="http://schemas.microsoft.com/office/powerpoint/2010/main" val="3516244822"/>
              </p:ext>
            </p:extLst>
          </p:nvPr>
        </p:nvGraphicFramePr>
        <p:xfrm>
          <a:off x="2980120" y="4837111"/>
          <a:ext cx="6781800" cy="317500"/>
        </p:xfrm>
        <a:graphic>
          <a:graphicData uri="http://schemas.openxmlformats.org/presentationml/2006/ole">
            <mc:AlternateContent xmlns:mc="http://schemas.openxmlformats.org/markup-compatibility/2006">
              <mc:Choice xmlns:v="urn:schemas-microsoft-com:vml" Requires="v">
                <p:oleObj name="Equation" r:id="rId14" imgW="6781680" imgH="317160" progId="Equation.DSMT4">
                  <p:embed/>
                </p:oleObj>
              </mc:Choice>
              <mc:Fallback>
                <p:oleObj name="Equation" r:id="rId14" imgW="6781680" imgH="317160" progId="Equation.DSMT4">
                  <p:embed/>
                  <p:pic>
                    <p:nvPicPr>
                      <p:cNvPr id="25" name="物件 24">
                        <a:extLst>
                          <a:ext uri="{FF2B5EF4-FFF2-40B4-BE49-F238E27FC236}">
                            <a16:creationId xmlns:a16="http://schemas.microsoft.com/office/drawing/2014/main" id="{F3F5AB4A-39DF-91CD-EBF0-2CBC0716A142}"/>
                          </a:ext>
                        </a:extLst>
                      </p:cNvPr>
                      <p:cNvPicPr/>
                      <p:nvPr/>
                    </p:nvPicPr>
                    <p:blipFill>
                      <a:blip r:embed="rId15"/>
                      <a:stretch>
                        <a:fillRect/>
                      </a:stretch>
                    </p:blipFill>
                    <p:spPr>
                      <a:xfrm>
                        <a:off x="2980120" y="4837111"/>
                        <a:ext cx="6781800" cy="317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87F494A6-4570-2A1C-98B6-10BFB7AB3CCA}"/>
                  </a:ext>
                </a:extLst>
              </p:cNvPr>
              <p:cNvSpPr txBox="1"/>
              <p:nvPr/>
            </p:nvSpPr>
            <p:spPr>
              <a:xfrm>
                <a:off x="665244" y="5263652"/>
                <a:ext cx="392918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26" name="文字方塊 25">
                <a:extLst>
                  <a:ext uri="{FF2B5EF4-FFF2-40B4-BE49-F238E27FC236}">
                    <a16:creationId xmlns:a16="http://schemas.microsoft.com/office/drawing/2014/main" id="{87F494A6-4570-2A1C-98B6-10BFB7AB3CCA}"/>
                  </a:ext>
                </a:extLst>
              </p:cNvPr>
              <p:cNvSpPr txBox="1">
                <a:spLocks noRot="1" noChangeAspect="1" noMove="1" noResize="1" noEditPoints="1" noAdjustHandles="1" noChangeArrowheads="1" noChangeShapeType="1" noTextEdit="1"/>
              </p:cNvSpPr>
              <p:nvPr/>
            </p:nvSpPr>
            <p:spPr>
              <a:xfrm>
                <a:off x="665244" y="5263652"/>
                <a:ext cx="3929180" cy="338554"/>
              </a:xfrm>
              <a:prstGeom prst="rect">
                <a:avLst/>
              </a:prstGeom>
              <a:blipFill>
                <a:blip r:embed="rId16"/>
                <a:stretch>
                  <a:fillRect t="-5357" b="-21429"/>
                </a:stretch>
              </a:blipFill>
            </p:spPr>
            <p:txBody>
              <a:bodyPr/>
              <a:lstStyle/>
              <a:p>
                <a:r>
                  <a:rPr lang="zh-TW" altLang="en-US">
                    <a:noFill/>
                  </a:rPr>
                  <a:t> </a:t>
                </a:r>
              </a:p>
            </p:txBody>
          </p:sp>
        </mc:Fallback>
      </mc:AlternateContent>
      <p:graphicFrame>
        <p:nvGraphicFramePr>
          <p:cNvPr id="28" name="物件 27">
            <a:extLst>
              <a:ext uri="{FF2B5EF4-FFF2-40B4-BE49-F238E27FC236}">
                <a16:creationId xmlns:a16="http://schemas.microsoft.com/office/drawing/2014/main" id="{598713F7-8136-22DD-77D3-B65D11995FAE}"/>
              </a:ext>
            </a:extLst>
          </p:cNvPr>
          <p:cNvGraphicFramePr>
            <a:graphicFrameLocks noChangeAspect="1"/>
          </p:cNvGraphicFramePr>
          <p:nvPr>
            <p:extLst>
              <p:ext uri="{D42A27DB-BD31-4B8C-83A1-F6EECF244321}">
                <p14:modId xmlns:p14="http://schemas.microsoft.com/office/powerpoint/2010/main" val="3642992445"/>
              </p:ext>
            </p:extLst>
          </p:nvPr>
        </p:nvGraphicFramePr>
        <p:xfrm>
          <a:off x="3727832" y="5732810"/>
          <a:ext cx="4953000" cy="381000"/>
        </p:xfrm>
        <a:graphic>
          <a:graphicData uri="http://schemas.openxmlformats.org/presentationml/2006/ole">
            <mc:AlternateContent xmlns:mc="http://schemas.openxmlformats.org/markup-compatibility/2006">
              <mc:Choice xmlns:v="urn:schemas-microsoft-com:vml" Requires="v">
                <p:oleObj name="Equation" r:id="rId17" imgW="4952880" imgH="380880" progId="Equation.DSMT4">
                  <p:embed/>
                </p:oleObj>
              </mc:Choice>
              <mc:Fallback>
                <p:oleObj name="Equation" r:id="rId17" imgW="4952880" imgH="380880" progId="Equation.DSMT4">
                  <p:embed/>
                  <p:pic>
                    <p:nvPicPr>
                      <p:cNvPr id="28" name="物件 27">
                        <a:extLst>
                          <a:ext uri="{FF2B5EF4-FFF2-40B4-BE49-F238E27FC236}">
                            <a16:creationId xmlns:a16="http://schemas.microsoft.com/office/drawing/2014/main" id="{598713F7-8136-22DD-77D3-B65D11995FAE}"/>
                          </a:ext>
                        </a:extLst>
                      </p:cNvPr>
                      <p:cNvPicPr/>
                      <p:nvPr/>
                    </p:nvPicPr>
                    <p:blipFill>
                      <a:blip r:embed="rId18"/>
                      <a:stretch>
                        <a:fillRect/>
                      </a:stretch>
                    </p:blipFill>
                    <p:spPr>
                      <a:xfrm>
                        <a:off x="3727832" y="5732810"/>
                        <a:ext cx="4953000" cy="3810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7B082B7F-8602-EFFF-E24E-1586597BE7AF}"/>
              </a:ext>
            </a:extLst>
          </p:cNvPr>
          <p:cNvSpPr txBox="1"/>
          <p:nvPr/>
        </p:nvSpPr>
        <p:spPr>
          <a:xfrm>
            <a:off x="9220582" y="5711247"/>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(9)</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11" name="投影片編號版面配置區 10">
            <a:extLst>
              <a:ext uri="{FF2B5EF4-FFF2-40B4-BE49-F238E27FC236}">
                <a16:creationId xmlns:a16="http://schemas.microsoft.com/office/drawing/2014/main" id="{73B8119D-E23E-4B7A-B433-9D0DC519A9D1}"/>
              </a:ext>
            </a:extLst>
          </p:cNvPr>
          <p:cNvSpPr>
            <a:spLocks noGrp="1"/>
          </p:cNvSpPr>
          <p:nvPr>
            <p:ph type="sldNum" sz="quarter" idx="4"/>
          </p:nvPr>
        </p:nvSpPr>
        <p:spPr/>
        <p:txBody>
          <a:bodyPr/>
          <a:lstStyle/>
          <a:p>
            <a:fld id="{A834D990-9988-440C-886B-EA25C6D802F9}" type="slidenum">
              <a:rPr lang="zh-TW" altLang="en-US" smtClean="0"/>
              <a:t>12</a:t>
            </a:fld>
            <a:endParaRPr lang="zh-TW" altLang="en-US"/>
          </a:p>
        </p:txBody>
      </p:sp>
    </p:spTree>
    <p:extLst>
      <p:ext uri="{BB962C8B-B14F-4D97-AF65-F5344CB8AC3E}">
        <p14:creationId xmlns:p14="http://schemas.microsoft.com/office/powerpoint/2010/main" val="335171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Test non-equality</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3386207" y="1860516"/>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A8DF2CA-06DD-2B26-6610-37955729ECCC}"/>
              </a:ext>
            </a:extLst>
          </p:cNvPr>
          <p:cNvSpPr txBox="1"/>
          <p:nvPr/>
        </p:nvSpPr>
        <p:spPr>
          <a:xfrm>
            <a:off x="8699251" y="2873879"/>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(10)</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5491DF96-0056-C88B-13A2-92DAD7F8FB0C}"/>
              </a:ext>
            </a:extLst>
          </p:cNvPr>
          <p:cNvPicPr>
            <a:picLocks noChangeAspect="1"/>
          </p:cNvPicPr>
          <p:nvPr/>
        </p:nvPicPr>
        <p:blipFill>
          <a:blip r:embed="rId3"/>
          <a:stretch>
            <a:fillRect/>
          </a:stretch>
        </p:blipFill>
        <p:spPr>
          <a:xfrm>
            <a:off x="3066435" y="2652124"/>
            <a:ext cx="4557155" cy="929721"/>
          </a:xfrm>
          <a:prstGeom prst="rect">
            <a:avLst/>
          </a:prstGeom>
        </p:spPr>
      </p:pic>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4018629501"/>
              </p:ext>
            </p:extLst>
          </p:nvPr>
        </p:nvGraphicFramePr>
        <p:xfrm>
          <a:off x="4387573" y="1524254"/>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5"/>
                      <a:stretch>
                        <a:fillRect/>
                      </a:stretch>
                    </p:blipFill>
                    <p:spPr>
                      <a:xfrm>
                        <a:off x="4387573" y="1524254"/>
                        <a:ext cx="3263900" cy="279400"/>
                      </a:xfrm>
                      <a:prstGeom prst="rect">
                        <a:avLst/>
                      </a:prstGeom>
                    </p:spPr>
                  </p:pic>
                </p:oleObj>
              </mc:Fallback>
            </mc:AlternateContent>
          </a:graphicData>
        </a:graphic>
      </p:graphicFrame>
      <p:sp>
        <p:nvSpPr>
          <p:cNvPr id="3" name="文字方塊 2">
            <a:extLst>
              <a:ext uri="{FF2B5EF4-FFF2-40B4-BE49-F238E27FC236}">
                <a16:creationId xmlns:a16="http://schemas.microsoft.com/office/drawing/2014/main" id="{E31F1127-1521-E0D7-B606-557755101E6B}"/>
              </a:ext>
            </a:extLst>
          </p:cNvPr>
          <p:cNvSpPr txBox="1"/>
          <p:nvPr/>
        </p:nvSpPr>
        <p:spPr>
          <a:xfrm>
            <a:off x="994126" y="4345749"/>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Fisher Exact Test</a:t>
            </a:r>
            <a:endParaRPr lang="zh-TW" altLang="en-US" dirty="0">
              <a:solidFill>
                <a:schemeClr val="accent3">
                  <a:lumMod val="75000"/>
                </a:schemeClr>
              </a:solidFill>
            </a:endParaRPr>
          </a:p>
        </p:txBody>
      </p:sp>
      <p:sp>
        <p:nvSpPr>
          <p:cNvPr id="7" name="文字方塊 6">
            <a:extLst>
              <a:ext uri="{FF2B5EF4-FFF2-40B4-BE49-F238E27FC236}">
                <a16:creationId xmlns:a16="http://schemas.microsoft.com/office/drawing/2014/main" id="{F33F3B33-5EE3-942C-2C77-D1D51E7DA732}"/>
              </a:ext>
            </a:extLst>
          </p:cNvPr>
          <p:cNvSpPr txBox="1"/>
          <p:nvPr/>
        </p:nvSpPr>
        <p:spPr>
          <a:xfrm>
            <a:off x="994126" y="3792084"/>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A974484D-EA1A-EABD-4D07-9E5A66DA7BE9}"/>
                  </a:ext>
                </a:extLst>
              </p:cNvPr>
              <p:cNvSpPr txBox="1"/>
              <p:nvPr/>
            </p:nvSpPr>
            <p:spPr>
              <a:xfrm>
                <a:off x="-8264" y="2199164"/>
                <a:ext cx="9233354"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the total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𝒚</m:t>
                        </m:r>
                      </m:e>
                      <m:sub>
                        <m:r>
                          <a:rPr lang="en-US" altLang="zh-TW">
                            <a:latin typeface="Cambria Math" panose="02040503050406030204" pitchFamily="18" charset="0"/>
                          </a:rPr>
                          <m:t>+</m:t>
                        </m:r>
                        <m:r>
                          <a:rPr lang="en-US" altLang="zh-TW">
                            <a:latin typeface="Cambria Math" panose="02040503050406030204" pitchFamily="18" charset="0"/>
                          </a:rPr>
                          <m:t>𝒔</m:t>
                        </m:r>
                        <m:r>
                          <a:rPr lang="en-US" altLang="zh-TW">
                            <a:latin typeface="Cambria Math" panose="02040503050406030204" pitchFamily="18" charset="0"/>
                          </a:rPr>
                          <m:t>+</m:t>
                        </m:r>
                      </m:sub>
                    </m:sSub>
                  </m:oMath>
                </a14:m>
                <a:r>
                  <a:rPr lang="en-US" altLang="zh-TW" dirty="0"/>
                  <a:t>being reasonably large for both </a:t>
                </a:r>
                <a14:m>
                  <m:oMath xmlns:m="http://schemas.openxmlformats.org/officeDocument/2006/math">
                    <m:r>
                      <a:rPr lang="en-US" altLang="zh-TW">
                        <a:latin typeface="Cambria Math" panose="02040503050406030204" pitchFamily="18" charset="0"/>
                      </a:rPr>
                      <m:t>𝒔</m:t>
                    </m:r>
                  </m:oMath>
                </a14:m>
                <a:r>
                  <a:rPr lang="en-US" altLang="zh-TW" dirty="0"/>
                  <a:t> , 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19" name="文字方塊 18">
                <a:extLst>
                  <a:ext uri="{FF2B5EF4-FFF2-40B4-BE49-F238E27FC236}">
                    <a16:creationId xmlns:a16="http://schemas.microsoft.com/office/drawing/2014/main" id="{A974484D-EA1A-EABD-4D07-9E5A66DA7BE9}"/>
                  </a:ext>
                </a:extLst>
              </p:cNvPr>
              <p:cNvSpPr txBox="1">
                <a:spLocks noRot="1" noChangeAspect="1" noMove="1" noResize="1" noEditPoints="1" noAdjustHandles="1" noChangeArrowheads="1" noChangeShapeType="1" noTextEdit="1"/>
              </p:cNvSpPr>
              <p:nvPr/>
            </p:nvSpPr>
            <p:spPr>
              <a:xfrm>
                <a:off x="-8264" y="2199164"/>
                <a:ext cx="9233354" cy="323165"/>
              </a:xfrm>
              <a:prstGeom prst="rect">
                <a:avLst/>
              </a:prstGeom>
              <a:blipFill>
                <a:blip r:embed="rId6"/>
                <a:stretch>
                  <a:fillRect t="-5660" b="-28302"/>
                </a:stretch>
              </a:blipFill>
            </p:spPr>
            <p:txBody>
              <a:bodyPr/>
              <a:lstStyle/>
              <a:p>
                <a:r>
                  <a:rPr lang="zh-TW" altLang="en-US">
                    <a:noFill/>
                  </a:rPr>
                  <a:t> </a:t>
                </a:r>
              </a:p>
            </p:txBody>
          </p:sp>
        </mc:Fallback>
      </mc:AlternateContent>
      <p:graphicFrame>
        <p:nvGraphicFramePr>
          <p:cNvPr id="22" name="物件 21">
            <a:extLst>
              <a:ext uri="{FF2B5EF4-FFF2-40B4-BE49-F238E27FC236}">
                <a16:creationId xmlns:a16="http://schemas.microsoft.com/office/drawing/2014/main" id="{79D1522C-AACA-678A-FAE3-E93B165A0CD5}"/>
              </a:ext>
            </a:extLst>
          </p:cNvPr>
          <p:cNvGraphicFramePr>
            <a:graphicFrameLocks noChangeAspect="1"/>
          </p:cNvGraphicFramePr>
          <p:nvPr>
            <p:extLst>
              <p:ext uri="{D42A27DB-BD31-4B8C-83A1-F6EECF244321}">
                <p14:modId xmlns:p14="http://schemas.microsoft.com/office/powerpoint/2010/main" val="1543185887"/>
              </p:ext>
            </p:extLst>
          </p:nvPr>
        </p:nvGraphicFramePr>
        <p:xfrm>
          <a:off x="2041698" y="3839345"/>
          <a:ext cx="2374900" cy="304800"/>
        </p:xfrm>
        <a:graphic>
          <a:graphicData uri="http://schemas.openxmlformats.org/presentationml/2006/ole">
            <mc:AlternateContent xmlns:mc="http://schemas.openxmlformats.org/markup-compatibility/2006">
              <mc:Choice xmlns:v="urn:schemas-microsoft-com:vml" Requires="v">
                <p:oleObj name="Equation" r:id="rId7" imgW="2374560" imgH="304560" progId="Equation.DSMT4">
                  <p:embed/>
                </p:oleObj>
              </mc:Choice>
              <mc:Fallback>
                <p:oleObj name="Equation" r:id="rId7" imgW="2374560" imgH="304560" progId="Equation.DSMT4">
                  <p:embed/>
                  <p:pic>
                    <p:nvPicPr>
                      <p:cNvPr id="22" name="物件 21">
                        <a:extLst>
                          <a:ext uri="{FF2B5EF4-FFF2-40B4-BE49-F238E27FC236}">
                            <a16:creationId xmlns:a16="http://schemas.microsoft.com/office/drawing/2014/main" id="{79D1522C-AACA-678A-FAE3-E93B165A0CD5}"/>
                          </a:ext>
                        </a:extLst>
                      </p:cNvPr>
                      <p:cNvPicPr/>
                      <p:nvPr/>
                    </p:nvPicPr>
                    <p:blipFill>
                      <a:blip r:embed="rId8"/>
                      <a:stretch>
                        <a:fillRect/>
                      </a:stretch>
                    </p:blipFill>
                    <p:spPr>
                      <a:xfrm>
                        <a:off x="2041698" y="3839345"/>
                        <a:ext cx="2374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927C6CC6-D9B1-6A97-94E5-B4229A9AFD56}"/>
              </a:ext>
            </a:extLst>
          </p:cNvPr>
          <p:cNvGraphicFramePr>
            <a:graphicFrameLocks noChangeAspect="1"/>
          </p:cNvGraphicFramePr>
          <p:nvPr>
            <p:extLst>
              <p:ext uri="{D42A27DB-BD31-4B8C-83A1-F6EECF244321}">
                <p14:modId xmlns:p14="http://schemas.microsoft.com/office/powerpoint/2010/main" val="4049139081"/>
              </p:ext>
            </p:extLst>
          </p:nvPr>
        </p:nvGraphicFramePr>
        <p:xfrm>
          <a:off x="5451700" y="3916811"/>
          <a:ext cx="914400" cy="198438"/>
        </p:xfrm>
        <a:graphic>
          <a:graphicData uri="http://schemas.openxmlformats.org/presentationml/2006/ole">
            <mc:AlternateContent xmlns:mc="http://schemas.openxmlformats.org/markup-compatibility/2006">
              <mc:Choice xmlns:v="urn:schemas-microsoft-com:vml" Requires="v">
                <p:oleObj name="Equation" r:id="rId9" imgW="914400" imgH="198720" progId="Equation.DSMT4">
                  <p:embed/>
                </p:oleObj>
              </mc:Choice>
              <mc:Fallback>
                <p:oleObj name="Equation" r:id="rId9" imgW="914400" imgH="198720" progId="Equation.DSMT4">
                  <p:embed/>
                  <p:pic>
                    <p:nvPicPr>
                      <p:cNvPr id="25" name="物件 24">
                        <a:extLst>
                          <a:ext uri="{FF2B5EF4-FFF2-40B4-BE49-F238E27FC236}">
                            <a16:creationId xmlns:a16="http://schemas.microsoft.com/office/drawing/2014/main" id="{927C6CC6-D9B1-6A97-94E5-B4229A9AFD56}"/>
                          </a:ext>
                        </a:extLst>
                      </p:cNvPr>
                      <p:cNvPicPr/>
                      <p:nvPr/>
                    </p:nvPicPr>
                    <p:blipFill>
                      <a:blip r:embed="rId10"/>
                      <a:stretch>
                        <a:fillRect/>
                      </a:stretch>
                    </p:blipFill>
                    <p:spPr>
                      <a:xfrm>
                        <a:off x="5451700" y="3916811"/>
                        <a:ext cx="914400" cy="198438"/>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4E7A1EFE-7E80-E904-82B5-375D3DF2696E}"/>
              </a:ext>
            </a:extLst>
          </p:cNvPr>
          <p:cNvGraphicFramePr>
            <a:graphicFrameLocks noChangeAspect="1"/>
          </p:cNvGraphicFramePr>
          <p:nvPr>
            <p:extLst>
              <p:ext uri="{D42A27DB-BD31-4B8C-83A1-F6EECF244321}">
                <p14:modId xmlns:p14="http://schemas.microsoft.com/office/powerpoint/2010/main" val="2582063984"/>
              </p:ext>
            </p:extLst>
          </p:nvPr>
        </p:nvGraphicFramePr>
        <p:xfrm>
          <a:off x="2362189" y="4858564"/>
          <a:ext cx="6896100" cy="1244600"/>
        </p:xfrm>
        <a:graphic>
          <a:graphicData uri="http://schemas.openxmlformats.org/presentationml/2006/ole">
            <mc:AlternateContent xmlns:mc="http://schemas.openxmlformats.org/markup-compatibility/2006">
              <mc:Choice xmlns:v="urn:schemas-microsoft-com:vml" Requires="v">
                <p:oleObj name="Equation" r:id="rId11" imgW="6895800" imgH="1244520" progId="Equation.DSMT4">
                  <p:embed/>
                </p:oleObj>
              </mc:Choice>
              <mc:Fallback>
                <p:oleObj name="Equation" r:id="rId11" imgW="6895800" imgH="1244520" progId="Equation.DSMT4">
                  <p:embed/>
                  <p:pic>
                    <p:nvPicPr>
                      <p:cNvPr id="26" name="物件 25">
                        <a:extLst>
                          <a:ext uri="{FF2B5EF4-FFF2-40B4-BE49-F238E27FC236}">
                            <a16:creationId xmlns:a16="http://schemas.microsoft.com/office/drawing/2014/main" id="{4E7A1EFE-7E80-E904-82B5-375D3DF2696E}"/>
                          </a:ext>
                        </a:extLst>
                      </p:cNvPr>
                      <p:cNvPicPr/>
                      <p:nvPr/>
                    </p:nvPicPr>
                    <p:blipFill>
                      <a:blip r:embed="rId12"/>
                      <a:stretch>
                        <a:fillRect/>
                      </a:stretch>
                    </p:blipFill>
                    <p:spPr>
                      <a:xfrm>
                        <a:off x="2362189" y="4858564"/>
                        <a:ext cx="6896100" cy="12446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FBAEFD4B-4712-569A-58DC-931123575BD5}"/>
              </a:ext>
            </a:extLst>
          </p:cNvPr>
          <p:cNvGraphicFramePr>
            <a:graphicFrameLocks noChangeAspect="1"/>
          </p:cNvGraphicFramePr>
          <p:nvPr>
            <p:extLst>
              <p:ext uri="{D42A27DB-BD31-4B8C-83A1-F6EECF244321}">
                <p14:modId xmlns:p14="http://schemas.microsoft.com/office/powerpoint/2010/main" val="1149720879"/>
              </p:ext>
            </p:extLst>
          </p:nvPr>
        </p:nvGraphicFramePr>
        <p:xfrm>
          <a:off x="3066435" y="6306299"/>
          <a:ext cx="2044700" cy="368300"/>
        </p:xfrm>
        <a:graphic>
          <a:graphicData uri="http://schemas.openxmlformats.org/presentationml/2006/ole">
            <mc:AlternateContent xmlns:mc="http://schemas.openxmlformats.org/markup-compatibility/2006">
              <mc:Choice xmlns:v="urn:schemas-microsoft-com:vml" Requires="v">
                <p:oleObj name="Equation" r:id="rId13" imgW="2044440" imgH="368280" progId="Equation.DSMT4">
                  <p:embed/>
                </p:oleObj>
              </mc:Choice>
              <mc:Fallback>
                <p:oleObj name="Equation" r:id="rId13" imgW="2044440" imgH="368280" progId="Equation.DSMT4">
                  <p:embed/>
                  <p:pic>
                    <p:nvPicPr>
                      <p:cNvPr id="27" name="物件 26">
                        <a:extLst>
                          <a:ext uri="{FF2B5EF4-FFF2-40B4-BE49-F238E27FC236}">
                            <a16:creationId xmlns:a16="http://schemas.microsoft.com/office/drawing/2014/main" id="{FBAEFD4B-4712-569A-58DC-931123575BD5}"/>
                          </a:ext>
                        </a:extLst>
                      </p:cNvPr>
                      <p:cNvPicPr/>
                      <p:nvPr/>
                    </p:nvPicPr>
                    <p:blipFill>
                      <a:blip r:embed="rId14"/>
                      <a:stretch>
                        <a:fillRect/>
                      </a:stretch>
                    </p:blipFill>
                    <p:spPr>
                      <a:xfrm>
                        <a:off x="3066435" y="6306299"/>
                        <a:ext cx="2044700" cy="368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6EC6ED36-E276-CB7C-BCA6-379CC963F1E0}"/>
              </a:ext>
            </a:extLst>
          </p:cNvPr>
          <p:cNvGraphicFramePr>
            <a:graphicFrameLocks noChangeAspect="1"/>
          </p:cNvGraphicFramePr>
          <p:nvPr>
            <p:extLst>
              <p:ext uri="{D42A27DB-BD31-4B8C-83A1-F6EECF244321}">
                <p14:modId xmlns:p14="http://schemas.microsoft.com/office/powerpoint/2010/main" val="1420681016"/>
              </p:ext>
            </p:extLst>
          </p:nvPr>
        </p:nvGraphicFramePr>
        <p:xfrm>
          <a:off x="5979786" y="6326510"/>
          <a:ext cx="2159000" cy="368300"/>
        </p:xfrm>
        <a:graphic>
          <a:graphicData uri="http://schemas.openxmlformats.org/presentationml/2006/ole">
            <mc:AlternateContent xmlns:mc="http://schemas.openxmlformats.org/markup-compatibility/2006">
              <mc:Choice xmlns:v="urn:schemas-microsoft-com:vml" Requires="v">
                <p:oleObj name="Equation" r:id="rId15" imgW="2158920" imgH="368280" progId="Equation.DSMT4">
                  <p:embed/>
                </p:oleObj>
              </mc:Choice>
              <mc:Fallback>
                <p:oleObj name="Equation" r:id="rId15" imgW="2158920" imgH="368280" progId="Equation.DSMT4">
                  <p:embed/>
                  <p:pic>
                    <p:nvPicPr>
                      <p:cNvPr id="28" name="物件 27">
                        <a:extLst>
                          <a:ext uri="{FF2B5EF4-FFF2-40B4-BE49-F238E27FC236}">
                            <a16:creationId xmlns:a16="http://schemas.microsoft.com/office/drawing/2014/main" id="{6EC6ED36-E276-CB7C-BCA6-379CC963F1E0}"/>
                          </a:ext>
                        </a:extLst>
                      </p:cNvPr>
                      <p:cNvPicPr/>
                      <p:nvPr/>
                    </p:nvPicPr>
                    <p:blipFill>
                      <a:blip r:embed="rId16"/>
                      <a:stretch>
                        <a:fillRect/>
                      </a:stretch>
                    </p:blipFill>
                    <p:spPr>
                      <a:xfrm>
                        <a:off x="5979786" y="6326510"/>
                        <a:ext cx="2159000" cy="3683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9F4C215C-7789-6A53-7F45-7383079A834F}"/>
              </a:ext>
            </a:extLst>
          </p:cNvPr>
          <p:cNvSpPr txBox="1"/>
          <p:nvPr/>
        </p:nvSpPr>
        <p:spPr>
          <a:xfrm>
            <a:off x="9365214" y="5009972"/>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(13)</a:t>
            </a:r>
            <a:endParaRPr lang="zh-TW" altLang="en-US" dirty="0"/>
          </a:p>
        </p:txBody>
      </p:sp>
      <p:sp>
        <p:nvSpPr>
          <p:cNvPr id="20" name="文字方塊 19">
            <a:extLst>
              <a:ext uri="{FF2B5EF4-FFF2-40B4-BE49-F238E27FC236}">
                <a16:creationId xmlns:a16="http://schemas.microsoft.com/office/drawing/2014/main" id="{D3895598-24BA-473B-8974-704F3E829C84}"/>
              </a:ext>
            </a:extLst>
          </p:cNvPr>
          <p:cNvSpPr txBox="1"/>
          <p:nvPr/>
        </p:nvSpPr>
        <p:spPr>
          <a:xfrm>
            <a:off x="971292" y="1860516"/>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Two Sample T-Test</a:t>
            </a:r>
            <a:endParaRPr lang="zh-TW" altLang="en-US" dirty="0">
              <a:solidFill>
                <a:schemeClr val="accent3">
                  <a:lumMod val="75000"/>
                </a:schemeClr>
              </a:solidFill>
            </a:endParaRPr>
          </a:p>
        </p:txBody>
      </p:sp>
      <p:sp>
        <p:nvSpPr>
          <p:cNvPr id="8" name="投影片編號版面配置區 7">
            <a:extLst>
              <a:ext uri="{FF2B5EF4-FFF2-40B4-BE49-F238E27FC236}">
                <a16:creationId xmlns:a16="http://schemas.microsoft.com/office/drawing/2014/main" id="{514E0A97-6DCE-449F-B307-54A1CCDAFBEC}"/>
              </a:ext>
            </a:extLst>
          </p:cNvPr>
          <p:cNvSpPr>
            <a:spLocks noGrp="1"/>
          </p:cNvSpPr>
          <p:nvPr>
            <p:ph type="sldNum" sz="quarter" idx="4"/>
          </p:nvPr>
        </p:nvSpPr>
        <p:spPr/>
        <p:txBody>
          <a:bodyPr/>
          <a:lstStyle/>
          <a:p>
            <a:fld id="{A834D990-9988-440C-886B-EA25C6D802F9}" type="slidenum">
              <a:rPr lang="zh-TW" altLang="en-US" smtClean="0"/>
              <a:t>13</a:t>
            </a:fld>
            <a:endParaRPr lang="zh-TW" altLang="en-US"/>
          </a:p>
        </p:txBody>
      </p:sp>
    </p:spTree>
    <p:extLst>
      <p:ext uri="{BB962C8B-B14F-4D97-AF65-F5344CB8AC3E}">
        <p14:creationId xmlns:p14="http://schemas.microsoft.com/office/powerpoint/2010/main" val="236177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Test non-inferiority</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2497468"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0787BA02-62BE-0072-10E3-67EE1A97C851}"/>
              </a:ext>
            </a:extLst>
          </p:cNvPr>
          <p:cNvSpPr txBox="1"/>
          <p:nvPr/>
        </p:nvSpPr>
        <p:spPr>
          <a:xfrm>
            <a:off x="9536747" y="2799678"/>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(14)</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B2517F1-A954-1577-0557-B2BD2F49E865}"/>
              </a:ext>
            </a:extLst>
          </p:cNvPr>
          <p:cNvSpPr txBox="1"/>
          <p:nvPr/>
        </p:nvSpPr>
        <p:spPr>
          <a:xfrm>
            <a:off x="9536747" y="403453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(15)</a:t>
            </a:r>
            <a:endParaRPr lang="zh-TW" altLang="en-US" dirty="0"/>
          </a:p>
        </p:txBody>
      </p:sp>
      <p:sp>
        <p:nvSpPr>
          <p:cNvPr id="11" name="文字方塊 10">
            <a:extLst>
              <a:ext uri="{FF2B5EF4-FFF2-40B4-BE49-F238E27FC236}">
                <a16:creationId xmlns:a16="http://schemas.microsoft.com/office/drawing/2014/main" id="{40498342-3015-B523-1A45-21A6A0AF180B}"/>
              </a:ext>
            </a:extLst>
          </p:cNvPr>
          <p:cNvSpPr txBox="1"/>
          <p:nvPr/>
        </p:nvSpPr>
        <p:spPr>
          <a:xfrm>
            <a:off x="9536747" y="541299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(16)</a:t>
            </a:r>
            <a:endParaRPr lang="zh-TW" altLang="en-US" dirty="0"/>
          </a:p>
        </p:txBody>
      </p:sp>
      <p:graphicFrame>
        <p:nvGraphicFramePr>
          <p:cNvPr id="3" name="物件 2">
            <a:extLst>
              <a:ext uri="{FF2B5EF4-FFF2-40B4-BE49-F238E27FC236}">
                <a16:creationId xmlns:a16="http://schemas.microsoft.com/office/drawing/2014/main" id="{201A028C-340A-3B35-9160-B843D6C602F2}"/>
              </a:ext>
            </a:extLst>
          </p:cNvPr>
          <p:cNvGraphicFramePr>
            <a:graphicFrameLocks noChangeAspect="1"/>
          </p:cNvGraphicFramePr>
          <p:nvPr>
            <p:extLst>
              <p:ext uri="{D42A27DB-BD31-4B8C-83A1-F6EECF244321}">
                <p14:modId xmlns:p14="http://schemas.microsoft.com/office/powerpoint/2010/main" val="775514815"/>
              </p:ext>
            </p:extLst>
          </p:nvPr>
        </p:nvGraphicFramePr>
        <p:xfrm>
          <a:off x="3695700" y="1512026"/>
          <a:ext cx="3848100" cy="279400"/>
        </p:xfrm>
        <a:graphic>
          <a:graphicData uri="http://schemas.openxmlformats.org/presentationml/2006/ole">
            <mc:AlternateContent xmlns:mc="http://schemas.openxmlformats.org/markup-compatibility/2006">
              <mc:Choice xmlns:v="urn:schemas-microsoft-com:vml" Requires="v">
                <p:oleObj name="Equation" r:id="rId3" imgW="3848040" imgH="279360" progId="Equation.DSMT4">
                  <p:embed/>
                </p:oleObj>
              </mc:Choice>
              <mc:Fallback>
                <p:oleObj name="Equation" r:id="rId3" imgW="3848040" imgH="279360" progId="Equation.DSMT4">
                  <p:embed/>
                  <p:pic>
                    <p:nvPicPr>
                      <p:cNvPr id="3" name="物件 2">
                        <a:extLst>
                          <a:ext uri="{FF2B5EF4-FFF2-40B4-BE49-F238E27FC236}">
                            <a16:creationId xmlns:a16="http://schemas.microsoft.com/office/drawing/2014/main" id="{201A028C-340A-3B35-9160-B843D6C602F2}"/>
                          </a:ext>
                        </a:extLst>
                      </p:cNvPr>
                      <p:cNvPicPr/>
                      <p:nvPr/>
                    </p:nvPicPr>
                    <p:blipFill>
                      <a:blip r:embed="rId4"/>
                      <a:stretch>
                        <a:fillRect/>
                      </a:stretch>
                    </p:blipFill>
                    <p:spPr>
                      <a:xfrm>
                        <a:off x="3695700" y="1512026"/>
                        <a:ext cx="38481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6198526B-FF07-C2B2-53FF-BA68F571AEF7}"/>
                  </a:ext>
                </a:extLst>
              </p:cNvPr>
              <p:cNvSpPr txBox="1"/>
              <p:nvPr/>
            </p:nvSpPr>
            <p:spPr>
              <a:xfrm>
                <a:off x="-458787" y="2166165"/>
                <a:ext cx="10772774"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and claim that treatment B is non-inferior to treatment A if the test statistic</a:t>
                </a:r>
                <a:endParaRPr lang="zh-TW" altLang="en-US" dirty="0"/>
              </a:p>
            </p:txBody>
          </p:sp>
        </mc:Choice>
        <mc:Fallback xmlns="">
          <p:sp>
            <p:nvSpPr>
              <p:cNvPr id="2" name="文字方塊 1">
                <a:extLst>
                  <a:ext uri="{FF2B5EF4-FFF2-40B4-BE49-F238E27FC236}">
                    <a16:creationId xmlns:a16="http://schemas.microsoft.com/office/drawing/2014/main" id="{6198526B-FF07-C2B2-53FF-BA68F571AEF7}"/>
                  </a:ext>
                </a:extLst>
              </p:cNvPr>
              <p:cNvSpPr txBox="1">
                <a:spLocks noRot="1" noChangeAspect="1" noMove="1" noResize="1" noEditPoints="1" noAdjustHandles="1" noChangeArrowheads="1" noChangeShapeType="1" noTextEdit="1"/>
              </p:cNvSpPr>
              <p:nvPr/>
            </p:nvSpPr>
            <p:spPr>
              <a:xfrm>
                <a:off x="-458787" y="2166165"/>
                <a:ext cx="10772774" cy="338554"/>
              </a:xfrm>
              <a:prstGeom prst="rect">
                <a:avLst/>
              </a:prstGeom>
              <a:blipFill>
                <a:blip r:embed="rId5"/>
                <a:stretch>
                  <a:fillRect t="-5357" b="-21429"/>
                </a:stretch>
              </a:blipFill>
            </p:spPr>
            <p:txBody>
              <a:bodyPr/>
              <a:lstStyle/>
              <a:p>
                <a:r>
                  <a:rPr lang="zh-TW" altLang="en-US">
                    <a:noFill/>
                  </a:rPr>
                  <a:t> </a:t>
                </a:r>
              </a:p>
            </p:txBody>
          </p:sp>
        </mc:Fallback>
      </mc:AlternateContent>
      <p:graphicFrame>
        <p:nvGraphicFramePr>
          <p:cNvPr id="7" name="物件 6">
            <a:extLst>
              <a:ext uri="{FF2B5EF4-FFF2-40B4-BE49-F238E27FC236}">
                <a16:creationId xmlns:a16="http://schemas.microsoft.com/office/drawing/2014/main" id="{5B5628D2-5486-8C8E-4BD5-727600FED6C8}"/>
              </a:ext>
            </a:extLst>
          </p:cNvPr>
          <p:cNvGraphicFramePr>
            <a:graphicFrameLocks noChangeAspect="1"/>
          </p:cNvGraphicFramePr>
          <p:nvPr>
            <p:extLst>
              <p:ext uri="{D42A27DB-BD31-4B8C-83A1-F6EECF244321}">
                <p14:modId xmlns:p14="http://schemas.microsoft.com/office/powerpoint/2010/main" val="1343309940"/>
              </p:ext>
            </p:extLst>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6" imgW="914400" imgH="198720" progId="Equation.DSMT4">
                  <p:embed/>
                </p:oleObj>
              </mc:Choice>
              <mc:Fallback>
                <p:oleObj name="Equation" r:id="rId6" imgW="914400" imgH="198720" progId="Equation.DSMT4">
                  <p:embed/>
                  <p:pic>
                    <p:nvPicPr>
                      <p:cNvPr id="7" name="物件 6">
                        <a:extLst>
                          <a:ext uri="{FF2B5EF4-FFF2-40B4-BE49-F238E27FC236}">
                            <a16:creationId xmlns:a16="http://schemas.microsoft.com/office/drawing/2014/main" id="{5B5628D2-5486-8C8E-4BD5-727600FED6C8}"/>
                          </a:ext>
                        </a:extLst>
                      </p:cNvPr>
                      <p:cNvPicPr/>
                      <p:nvPr/>
                    </p:nvPicPr>
                    <p:blipFill>
                      <a:blip r:embed="rId7"/>
                      <a:stretch>
                        <a:fillRect/>
                      </a:stretch>
                    </p:blipFill>
                    <p:spPr>
                      <a:xfrm>
                        <a:off x="4927600" y="2641600"/>
                        <a:ext cx="914400" cy="198438"/>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772FB279-D97B-23B1-018D-7FCC213350DB}"/>
              </a:ext>
            </a:extLst>
          </p:cNvPr>
          <p:cNvGraphicFramePr>
            <a:graphicFrameLocks noChangeAspect="1"/>
          </p:cNvGraphicFramePr>
          <p:nvPr>
            <p:extLst>
              <p:ext uri="{D42A27DB-BD31-4B8C-83A1-F6EECF244321}">
                <p14:modId xmlns:p14="http://schemas.microsoft.com/office/powerpoint/2010/main" val="2317888504"/>
              </p:ext>
            </p:extLst>
          </p:nvPr>
        </p:nvGraphicFramePr>
        <p:xfrm>
          <a:off x="3314700" y="2778455"/>
          <a:ext cx="4229100" cy="381000"/>
        </p:xfrm>
        <a:graphic>
          <a:graphicData uri="http://schemas.openxmlformats.org/presentationml/2006/ole">
            <mc:AlternateContent xmlns:mc="http://schemas.openxmlformats.org/markup-compatibility/2006">
              <mc:Choice xmlns:v="urn:schemas-microsoft-com:vml" Requires="v">
                <p:oleObj name="Equation" r:id="rId8" imgW="4228920" imgH="380880" progId="Equation.DSMT4">
                  <p:embed/>
                </p:oleObj>
              </mc:Choice>
              <mc:Fallback>
                <p:oleObj name="Equation" r:id="rId8" imgW="4228920" imgH="380880" progId="Equation.DSMT4">
                  <p:embed/>
                  <p:pic>
                    <p:nvPicPr>
                      <p:cNvPr id="10" name="物件 9">
                        <a:extLst>
                          <a:ext uri="{FF2B5EF4-FFF2-40B4-BE49-F238E27FC236}">
                            <a16:creationId xmlns:a16="http://schemas.microsoft.com/office/drawing/2014/main" id="{772FB279-D97B-23B1-018D-7FCC213350DB}"/>
                          </a:ext>
                        </a:extLst>
                      </p:cNvPr>
                      <p:cNvPicPr/>
                      <p:nvPr/>
                    </p:nvPicPr>
                    <p:blipFill>
                      <a:blip r:embed="rId9"/>
                      <a:stretch>
                        <a:fillRect/>
                      </a:stretch>
                    </p:blipFill>
                    <p:spPr>
                      <a:xfrm>
                        <a:off x="3314700" y="2778455"/>
                        <a:ext cx="4229100" cy="3810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7BDB6D-F3E6-73A4-96CF-C2E1EC44AE36}"/>
              </a:ext>
            </a:extLst>
          </p:cNvPr>
          <p:cNvGraphicFramePr>
            <a:graphicFrameLocks noChangeAspect="1"/>
          </p:cNvGraphicFramePr>
          <p:nvPr>
            <p:extLst>
              <p:ext uri="{D42A27DB-BD31-4B8C-83A1-F6EECF244321}">
                <p14:modId xmlns:p14="http://schemas.microsoft.com/office/powerpoint/2010/main" val="3550815107"/>
              </p:ext>
            </p:extLst>
          </p:nvPr>
        </p:nvGraphicFramePr>
        <p:xfrm>
          <a:off x="3314700" y="3985787"/>
          <a:ext cx="3797300" cy="393700"/>
        </p:xfrm>
        <a:graphic>
          <a:graphicData uri="http://schemas.openxmlformats.org/presentationml/2006/ole">
            <mc:AlternateContent xmlns:mc="http://schemas.openxmlformats.org/markup-compatibility/2006">
              <mc:Choice xmlns:v="urn:schemas-microsoft-com:vml" Requires="v">
                <p:oleObj name="Equation" r:id="rId10" imgW="3797280" imgH="393480" progId="Equation.DSMT4">
                  <p:embed/>
                </p:oleObj>
              </mc:Choice>
              <mc:Fallback>
                <p:oleObj name="Equation" r:id="rId10" imgW="3797280" imgH="393480" progId="Equation.DSMT4">
                  <p:embed/>
                  <p:pic>
                    <p:nvPicPr>
                      <p:cNvPr id="17" name="物件 16">
                        <a:extLst>
                          <a:ext uri="{FF2B5EF4-FFF2-40B4-BE49-F238E27FC236}">
                            <a16:creationId xmlns:a16="http://schemas.microsoft.com/office/drawing/2014/main" id="{AB7BDB6D-F3E6-73A4-96CF-C2E1EC44AE36}"/>
                          </a:ext>
                        </a:extLst>
                      </p:cNvPr>
                      <p:cNvPicPr/>
                      <p:nvPr/>
                    </p:nvPicPr>
                    <p:blipFill>
                      <a:blip r:embed="rId11"/>
                      <a:stretch>
                        <a:fillRect/>
                      </a:stretch>
                    </p:blipFill>
                    <p:spPr>
                      <a:xfrm>
                        <a:off x="3314700" y="3985787"/>
                        <a:ext cx="3797300" cy="3937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AD5F2F4-3946-3429-303A-4D5AB373F562}"/>
              </a:ext>
            </a:extLst>
          </p:cNvPr>
          <p:cNvGraphicFramePr>
            <a:graphicFrameLocks noChangeAspect="1"/>
          </p:cNvGraphicFramePr>
          <p:nvPr>
            <p:extLst>
              <p:ext uri="{D42A27DB-BD31-4B8C-83A1-F6EECF244321}">
                <p14:modId xmlns:p14="http://schemas.microsoft.com/office/powerpoint/2010/main" val="3942497922"/>
              </p:ext>
            </p:extLst>
          </p:nvPr>
        </p:nvGraphicFramePr>
        <p:xfrm>
          <a:off x="1079500" y="5330825"/>
          <a:ext cx="8610600" cy="609600"/>
        </p:xfrm>
        <a:graphic>
          <a:graphicData uri="http://schemas.openxmlformats.org/presentationml/2006/ole">
            <mc:AlternateContent xmlns:mc="http://schemas.openxmlformats.org/markup-compatibility/2006">
              <mc:Choice xmlns:v="urn:schemas-microsoft-com:vml" Requires="v">
                <p:oleObj name="Equation" r:id="rId12" imgW="8610480" imgH="609480" progId="Equation.DSMT4">
                  <p:embed/>
                </p:oleObj>
              </mc:Choice>
              <mc:Fallback>
                <p:oleObj name="Equation" r:id="rId12" imgW="8610480" imgH="609480" progId="Equation.DSMT4">
                  <p:embed/>
                  <p:pic>
                    <p:nvPicPr>
                      <p:cNvPr id="19" name="物件 18">
                        <a:extLst>
                          <a:ext uri="{FF2B5EF4-FFF2-40B4-BE49-F238E27FC236}">
                            <a16:creationId xmlns:a16="http://schemas.microsoft.com/office/drawing/2014/main" id="{3AD5F2F4-3946-3429-303A-4D5AB373F562}"/>
                          </a:ext>
                        </a:extLst>
                      </p:cNvPr>
                      <p:cNvPicPr/>
                      <p:nvPr/>
                    </p:nvPicPr>
                    <p:blipFill>
                      <a:blip r:embed="rId13"/>
                      <a:stretch>
                        <a:fillRect/>
                      </a:stretch>
                    </p:blipFill>
                    <p:spPr>
                      <a:xfrm>
                        <a:off x="1079500" y="5330825"/>
                        <a:ext cx="8610600" cy="6096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859C588B-BA77-4D99-8CEE-F8CEDA485B91}"/>
              </a:ext>
            </a:extLst>
          </p:cNvPr>
          <p:cNvSpPr>
            <a:spLocks noGrp="1"/>
          </p:cNvSpPr>
          <p:nvPr>
            <p:ph type="sldNum" sz="quarter" idx="4"/>
          </p:nvPr>
        </p:nvSpPr>
        <p:spPr/>
        <p:txBody>
          <a:bodyPr/>
          <a:lstStyle/>
          <a:p>
            <a:fld id="{A834D990-9988-440C-886B-EA25C6D802F9}" type="slidenum">
              <a:rPr lang="zh-TW" altLang="en-US" smtClean="0"/>
              <a:t>14</a:t>
            </a:fld>
            <a:endParaRPr lang="zh-TW" altLang="en-US"/>
          </a:p>
        </p:txBody>
      </p:sp>
    </p:spTree>
    <p:extLst>
      <p:ext uri="{BB962C8B-B14F-4D97-AF65-F5344CB8AC3E}">
        <p14:creationId xmlns:p14="http://schemas.microsoft.com/office/powerpoint/2010/main" val="105718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Test equivalence</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3179070" y="1852601"/>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物件 4">
            <a:extLst>
              <a:ext uri="{FF2B5EF4-FFF2-40B4-BE49-F238E27FC236}">
                <a16:creationId xmlns:a16="http://schemas.microsoft.com/office/drawing/2014/main" id="{18E63E03-E986-5105-4ABE-CF9A02D4018B}"/>
              </a:ext>
            </a:extLst>
          </p:cNvPr>
          <p:cNvGraphicFramePr>
            <a:graphicFrameLocks noChangeAspect="1"/>
          </p:cNvGraphicFramePr>
          <p:nvPr>
            <p:extLst>
              <p:ext uri="{D42A27DB-BD31-4B8C-83A1-F6EECF244321}">
                <p14:modId xmlns:p14="http://schemas.microsoft.com/office/powerpoint/2010/main" val="1046549086"/>
              </p:ext>
            </p:extLst>
          </p:nvPr>
        </p:nvGraphicFramePr>
        <p:xfrm>
          <a:off x="4191985" y="1534829"/>
          <a:ext cx="4457700" cy="266700"/>
        </p:xfrm>
        <a:graphic>
          <a:graphicData uri="http://schemas.openxmlformats.org/presentationml/2006/ole">
            <mc:AlternateContent xmlns:mc="http://schemas.openxmlformats.org/markup-compatibility/2006">
              <mc:Choice xmlns:v="urn:schemas-microsoft-com:vml" Requires="v">
                <p:oleObj name="Equation" r:id="rId3" imgW="4457520" imgH="266400" progId="Equation.DSMT4">
                  <p:embed/>
                </p:oleObj>
              </mc:Choice>
              <mc:Fallback>
                <p:oleObj name="Equation" r:id="rId3" imgW="4457520" imgH="266400" progId="Equation.DSMT4">
                  <p:embed/>
                  <p:pic>
                    <p:nvPicPr>
                      <p:cNvPr id="5" name="物件 4">
                        <a:extLst>
                          <a:ext uri="{FF2B5EF4-FFF2-40B4-BE49-F238E27FC236}">
                            <a16:creationId xmlns:a16="http://schemas.microsoft.com/office/drawing/2014/main" id="{18E63E03-E986-5105-4ABE-CF9A02D4018B}"/>
                          </a:ext>
                        </a:extLst>
                      </p:cNvPr>
                      <p:cNvPicPr/>
                      <p:nvPr/>
                    </p:nvPicPr>
                    <p:blipFill>
                      <a:blip r:embed="rId4"/>
                      <a:stretch>
                        <a:fillRect/>
                      </a:stretch>
                    </p:blipFill>
                    <p:spPr>
                      <a:xfrm>
                        <a:off x="4191985" y="1534829"/>
                        <a:ext cx="4457700" cy="266700"/>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DF43DC98-95AA-0B3A-9318-1D1745622DCB}"/>
              </a:ext>
            </a:extLst>
          </p:cNvPr>
          <p:cNvSpPr txBox="1"/>
          <p:nvPr/>
        </p:nvSpPr>
        <p:spPr>
          <a:xfrm>
            <a:off x="9954895" y="246730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(17)</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954895" y="3595878"/>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(18)</a:t>
            </a:r>
            <a:endParaRPr lang="zh-TW" altLang="en-US" dirty="0"/>
          </a:p>
        </p:txBody>
      </p:sp>
      <p:sp>
        <p:nvSpPr>
          <p:cNvPr id="20" name="文字方塊 19">
            <a:extLst>
              <a:ext uri="{FF2B5EF4-FFF2-40B4-BE49-F238E27FC236}">
                <a16:creationId xmlns:a16="http://schemas.microsoft.com/office/drawing/2014/main" id="{8959D36F-3B7B-18B4-A286-EE2EE8BD136E}"/>
              </a:ext>
            </a:extLst>
          </p:cNvPr>
          <p:cNvSpPr txBox="1"/>
          <p:nvPr/>
        </p:nvSpPr>
        <p:spPr>
          <a:xfrm>
            <a:off x="9954895" y="4724447"/>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(19)</a:t>
            </a:r>
            <a:endParaRPr lang="zh-TW" altLang="en-US" dirty="0"/>
          </a:p>
        </p:txBody>
      </p:sp>
      <p:graphicFrame>
        <p:nvGraphicFramePr>
          <p:cNvPr id="3" name="物件 2">
            <a:extLst>
              <a:ext uri="{FF2B5EF4-FFF2-40B4-BE49-F238E27FC236}">
                <a16:creationId xmlns:a16="http://schemas.microsoft.com/office/drawing/2014/main" id="{A9E8C314-5730-E259-13EA-013C7709D4E1}"/>
              </a:ext>
            </a:extLst>
          </p:cNvPr>
          <p:cNvGraphicFramePr>
            <a:graphicFrameLocks noChangeAspect="1"/>
          </p:cNvGraphicFramePr>
          <p:nvPr>
            <p:extLst>
              <p:ext uri="{D42A27DB-BD31-4B8C-83A1-F6EECF244321}">
                <p14:modId xmlns:p14="http://schemas.microsoft.com/office/powerpoint/2010/main" val="4188338467"/>
              </p:ext>
            </p:extLst>
          </p:nvPr>
        </p:nvGraphicFramePr>
        <p:xfrm>
          <a:off x="775970" y="2511705"/>
          <a:ext cx="9080500" cy="381000"/>
        </p:xfrm>
        <a:graphic>
          <a:graphicData uri="http://schemas.openxmlformats.org/presentationml/2006/ole">
            <mc:AlternateContent xmlns:mc="http://schemas.openxmlformats.org/markup-compatibility/2006">
              <mc:Choice xmlns:v="urn:schemas-microsoft-com:vml" Requires="v">
                <p:oleObj name="Equation" r:id="rId5" imgW="9080280" imgH="380880" progId="Equation.DSMT4">
                  <p:embed/>
                </p:oleObj>
              </mc:Choice>
              <mc:Fallback>
                <p:oleObj name="Equation" r:id="rId5" imgW="9080280" imgH="380880" progId="Equation.DSMT4">
                  <p:embed/>
                  <p:pic>
                    <p:nvPicPr>
                      <p:cNvPr id="3" name="物件 2">
                        <a:extLst>
                          <a:ext uri="{FF2B5EF4-FFF2-40B4-BE49-F238E27FC236}">
                            <a16:creationId xmlns:a16="http://schemas.microsoft.com/office/drawing/2014/main" id="{A9E8C314-5730-E259-13EA-013C7709D4E1}"/>
                          </a:ext>
                        </a:extLst>
                      </p:cNvPr>
                      <p:cNvPicPr/>
                      <p:nvPr/>
                    </p:nvPicPr>
                    <p:blipFill>
                      <a:blip r:embed="rId6"/>
                      <a:stretch>
                        <a:fillRect/>
                      </a:stretch>
                    </p:blipFill>
                    <p:spPr>
                      <a:xfrm>
                        <a:off x="775970" y="2511705"/>
                        <a:ext cx="9080500" cy="3810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98EB37E1-51A8-1D9B-473A-1276F70A187D}"/>
              </a:ext>
            </a:extLst>
          </p:cNvPr>
          <p:cNvGraphicFramePr>
            <a:graphicFrameLocks noChangeAspect="1"/>
          </p:cNvGraphicFramePr>
          <p:nvPr>
            <p:extLst>
              <p:ext uri="{D42A27DB-BD31-4B8C-83A1-F6EECF244321}">
                <p14:modId xmlns:p14="http://schemas.microsoft.com/office/powerpoint/2010/main" val="540646804"/>
              </p:ext>
            </p:extLst>
          </p:nvPr>
        </p:nvGraphicFramePr>
        <p:xfrm>
          <a:off x="1454150" y="3733057"/>
          <a:ext cx="7518400" cy="393700"/>
        </p:xfrm>
        <a:graphic>
          <a:graphicData uri="http://schemas.openxmlformats.org/presentationml/2006/ole">
            <mc:AlternateContent xmlns:mc="http://schemas.openxmlformats.org/markup-compatibility/2006">
              <mc:Choice xmlns:v="urn:schemas-microsoft-com:vml" Requires="v">
                <p:oleObj name="Equation" r:id="rId7" imgW="7518240" imgH="393480" progId="Equation.DSMT4">
                  <p:embed/>
                </p:oleObj>
              </mc:Choice>
              <mc:Fallback>
                <p:oleObj name="Equation" r:id="rId7" imgW="7518240" imgH="393480" progId="Equation.DSMT4">
                  <p:embed/>
                  <p:pic>
                    <p:nvPicPr>
                      <p:cNvPr id="7" name="物件 6">
                        <a:extLst>
                          <a:ext uri="{FF2B5EF4-FFF2-40B4-BE49-F238E27FC236}">
                            <a16:creationId xmlns:a16="http://schemas.microsoft.com/office/drawing/2014/main" id="{98EB37E1-51A8-1D9B-473A-1276F70A187D}"/>
                          </a:ext>
                        </a:extLst>
                      </p:cNvPr>
                      <p:cNvPicPr/>
                      <p:nvPr/>
                    </p:nvPicPr>
                    <p:blipFill>
                      <a:blip r:embed="rId8"/>
                      <a:stretch>
                        <a:fillRect/>
                      </a:stretch>
                    </p:blipFill>
                    <p:spPr>
                      <a:xfrm>
                        <a:off x="1454150" y="3733057"/>
                        <a:ext cx="7518400" cy="393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321DC389-BB15-EC78-33D4-8593C713E4F4}"/>
              </a:ext>
            </a:extLst>
          </p:cNvPr>
          <p:cNvGraphicFramePr>
            <a:graphicFrameLocks noChangeAspect="1"/>
          </p:cNvGraphicFramePr>
          <p:nvPr>
            <p:extLst>
              <p:ext uri="{D42A27DB-BD31-4B8C-83A1-F6EECF244321}">
                <p14:modId xmlns:p14="http://schemas.microsoft.com/office/powerpoint/2010/main" val="1545909397"/>
              </p:ext>
            </p:extLst>
          </p:nvPr>
        </p:nvGraphicFramePr>
        <p:xfrm>
          <a:off x="1689100" y="4808359"/>
          <a:ext cx="7048500" cy="317500"/>
        </p:xfrm>
        <a:graphic>
          <a:graphicData uri="http://schemas.openxmlformats.org/presentationml/2006/ole">
            <mc:AlternateContent xmlns:mc="http://schemas.openxmlformats.org/markup-compatibility/2006">
              <mc:Choice xmlns:v="urn:schemas-microsoft-com:vml" Requires="v">
                <p:oleObj name="Equation" r:id="rId9" imgW="7048440" imgH="317160" progId="Equation.DSMT4">
                  <p:embed/>
                </p:oleObj>
              </mc:Choice>
              <mc:Fallback>
                <p:oleObj name="Equation" r:id="rId9" imgW="7048440" imgH="317160" progId="Equation.DSMT4">
                  <p:embed/>
                  <p:pic>
                    <p:nvPicPr>
                      <p:cNvPr id="8" name="物件 7">
                        <a:extLst>
                          <a:ext uri="{FF2B5EF4-FFF2-40B4-BE49-F238E27FC236}">
                            <a16:creationId xmlns:a16="http://schemas.microsoft.com/office/drawing/2014/main" id="{321DC389-BB15-EC78-33D4-8593C713E4F4}"/>
                          </a:ext>
                        </a:extLst>
                      </p:cNvPr>
                      <p:cNvPicPr/>
                      <p:nvPr/>
                    </p:nvPicPr>
                    <p:blipFill>
                      <a:blip r:embed="rId10"/>
                      <a:stretch>
                        <a:fillRect/>
                      </a:stretch>
                    </p:blipFill>
                    <p:spPr>
                      <a:xfrm>
                        <a:off x="1689100" y="4808359"/>
                        <a:ext cx="7048500" cy="3175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EE203D8E-E6E2-454E-9545-7853FCF5D4C5}"/>
              </a:ext>
            </a:extLst>
          </p:cNvPr>
          <p:cNvSpPr>
            <a:spLocks noGrp="1"/>
          </p:cNvSpPr>
          <p:nvPr>
            <p:ph type="sldNum" sz="quarter" idx="4"/>
          </p:nvPr>
        </p:nvSpPr>
        <p:spPr/>
        <p:txBody>
          <a:bodyPr/>
          <a:lstStyle/>
          <a:p>
            <a:fld id="{A834D990-9988-440C-886B-EA25C6D802F9}" type="slidenum">
              <a:rPr lang="zh-TW" altLang="en-US" smtClean="0"/>
              <a:t>15</a:t>
            </a:fld>
            <a:endParaRPr lang="zh-TW" altLang="en-US"/>
          </a:p>
        </p:txBody>
      </p:sp>
    </p:spTree>
    <p:extLst>
      <p:ext uri="{BB962C8B-B14F-4D97-AF65-F5344CB8AC3E}">
        <p14:creationId xmlns:p14="http://schemas.microsoft.com/office/powerpoint/2010/main" val="223918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Interval Estimation</a:t>
            </a:r>
          </a:p>
        </p:txBody>
      </p:sp>
      <p:sp>
        <p:nvSpPr>
          <p:cNvPr id="15" name="文字方塊 14">
            <a:extLst>
              <a:ext uri="{FF2B5EF4-FFF2-40B4-BE49-F238E27FC236}">
                <a16:creationId xmlns:a16="http://schemas.microsoft.com/office/drawing/2014/main" id="{DF43DC98-95AA-0B3A-9318-1D1745622DCB}"/>
              </a:ext>
            </a:extLst>
          </p:cNvPr>
          <p:cNvSpPr txBox="1"/>
          <p:nvPr/>
        </p:nvSpPr>
        <p:spPr>
          <a:xfrm>
            <a:off x="9091654" y="2201333"/>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(20)</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091654" y="3725854"/>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(22)</a:t>
            </a:r>
            <a:endParaRPr lang="zh-TW" altLang="en-US" dirty="0"/>
          </a:p>
        </p:txBody>
      </p:sp>
      <p:graphicFrame>
        <p:nvGraphicFramePr>
          <p:cNvPr id="24" name="物件 23">
            <a:extLst>
              <a:ext uri="{FF2B5EF4-FFF2-40B4-BE49-F238E27FC236}">
                <a16:creationId xmlns:a16="http://schemas.microsoft.com/office/drawing/2014/main" id="{97058F32-0343-CA9C-BCBA-ABEFD7DACD79}"/>
              </a:ext>
            </a:extLst>
          </p:cNvPr>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3" imgW="914400" imgH="198720" progId="Equation.DSMT4">
                  <p:embed/>
                </p:oleObj>
              </mc:Choice>
              <mc:Fallback>
                <p:oleObj name="Equation" r:id="rId3" imgW="914400" imgH="198720" progId="Equation.DSMT4">
                  <p:embed/>
                  <p:pic>
                    <p:nvPicPr>
                      <p:cNvPr id="24" name="物件 23">
                        <a:extLst>
                          <a:ext uri="{FF2B5EF4-FFF2-40B4-BE49-F238E27FC236}">
                            <a16:creationId xmlns:a16="http://schemas.microsoft.com/office/drawing/2014/main" id="{97058F32-0343-CA9C-BCBA-ABEFD7DACD79}"/>
                          </a:ext>
                        </a:extLst>
                      </p:cNvPr>
                      <p:cNvPicPr/>
                      <p:nvPr/>
                    </p:nvPicPr>
                    <p:blipFill>
                      <a:blip r:embed="rId4"/>
                      <a:stretch>
                        <a:fillRect/>
                      </a:stretch>
                    </p:blipFill>
                    <p:spPr>
                      <a:xfrm>
                        <a:off x="4927600" y="2641600"/>
                        <a:ext cx="914400" cy="198438"/>
                      </a:xfrm>
                      <a:prstGeom prst="rect">
                        <a:avLst/>
                      </a:prstGeom>
                    </p:spPr>
                  </p:pic>
                </p:oleObj>
              </mc:Fallback>
            </mc:AlternateContent>
          </a:graphicData>
        </a:graphic>
      </p:graphicFrame>
      <p:graphicFrame>
        <p:nvGraphicFramePr>
          <p:cNvPr id="2" name="物件 1">
            <a:extLst>
              <a:ext uri="{FF2B5EF4-FFF2-40B4-BE49-F238E27FC236}">
                <a16:creationId xmlns:a16="http://schemas.microsoft.com/office/drawing/2014/main" id="{E0C61BB6-6FE1-D831-D2F1-EA53FBDA393E}"/>
              </a:ext>
            </a:extLst>
          </p:cNvPr>
          <p:cNvGraphicFramePr>
            <a:graphicFrameLocks noChangeAspect="1"/>
          </p:cNvGraphicFramePr>
          <p:nvPr>
            <p:extLst>
              <p:ext uri="{D42A27DB-BD31-4B8C-83A1-F6EECF244321}">
                <p14:modId xmlns:p14="http://schemas.microsoft.com/office/powerpoint/2010/main" val="1908869696"/>
              </p:ext>
            </p:extLst>
          </p:nvPr>
        </p:nvGraphicFramePr>
        <p:xfrm>
          <a:off x="3933963" y="4465479"/>
          <a:ext cx="4635500" cy="1016000"/>
        </p:xfrm>
        <a:graphic>
          <a:graphicData uri="http://schemas.openxmlformats.org/presentationml/2006/ole">
            <mc:AlternateContent xmlns:mc="http://schemas.openxmlformats.org/markup-compatibility/2006">
              <mc:Choice xmlns:v="urn:schemas-microsoft-com:vml" Requires="v">
                <p:oleObj name="Equation" r:id="rId5" imgW="4635360" imgH="1015920" progId="Equation.DSMT4">
                  <p:embed/>
                </p:oleObj>
              </mc:Choice>
              <mc:Fallback>
                <p:oleObj name="Equation" r:id="rId5" imgW="4635360" imgH="1015920" progId="Equation.DSMT4">
                  <p:embed/>
                  <p:pic>
                    <p:nvPicPr>
                      <p:cNvPr id="2" name="物件 1">
                        <a:extLst>
                          <a:ext uri="{FF2B5EF4-FFF2-40B4-BE49-F238E27FC236}">
                            <a16:creationId xmlns:a16="http://schemas.microsoft.com/office/drawing/2014/main" id="{E0C61BB6-6FE1-D831-D2F1-EA53FBDA393E}"/>
                          </a:ext>
                        </a:extLst>
                      </p:cNvPr>
                      <p:cNvPicPr/>
                      <p:nvPr/>
                    </p:nvPicPr>
                    <p:blipFill>
                      <a:blip r:embed="rId6"/>
                      <a:stretch>
                        <a:fillRect/>
                      </a:stretch>
                    </p:blipFill>
                    <p:spPr>
                      <a:xfrm>
                        <a:off x="3933963" y="4465479"/>
                        <a:ext cx="4635500" cy="10160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5383F696-091C-0F03-6B4D-1D6F8F40ABD9}"/>
              </a:ext>
            </a:extLst>
          </p:cNvPr>
          <p:cNvGraphicFramePr>
            <a:graphicFrameLocks noChangeAspect="1"/>
          </p:cNvGraphicFramePr>
          <p:nvPr>
            <p:extLst>
              <p:ext uri="{D42A27DB-BD31-4B8C-83A1-F6EECF244321}">
                <p14:modId xmlns:p14="http://schemas.microsoft.com/office/powerpoint/2010/main" val="571197378"/>
              </p:ext>
            </p:extLst>
          </p:nvPr>
        </p:nvGraphicFramePr>
        <p:xfrm>
          <a:off x="2422864" y="2129980"/>
          <a:ext cx="6248400" cy="533400"/>
        </p:xfrm>
        <a:graphic>
          <a:graphicData uri="http://schemas.openxmlformats.org/presentationml/2006/ole">
            <mc:AlternateContent xmlns:mc="http://schemas.openxmlformats.org/markup-compatibility/2006">
              <mc:Choice xmlns:v="urn:schemas-microsoft-com:vml" Requires="v">
                <p:oleObj name="Equation" r:id="rId7" imgW="6248160" imgH="533160" progId="Equation.DSMT4">
                  <p:embed/>
                </p:oleObj>
              </mc:Choice>
              <mc:Fallback>
                <p:oleObj name="Equation" r:id="rId7" imgW="6248160" imgH="533160" progId="Equation.DSMT4">
                  <p:embed/>
                  <p:pic>
                    <p:nvPicPr>
                      <p:cNvPr id="3" name="物件 2">
                        <a:extLst>
                          <a:ext uri="{FF2B5EF4-FFF2-40B4-BE49-F238E27FC236}">
                            <a16:creationId xmlns:a16="http://schemas.microsoft.com/office/drawing/2014/main" id="{5383F696-091C-0F03-6B4D-1D6F8F40ABD9}"/>
                          </a:ext>
                        </a:extLst>
                      </p:cNvPr>
                      <p:cNvPicPr/>
                      <p:nvPr/>
                    </p:nvPicPr>
                    <p:blipFill>
                      <a:blip r:embed="rId8"/>
                      <a:stretch>
                        <a:fillRect/>
                      </a:stretch>
                    </p:blipFill>
                    <p:spPr>
                      <a:xfrm>
                        <a:off x="2422864" y="2129980"/>
                        <a:ext cx="6248400" cy="5334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7CC7AE4E-2D6C-D042-A6F7-A5D8D897984A}"/>
              </a:ext>
            </a:extLst>
          </p:cNvPr>
          <p:cNvGraphicFramePr>
            <a:graphicFrameLocks noChangeAspect="1"/>
          </p:cNvGraphicFramePr>
          <p:nvPr>
            <p:extLst>
              <p:ext uri="{D42A27DB-BD31-4B8C-83A1-F6EECF244321}">
                <p14:modId xmlns:p14="http://schemas.microsoft.com/office/powerpoint/2010/main" val="1066357263"/>
              </p:ext>
            </p:extLst>
          </p:nvPr>
        </p:nvGraphicFramePr>
        <p:xfrm>
          <a:off x="3930650" y="3435909"/>
          <a:ext cx="3771900" cy="838200"/>
        </p:xfrm>
        <a:graphic>
          <a:graphicData uri="http://schemas.openxmlformats.org/presentationml/2006/ole">
            <mc:AlternateContent xmlns:mc="http://schemas.openxmlformats.org/markup-compatibility/2006">
              <mc:Choice xmlns:v="urn:schemas-microsoft-com:vml" Requires="v">
                <p:oleObj name="Equation" r:id="rId9" imgW="3771720" imgH="838080" progId="Equation.DSMT4">
                  <p:embed/>
                </p:oleObj>
              </mc:Choice>
              <mc:Fallback>
                <p:oleObj name="Equation" r:id="rId9" imgW="3771720" imgH="838080" progId="Equation.DSMT4">
                  <p:embed/>
                  <p:pic>
                    <p:nvPicPr>
                      <p:cNvPr id="5" name="物件 4">
                        <a:extLst>
                          <a:ext uri="{FF2B5EF4-FFF2-40B4-BE49-F238E27FC236}">
                            <a16:creationId xmlns:a16="http://schemas.microsoft.com/office/drawing/2014/main" id="{7CC7AE4E-2D6C-D042-A6F7-A5D8D897984A}"/>
                          </a:ext>
                        </a:extLst>
                      </p:cNvPr>
                      <p:cNvPicPr/>
                      <p:nvPr/>
                    </p:nvPicPr>
                    <p:blipFill>
                      <a:blip r:embed="rId10"/>
                      <a:stretch>
                        <a:fillRect/>
                      </a:stretch>
                    </p:blipFill>
                    <p:spPr>
                      <a:xfrm>
                        <a:off x="3930650" y="3435909"/>
                        <a:ext cx="3771900" cy="838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8C78BE64-52E6-6D1F-B421-E987F156D24E}"/>
                  </a:ext>
                </a:extLst>
              </p:cNvPr>
              <p:cNvSpPr txBox="1"/>
              <p:nvPr/>
            </p:nvSpPr>
            <p:spPr>
              <a:xfrm>
                <a:off x="-541019" y="2937849"/>
                <a:ext cx="10772774" cy="328423"/>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If  </a:t>
                </a:r>
                <a14:m>
                  <m:oMath xmlns:m="http://schemas.openxmlformats.org/officeDocument/2006/math">
                    <m:r>
                      <a:rPr lang="en-US" altLang="zh-TW">
                        <a:latin typeface="Cambria Math" panose="02040503050406030204" pitchFamily="18" charset="0"/>
                      </a:rPr>
                      <m:t>𝑨</m:t>
                    </m:r>
                    <m:r>
                      <a:rPr lang="en-US" altLang="zh-TW">
                        <a:latin typeface="Cambria Math" panose="02040503050406030204" pitchFamily="18" charset="0"/>
                      </a:rPr>
                      <m:t>&gt;</m:t>
                    </m:r>
                    <m:r>
                      <a:rPr lang="en-US" altLang="zh-TW">
                        <a:latin typeface="Cambria Math" panose="02040503050406030204" pitchFamily="18" charset="0"/>
                      </a:rPr>
                      <m:t>𝟎</m:t>
                    </m:r>
                  </m:oMath>
                </a14:m>
                <a:r>
                  <a:rPr lang="en-US" altLang="zh-TW" dirty="0"/>
                  <a:t>, </a:t>
                </a:r>
                <a14:m>
                  <m:oMath xmlns:m="http://schemas.openxmlformats.org/officeDocument/2006/math">
                    <m:sSup>
                      <m:sSupPr>
                        <m:ctrlPr>
                          <a:rPr lang="en-US" altLang="zh-TW" i="1">
                            <a:latin typeface="Cambria Math" panose="02040503050406030204" pitchFamily="18" charset="0"/>
                          </a:rPr>
                        </m:ctrlPr>
                      </m:sSupPr>
                      <m:e>
                        <m:r>
                          <a:rPr lang="en-US" altLang="zh-TW">
                            <a:latin typeface="Cambria Math" panose="02040503050406030204" pitchFamily="18" charset="0"/>
                          </a:rPr>
                          <m:t>𝑩</m:t>
                        </m:r>
                      </m:e>
                      <m:sup>
                        <m:r>
                          <a:rPr lang="en-US" altLang="zh-TW">
                            <a:latin typeface="Cambria Math" panose="02040503050406030204" pitchFamily="18" charset="0"/>
                          </a:rPr>
                          <m:t>𝟐</m:t>
                        </m:r>
                      </m:sup>
                    </m:sSup>
                    <m:r>
                      <a:rPr lang="en-US" altLang="zh-TW">
                        <a:latin typeface="Cambria Math" panose="02040503050406030204" pitchFamily="18" charset="0"/>
                      </a:rPr>
                      <m:t>−</m:t>
                    </m:r>
                    <m:r>
                      <a:rPr lang="en-US" altLang="zh-TW">
                        <a:latin typeface="Cambria Math" panose="02040503050406030204" pitchFamily="18" charset="0"/>
                      </a:rPr>
                      <m:t>𝑨𝑪</m:t>
                    </m:r>
                    <m:r>
                      <a:rPr lang="en-US" altLang="zh-TW">
                        <a:latin typeface="Cambria Math" panose="02040503050406030204" pitchFamily="18" charset="0"/>
                      </a:rPr>
                      <m:t>&gt;</m:t>
                    </m:r>
                    <m:r>
                      <a:rPr lang="en-US" altLang="zh-TW">
                        <a:latin typeface="Cambria Math" panose="02040503050406030204" pitchFamily="18" charset="0"/>
                      </a:rPr>
                      <m:t>𝟎</m:t>
                    </m:r>
                    <m:r>
                      <a:rPr lang="en-US" altLang="zh-TW">
                        <a:latin typeface="Cambria Math" panose="02040503050406030204" pitchFamily="18" charset="0"/>
                      </a:rPr>
                      <m:t> </m:t>
                    </m:r>
                  </m:oMath>
                </a14:m>
                <a:r>
                  <a:rPr lang="en-US" altLang="zh-TW" dirty="0"/>
                  <a:t>, asymptotic 100(</a:t>
                </a:r>
                <a14:m>
                  <m:oMath xmlns:m="http://schemas.openxmlformats.org/officeDocument/2006/math">
                    <m:r>
                      <a:rPr lang="en-US" altLang="zh-TW">
                        <a:latin typeface="Cambria Math" panose="02040503050406030204" pitchFamily="18" charset="0"/>
                      </a:rPr>
                      <m:t>𝟏</m:t>
                    </m:r>
                    <m:r>
                      <a:rPr lang="en-US" altLang="zh-TW">
                        <a:latin typeface="Cambria Math" panose="02040503050406030204" pitchFamily="18" charset="0"/>
                      </a:rPr>
                      <m:t>−</m:t>
                    </m:r>
                    <m:r>
                      <a:rPr lang="zh-TW" altLang="en-US">
                        <a:latin typeface="Cambria Math" panose="02040503050406030204" pitchFamily="18" charset="0"/>
                      </a:rPr>
                      <m:t>𝜶</m:t>
                    </m:r>
                  </m:oMath>
                </a14:m>
                <a:r>
                  <a:rPr lang="en-US" altLang="zh-TW" dirty="0"/>
                  <a:t>)% confidence interval for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𝑹𝑴</m:t>
                        </m:r>
                      </m:e>
                      <m:sub>
                        <m:r>
                          <a:rPr lang="en-US" altLang="zh-TW">
                            <a:latin typeface="Cambria Math" panose="02040503050406030204" pitchFamily="18" charset="0"/>
                          </a:rPr>
                          <m:t>𝑻</m:t>
                        </m:r>
                      </m:sub>
                    </m:sSub>
                    <m:r>
                      <a:rPr lang="en-US" altLang="zh-TW">
                        <a:latin typeface="Cambria Math" panose="02040503050406030204" pitchFamily="18" charset="0"/>
                      </a:rPr>
                      <m:t> </m:t>
                    </m:r>
                  </m:oMath>
                </a14:m>
                <a:r>
                  <a:rPr lang="en-US" altLang="zh-TW" dirty="0"/>
                  <a:t>as given by</a:t>
                </a:r>
                <a:endParaRPr lang="zh-TW" altLang="en-US" dirty="0"/>
              </a:p>
            </p:txBody>
          </p:sp>
        </mc:Choice>
        <mc:Fallback xmlns="">
          <p:sp>
            <p:nvSpPr>
              <p:cNvPr id="7" name="文字方塊 6">
                <a:extLst>
                  <a:ext uri="{FF2B5EF4-FFF2-40B4-BE49-F238E27FC236}">
                    <a16:creationId xmlns:a16="http://schemas.microsoft.com/office/drawing/2014/main" id="{8C78BE64-52E6-6D1F-B421-E987F156D24E}"/>
                  </a:ext>
                </a:extLst>
              </p:cNvPr>
              <p:cNvSpPr txBox="1">
                <a:spLocks noRot="1" noChangeAspect="1" noMove="1" noResize="1" noEditPoints="1" noAdjustHandles="1" noChangeArrowheads="1" noChangeShapeType="1" noTextEdit="1"/>
              </p:cNvSpPr>
              <p:nvPr/>
            </p:nvSpPr>
            <p:spPr>
              <a:xfrm>
                <a:off x="-541019" y="2937849"/>
                <a:ext cx="10772774" cy="328423"/>
              </a:xfrm>
              <a:prstGeom prst="rect">
                <a:avLst/>
              </a:prstGeom>
              <a:blipFill>
                <a:blip r:embed="rId11"/>
                <a:stretch>
                  <a:fillRect t="-3571" b="-23214"/>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77436E44-AD96-BA03-109B-6540A6E5B9EB}"/>
              </a:ext>
            </a:extLst>
          </p:cNvPr>
          <p:cNvPicPr>
            <a:picLocks noChangeAspect="1"/>
          </p:cNvPicPr>
          <p:nvPr/>
        </p:nvPicPr>
        <p:blipFill>
          <a:blip r:embed="rId12"/>
          <a:stretch>
            <a:fillRect/>
          </a:stretch>
        </p:blipFill>
        <p:spPr>
          <a:xfrm>
            <a:off x="4834999" y="5777520"/>
            <a:ext cx="1704950" cy="347719"/>
          </a:xfrm>
          <a:prstGeom prst="rect">
            <a:avLst/>
          </a:prstGeom>
        </p:spPr>
      </p:pic>
      <p:sp>
        <p:nvSpPr>
          <p:cNvPr id="9" name="文字方塊 8">
            <a:extLst>
              <a:ext uri="{FF2B5EF4-FFF2-40B4-BE49-F238E27FC236}">
                <a16:creationId xmlns:a16="http://schemas.microsoft.com/office/drawing/2014/main" id="{A3A66A85-9EE7-1CB7-0854-6C10F4A92F9D}"/>
              </a:ext>
            </a:extLst>
          </p:cNvPr>
          <p:cNvSpPr txBox="1"/>
          <p:nvPr/>
        </p:nvSpPr>
        <p:spPr>
          <a:xfrm>
            <a:off x="9091654" y="5839355"/>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(23)</a:t>
            </a:r>
            <a:endParaRPr lang="zh-TW" altLang="en-US" dirty="0"/>
          </a:p>
        </p:txBody>
      </p:sp>
      <p:sp>
        <p:nvSpPr>
          <p:cNvPr id="11" name="投影片編號版面配置區 10">
            <a:extLst>
              <a:ext uri="{FF2B5EF4-FFF2-40B4-BE49-F238E27FC236}">
                <a16:creationId xmlns:a16="http://schemas.microsoft.com/office/drawing/2014/main" id="{3336FD36-C07C-4725-B903-286B1760155A}"/>
              </a:ext>
            </a:extLst>
          </p:cNvPr>
          <p:cNvSpPr>
            <a:spLocks noGrp="1"/>
          </p:cNvSpPr>
          <p:nvPr>
            <p:ph type="sldNum" sz="quarter" idx="4"/>
          </p:nvPr>
        </p:nvSpPr>
        <p:spPr/>
        <p:txBody>
          <a:bodyPr/>
          <a:lstStyle/>
          <a:p>
            <a:fld id="{A834D990-9988-440C-886B-EA25C6D802F9}" type="slidenum">
              <a:rPr lang="zh-TW" altLang="en-US" smtClean="0"/>
              <a:t>16</a:t>
            </a:fld>
            <a:endParaRPr lang="zh-TW" altLang="en-US"/>
          </a:p>
        </p:txBody>
      </p:sp>
    </p:spTree>
    <p:extLst>
      <p:ext uri="{BB962C8B-B14F-4D97-AF65-F5344CB8AC3E}">
        <p14:creationId xmlns:p14="http://schemas.microsoft.com/office/powerpoint/2010/main" val="3850528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Equivalence</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extLst>
              <p:ext uri="{D42A27DB-BD31-4B8C-83A1-F6EECF244321}">
                <p14:modId xmlns:p14="http://schemas.microsoft.com/office/powerpoint/2010/main" val="3798344816"/>
              </p:ext>
            </p:extLst>
          </p:nvPr>
        </p:nvGraphicFramePr>
        <p:xfrm>
          <a:off x="3203574" y="2039103"/>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3"/>
                      <a:srcRect/>
                      <a:stretch>
                        <a:fillRect/>
                      </a:stretch>
                    </p:blipFill>
                    <p:spPr bwMode="auto">
                      <a:xfrm>
                        <a:off x="3203574" y="2039103"/>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物件 3">
            <a:extLst>
              <a:ext uri="{FF2B5EF4-FFF2-40B4-BE49-F238E27FC236}">
                <a16:creationId xmlns:a16="http://schemas.microsoft.com/office/drawing/2014/main" id="{FEB84323-F610-4E12-96A8-362756EEE9B4}"/>
              </a:ext>
            </a:extLst>
          </p:cNvPr>
          <p:cNvGraphicFramePr>
            <a:graphicFrameLocks noChangeAspect="1"/>
          </p:cNvGraphicFramePr>
          <p:nvPr>
            <p:extLst>
              <p:ext uri="{D42A27DB-BD31-4B8C-83A1-F6EECF244321}">
                <p14:modId xmlns:p14="http://schemas.microsoft.com/office/powerpoint/2010/main" val="1842933769"/>
              </p:ext>
            </p:extLst>
          </p:nvPr>
        </p:nvGraphicFramePr>
        <p:xfrm>
          <a:off x="2723515" y="3302663"/>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0" name=""/>
                      <p:cNvPicPr/>
                      <p:nvPr/>
                    </p:nvPicPr>
                    <p:blipFill>
                      <a:blip r:embed="rId5"/>
                      <a:stretch>
                        <a:fillRect/>
                      </a:stretch>
                    </p:blipFill>
                    <p:spPr>
                      <a:xfrm>
                        <a:off x="2723515" y="3302663"/>
                        <a:ext cx="3263900" cy="2794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extLst>
              <p:ext uri="{D42A27DB-BD31-4B8C-83A1-F6EECF244321}">
                <p14:modId xmlns:p14="http://schemas.microsoft.com/office/powerpoint/2010/main" val="2189210694"/>
              </p:ext>
            </p:extLst>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6" imgW="3479760" imgH="266400" progId="Equation.DSMT4">
                  <p:embed/>
                </p:oleObj>
              </mc:Choice>
              <mc:Fallback>
                <p:oleObj name="Equation" r:id="rId6" imgW="3479760" imgH="266400" progId="Equation.DSMT4">
                  <p:embed/>
                  <p:pic>
                    <p:nvPicPr>
                      <p:cNvPr id="0" name=""/>
                      <p:cNvPicPr/>
                      <p:nvPr/>
                    </p:nvPicPr>
                    <p:blipFill>
                      <a:blip r:embed="rId7"/>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185407293"/>
              </p:ext>
            </p:extLst>
          </p:nvPr>
        </p:nvGraphicFramePr>
        <p:xfrm>
          <a:off x="3557588" y="3825875"/>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0" name=""/>
                      <p:cNvPicPr/>
                      <p:nvPr/>
                    </p:nvPicPr>
                    <p:blipFill>
                      <a:blip r:embed="rId9"/>
                      <a:stretch>
                        <a:fillRect/>
                      </a:stretch>
                    </p:blipFill>
                    <p:spPr>
                      <a:xfrm>
                        <a:off x="3557588" y="3825875"/>
                        <a:ext cx="12573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1993338492"/>
              </p:ext>
            </p:extLst>
          </p:nvPr>
        </p:nvGraphicFramePr>
        <p:xfrm>
          <a:off x="7377114" y="3823415"/>
          <a:ext cx="1549400" cy="266700"/>
        </p:xfrm>
        <a:graphic>
          <a:graphicData uri="http://schemas.openxmlformats.org/presentationml/2006/ole">
            <mc:AlternateContent xmlns:mc="http://schemas.openxmlformats.org/markup-compatibility/2006">
              <mc:Choice xmlns:v="urn:schemas-microsoft-com:vml" Requires="v">
                <p:oleObj name="Equation" r:id="rId10" imgW="1549080" imgH="266400" progId="Equation.DSMT4">
                  <p:embed/>
                </p:oleObj>
              </mc:Choice>
              <mc:Fallback>
                <p:oleObj name="Equation" r:id="rId10" imgW="1549080" imgH="266400" progId="Equation.DSMT4">
                  <p:embed/>
                  <p:pic>
                    <p:nvPicPr>
                      <p:cNvPr id="0" name=""/>
                      <p:cNvPicPr/>
                      <p:nvPr/>
                    </p:nvPicPr>
                    <p:blipFill>
                      <a:blip r:embed="rId11"/>
                      <a:stretch>
                        <a:fillRect/>
                      </a:stretch>
                    </p:blipFill>
                    <p:spPr>
                      <a:xfrm>
                        <a:off x="7377114" y="3823415"/>
                        <a:ext cx="1549400" cy="266700"/>
                      </a:xfrm>
                      <a:prstGeom prst="rect">
                        <a:avLst/>
                      </a:prstGeom>
                    </p:spPr>
                  </p:pic>
                </p:oleObj>
              </mc:Fallback>
            </mc:AlternateContent>
          </a:graphicData>
        </a:graphic>
      </p:graphicFrame>
      <p:sp>
        <p:nvSpPr>
          <p:cNvPr id="87" name="TextBox 10">
            <a:extLst>
              <a:ext uri="{FF2B5EF4-FFF2-40B4-BE49-F238E27FC236}">
                <a16:creationId xmlns:a16="http://schemas.microsoft.com/office/drawing/2014/main" id="{24A87B74-E989-48E4-84D9-3F4E42C91C87}"/>
              </a:ext>
            </a:extLst>
          </p:cNvPr>
          <p:cNvSpPr txBox="1"/>
          <p:nvPr/>
        </p:nvSpPr>
        <p:spPr>
          <a:xfrm>
            <a:off x="1431815" y="42434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99" name="物件 98">
            <a:extLst>
              <a:ext uri="{FF2B5EF4-FFF2-40B4-BE49-F238E27FC236}">
                <a16:creationId xmlns:a16="http://schemas.microsoft.com/office/drawing/2014/main" id="{76EE749B-EB13-4326-87F2-CFCA099F677D}"/>
              </a:ext>
            </a:extLst>
          </p:cNvPr>
          <p:cNvGraphicFramePr>
            <a:graphicFrameLocks noChangeAspect="1"/>
          </p:cNvGraphicFramePr>
          <p:nvPr>
            <p:extLst>
              <p:ext uri="{D42A27DB-BD31-4B8C-83A1-F6EECF244321}">
                <p14:modId xmlns:p14="http://schemas.microsoft.com/office/powerpoint/2010/main" val="3541419408"/>
              </p:ext>
            </p:extLst>
          </p:nvPr>
        </p:nvGraphicFramePr>
        <p:xfrm>
          <a:off x="2724096" y="4829628"/>
          <a:ext cx="3263900" cy="279400"/>
        </p:xfrm>
        <a:graphic>
          <a:graphicData uri="http://schemas.openxmlformats.org/presentationml/2006/ole">
            <mc:AlternateContent xmlns:mc="http://schemas.openxmlformats.org/markup-compatibility/2006">
              <mc:Choice xmlns:v="urn:schemas-microsoft-com:vml" Requires="v">
                <p:oleObj name="Equation" r:id="rId12" imgW="3263760" imgH="279360" progId="Equation.DSMT4">
                  <p:embed/>
                </p:oleObj>
              </mc:Choice>
              <mc:Fallback>
                <p:oleObj name="Equation" r:id="rId12"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5"/>
                      <a:stretch>
                        <a:fillRect/>
                      </a:stretch>
                    </p:blipFill>
                    <p:spPr>
                      <a:xfrm>
                        <a:off x="2724096" y="4829628"/>
                        <a:ext cx="3263900" cy="279400"/>
                      </a:xfrm>
                      <a:prstGeom prst="rect">
                        <a:avLst/>
                      </a:prstGeom>
                    </p:spPr>
                  </p:pic>
                </p:oleObj>
              </mc:Fallback>
            </mc:AlternateContent>
          </a:graphicData>
        </a:graphic>
      </p:graphicFrame>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465870006"/>
              </p:ext>
            </p:extLst>
          </p:nvPr>
        </p:nvGraphicFramePr>
        <p:xfrm>
          <a:off x="6675438" y="4843463"/>
          <a:ext cx="3098800" cy="266700"/>
        </p:xfrm>
        <a:graphic>
          <a:graphicData uri="http://schemas.openxmlformats.org/presentationml/2006/ole">
            <mc:AlternateContent xmlns:mc="http://schemas.openxmlformats.org/markup-compatibility/2006">
              <mc:Choice xmlns:v="urn:schemas-microsoft-com:vml" Requires="v">
                <p:oleObj name="Equation" r:id="rId13" imgW="3098520" imgH="266400" progId="Equation.DSMT4">
                  <p:embed/>
                </p:oleObj>
              </mc:Choice>
              <mc:Fallback>
                <p:oleObj name="Equation" r:id="rId13" imgW="309852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14"/>
                      <a:stretch>
                        <a:fillRect/>
                      </a:stretch>
                    </p:blipFill>
                    <p:spPr>
                      <a:xfrm>
                        <a:off x="6675438" y="4843463"/>
                        <a:ext cx="3098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196052419"/>
              </p:ext>
            </p:extLst>
          </p:nvPr>
        </p:nvGraphicFramePr>
        <p:xfrm>
          <a:off x="3100388" y="5353050"/>
          <a:ext cx="2171700" cy="266700"/>
        </p:xfrm>
        <a:graphic>
          <a:graphicData uri="http://schemas.openxmlformats.org/presentationml/2006/ole">
            <mc:AlternateContent xmlns:mc="http://schemas.openxmlformats.org/markup-compatibility/2006">
              <mc:Choice xmlns:v="urn:schemas-microsoft-com:vml" Requires="v">
                <p:oleObj name="Equation" r:id="rId15" imgW="2171520" imgH="266400" progId="Equation.DSMT4">
                  <p:embed/>
                </p:oleObj>
              </mc:Choice>
              <mc:Fallback>
                <p:oleObj name="Equation" r:id="rId15" imgW="21715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16"/>
                      <a:stretch>
                        <a:fillRect/>
                      </a:stretch>
                    </p:blipFill>
                    <p:spPr>
                      <a:xfrm>
                        <a:off x="3100388" y="5353050"/>
                        <a:ext cx="21717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2222465705"/>
              </p:ext>
            </p:extLst>
          </p:nvPr>
        </p:nvGraphicFramePr>
        <p:xfrm>
          <a:off x="7377114" y="5572125"/>
          <a:ext cx="1549400" cy="266700"/>
        </p:xfrm>
        <a:graphic>
          <a:graphicData uri="http://schemas.openxmlformats.org/presentationml/2006/ole">
            <mc:AlternateContent xmlns:mc="http://schemas.openxmlformats.org/markup-compatibility/2006">
              <mc:Choice xmlns:v="urn:schemas-microsoft-com:vml" Requires="v">
                <p:oleObj name="Equation" r:id="rId17" imgW="1549080" imgH="266400" progId="Equation.DSMT4">
                  <p:embed/>
                </p:oleObj>
              </mc:Choice>
              <mc:Fallback>
                <p:oleObj name="Equation" r:id="rId17"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11"/>
                      <a:stretch>
                        <a:fillRect/>
                      </a:stretch>
                    </p:blipFill>
                    <p:spPr>
                      <a:xfrm>
                        <a:off x="7377114" y="5572125"/>
                        <a:ext cx="1549400" cy="266700"/>
                      </a:xfrm>
                      <a:prstGeom prst="rect">
                        <a:avLst/>
                      </a:prstGeom>
                    </p:spPr>
                  </p:pic>
                </p:oleObj>
              </mc:Fallback>
            </mc:AlternateContent>
          </a:graphicData>
        </a:graphic>
      </p:graphicFrame>
      <p:graphicFrame>
        <p:nvGraphicFramePr>
          <p:cNvPr id="14" name="物件 13">
            <a:extLst>
              <a:ext uri="{FF2B5EF4-FFF2-40B4-BE49-F238E27FC236}">
                <a16:creationId xmlns:a16="http://schemas.microsoft.com/office/drawing/2014/main" id="{48A4586F-E4EC-4A1E-8CDD-10789D0996F2}"/>
              </a:ext>
            </a:extLst>
          </p:cNvPr>
          <p:cNvGraphicFramePr>
            <a:graphicFrameLocks noChangeAspect="1"/>
          </p:cNvGraphicFramePr>
          <p:nvPr>
            <p:extLst>
              <p:ext uri="{D42A27DB-BD31-4B8C-83A1-F6EECF244321}">
                <p14:modId xmlns:p14="http://schemas.microsoft.com/office/powerpoint/2010/main" val="876684477"/>
              </p:ext>
            </p:extLst>
          </p:nvPr>
        </p:nvGraphicFramePr>
        <p:xfrm>
          <a:off x="3462338" y="5857875"/>
          <a:ext cx="1257300" cy="266700"/>
        </p:xfrm>
        <a:graphic>
          <a:graphicData uri="http://schemas.openxmlformats.org/presentationml/2006/ole">
            <mc:AlternateContent xmlns:mc="http://schemas.openxmlformats.org/markup-compatibility/2006">
              <mc:Choice xmlns:v="urn:schemas-microsoft-com:vml" Requires="v">
                <p:oleObj name="Equation" r:id="rId18" imgW="1257120" imgH="266400" progId="Equation.DSMT4">
                  <p:embed/>
                </p:oleObj>
              </mc:Choice>
              <mc:Fallback>
                <p:oleObj name="Equation" r:id="rId18" imgW="1257120" imgH="266400" progId="Equation.DSMT4">
                  <p:embed/>
                  <p:pic>
                    <p:nvPicPr>
                      <p:cNvPr id="0" name=""/>
                      <p:cNvPicPr/>
                      <p:nvPr/>
                    </p:nvPicPr>
                    <p:blipFill>
                      <a:blip r:embed="rId19"/>
                      <a:stretch>
                        <a:fillRect/>
                      </a:stretch>
                    </p:blipFill>
                    <p:spPr>
                      <a:xfrm>
                        <a:off x="3462338" y="5857875"/>
                        <a:ext cx="1257300" cy="266700"/>
                      </a:xfrm>
                      <a:prstGeom prst="rect">
                        <a:avLst/>
                      </a:prstGeom>
                    </p:spPr>
                  </p:pic>
                </p:oleObj>
              </mc:Fallback>
            </mc:AlternateContent>
          </a:graphicData>
        </a:graphic>
      </p:graphicFrame>
      <p:sp>
        <p:nvSpPr>
          <p:cNvPr id="21" name="投影片編號版面配置區 20">
            <a:extLst>
              <a:ext uri="{FF2B5EF4-FFF2-40B4-BE49-F238E27FC236}">
                <a16:creationId xmlns:a16="http://schemas.microsoft.com/office/drawing/2014/main" id="{318DB7CB-FA75-4208-A32D-514EDFE73627}"/>
              </a:ext>
            </a:extLst>
          </p:cNvPr>
          <p:cNvSpPr>
            <a:spLocks noGrp="1"/>
          </p:cNvSpPr>
          <p:nvPr>
            <p:ph type="sldNum" sz="quarter" idx="4"/>
          </p:nvPr>
        </p:nvSpPr>
        <p:spPr/>
        <p:txBody>
          <a:bodyPr/>
          <a:lstStyle/>
          <a:p>
            <a:fld id="{A834D990-9988-440C-886B-EA25C6D802F9}" type="slidenum">
              <a:rPr lang="zh-TW" altLang="en-US" smtClean="0"/>
              <a:t>17</a:t>
            </a:fld>
            <a:endParaRPr lang="zh-TW" altLang="en-US"/>
          </a:p>
        </p:txBody>
      </p:sp>
      <p:sp>
        <p:nvSpPr>
          <p:cNvPr id="5" name="TextBox 10">
            <a:extLst>
              <a:ext uri="{FF2B5EF4-FFF2-40B4-BE49-F238E27FC236}">
                <a16:creationId xmlns:a16="http://schemas.microsoft.com/office/drawing/2014/main" id="{01984C1B-0D77-8630-1544-E44FB565A788}"/>
              </a:ext>
            </a:extLst>
          </p:cNvPr>
          <p:cNvSpPr txBox="1"/>
          <p:nvPr/>
        </p:nvSpPr>
        <p:spPr>
          <a:xfrm>
            <a:off x="1431815" y="2859947"/>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spTree>
    <p:extLst>
      <p:ext uri="{BB962C8B-B14F-4D97-AF65-F5344CB8AC3E}">
        <p14:creationId xmlns:p14="http://schemas.microsoft.com/office/powerpoint/2010/main" val="424939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pic>
        <p:nvPicPr>
          <p:cNvPr id="3" name="圖片 2">
            <a:extLst>
              <a:ext uri="{FF2B5EF4-FFF2-40B4-BE49-F238E27FC236}">
                <a16:creationId xmlns:a16="http://schemas.microsoft.com/office/drawing/2014/main" id="{592687B9-E404-47C7-8D2B-925F8E96D1DE}"/>
              </a:ext>
            </a:extLst>
          </p:cNvPr>
          <p:cNvPicPr>
            <a:picLocks noChangeAspect="1"/>
          </p:cNvPicPr>
          <p:nvPr/>
        </p:nvPicPr>
        <p:blipFill rotWithShape="1">
          <a:blip r:embed="rId3"/>
          <a:srcRect t="1911"/>
          <a:stretch/>
        </p:blipFill>
        <p:spPr>
          <a:xfrm>
            <a:off x="1905000" y="1335039"/>
            <a:ext cx="8382000" cy="5250760"/>
          </a:xfrm>
          <a:prstGeom prst="rect">
            <a:avLst/>
          </a:prstGeom>
        </p:spPr>
      </p:pic>
      <p:graphicFrame>
        <p:nvGraphicFramePr>
          <p:cNvPr id="7" name="物件 6">
            <a:extLst>
              <a:ext uri="{FF2B5EF4-FFF2-40B4-BE49-F238E27FC236}">
                <a16:creationId xmlns:a16="http://schemas.microsoft.com/office/drawing/2014/main" id="{4CA9B441-1D37-43ED-9117-7EF97CFD6155}"/>
              </a:ext>
            </a:extLst>
          </p:cNvPr>
          <p:cNvGraphicFramePr>
            <a:graphicFrameLocks noChangeAspect="1"/>
          </p:cNvGraphicFramePr>
          <p:nvPr>
            <p:extLst>
              <p:ext uri="{D42A27DB-BD31-4B8C-83A1-F6EECF244321}">
                <p14:modId xmlns:p14="http://schemas.microsoft.com/office/powerpoint/2010/main" val="1572084641"/>
              </p:ext>
            </p:extLst>
          </p:nvPr>
        </p:nvGraphicFramePr>
        <p:xfrm>
          <a:off x="2941273" y="745766"/>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5"/>
                      <a:stretch>
                        <a:fillRect/>
                      </a:stretch>
                    </p:blipFill>
                    <p:spPr>
                      <a:xfrm>
                        <a:off x="2941273" y="745766"/>
                        <a:ext cx="3263900" cy="2794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F38C9948-4EE9-488A-9420-F33C969AA935}"/>
              </a:ext>
            </a:extLst>
          </p:cNvPr>
          <p:cNvGraphicFramePr>
            <a:graphicFrameLocks noChangeAspect="1"/>
          </p:cNvGraphicFramePr>
          <p:nvPr>
            <p:extLst>
              <p:ext uri="{D42A27DB-BD31-4B8C-83A1-F6EECF244321}">
                <p14:modId xmlns:p14="http://schemas.microsoft.com/office/powerpoint/2010/main" val="3213089103"/>
              </p:ext>
            </p:extLst>
          </p:nvPr>
        </p:nvGraphicFramePr>
        <p:xfrm>
          <a:off x="6952974" y="745766"/>
          <a:ext cx="1803400" cy="266700"/>
        </p:xfrm>
        <a:graphic>
          <a:graphicData uri="http://schemas.openxmlformats.org/presentationml/2006/ole">
            <mc:AlternateContent xmlns:mc="http://schemas.openxmlformats.org/markup-compatibility/2006">
              <mc:Choice xmlns:v="urn:schemas-microsoft-com:vml" Requires="v">
                <p:oleObj name="Equation" r:id="rId6" imgW="1803240" imgH="266400" progId="Equation.DSMT4">
                  <p:embed/>
                </p:oleObj>
              </mc:Choice>
              <mc:Fallback>
                <p:oleObj name="Equation" r:id="rId6" imgW="180324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7"/>
                      <a:stretch>
                        <a:fillRect/>
                      </a:stretch>
                    </p:blipFill>
                    <p:spPr>
                      <a:xfrm>
                        <a:off x="6952974" y="745766"/>
                        <a:ext cx="1803400" cy="266700"/>
                      </a:xfrm>
                      <a:prstGeom prst="rect">
                        <a:avLst/>
                      </a:prstGeom>
                    </p:spPr>
                  </p:pic>
                </p:oleObj>
              </mc:Fallback>
            </mc:AlternateContent>
          </a:graphicData>
        </a:graphic>
      </p:graphicFrame>
      <p:sp>
        <p:nvSpPr>
          <p:cNvPr id="5" name="投影片編號版面配置區 4">
            <a:extLst>
              <a:ext uri="{FF2B5EF4-FFF2-40B4-BE49-F238E27FC236}">
                <a16:creationId xmlns:a16="http://schemas.microsoft.com/office/drawing/2014/main" id="{D8E61A64-49F9-44AF-A147-4B6627E8085E}"/>
              </a:ext>
            </a:extLst>
          </p:cNvPr>
          <p:cNvSpPr>
            <a:spLocks noGrp="1"/>
          </p:cNvSpPr>
          <p:nvPr>
            <p:ph type="sldNum" sz="quarter" idx="4"/>
          </p:nvPr>
        </p:nvSpPr>
        <p:spPr/>
        <p:txBody>
          <a:bodyPr/>
          <a:lstStyle/>
          <a:p>
            <a:fld id="{A834D990-9988-440C-886B-EA25C6D802F9}" type="slidenum">
              <a:rPr lang="zh-TW" altLang="en-US" smtClean="0"/>
              <a:t>18</a:t>
            </a:fld>
            <a:endParaRPr lang="zh-TW" altLang="en-US"/>
          </a:p>
        </p:txBody>
      </p:sp>
      <p:sp>
        <p:nvSpPr>
          <p:cNvPr id="13" name="TextBox 17">
            <a:extLst>
              <a:ext uri="{FF2B5EF4-FFF2-40B4-BE49-F238E27FC236}">
                <a16:creationId xmlns:a16="http://schemas.microsoft.com/office/drawing/2014/main" id="{86277D44-4622-AE20-DADB-1C00D1BD4F7E}"/>
              </a:ext>
            </a:extLst>
          </p:cNvPr>
          <p:cNvSpPr txBox="1"/>
          <p:nvPr/>
        </p:nvSpPr>
        <p:spPr>
          <a:xfrm>
            <a:off x="698500" y="1071321"/>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Equivalence</a:t>
            </a:r>
          </a:p>
        </p:txBody>
      </p:sp>
    </p:spTree>
    <p:extLst>
      <p:ext uri="{BB962C8B-B14F-4D97-AF65-F5344CB8AC3E}">
        <p14:creationId xmlns:p14="http://schemas.microsoft.com/office/powerpoint/2010/main" val="31172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p>
            <a:r>
              <a:rPr lang="en-US" sz="36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p>
        </p:txBody>
      </p:sp>
      <p:sp>
        <p:nvSpPr>
          <p:cNvPr id="8" name="Oval 7">
            <a:extLst>
              <a:ext uri="{FF2B5EF4-FFF2-40B4-BE49-F238E27FC236}">
                <a16:creationId xmlns:a16="http://schemas.microsoft.com/office/drawing/2014/main" id="{C067ACF7-8CA8-4F3F-8CC4-D760A7FE2CD4}"/>
              </a:ext>
            </a:extLst>
          </p:cNvPr>
          <p:cNvSpPr/>
          <p:nvPr/>
        </p:nvSpPr>
        <p:spPr>
          <a:xfrm>
            <a:off x="604558" y="1656333"/>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259461" y="1781235"/>
            <a:ext cx="3363773" cy="338554"/>
          </a:xfrm>
          <a:prstGeom prst="rect">
            <a:avLst/>
          </a:prstGeom>
          <a:noFill/>
        </p:spPr>
        <p:txBody>
          <a:bodyPr wrap="square" rtlCol="0">
            <a:spAutoFit/>
          </a:bodyPr>
          <a:lstStyle/>
          <a:p>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Introduction</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A4511203-B797-4D60-B9E4-1C3CF58F6E1D}"/>
              </a:ext>
            </a:extLst>
          </p:cNvPr>
          <p:cNvSpPr txBox="1"/>
          <p:nvPr/>
        </p:nvSpPr>
        <p:spPr>
          <a:xfrm>
            <a:off x="553214" y="1732854"/>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47" name="Oval 46">
            <a:extLst>
              <a:ext uri="{FF2B5EF4-FFF2-40B4-BE49-F238E27FC236}">
                <a16:creationId xmlns:a16="http://schemas.microsoft.com/office/drawing/2014/main" id="{ADC4F8A7-01CE-4E51-9A67-66C90F2778FE}"/>
              </a:ext>
            </a:extLst>
          </p:cNvPr>
          <p:cNvSpPr/>
          <p:nvPr/>
        </p:nvSpPr>
        <p:spPr>
          <a:xfrm>
            <a:off x="6099459" y="1659614"/>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ABCE7C2-12CE-4D1C-8966-BD98B633E6D3}"/>
              </a:ext>
            </a:extLst>
          </p:cNvPr>
          <p:cNvSpPr txBox="1"/>
          <p:nvPr/>
        </p:nvSpPr>
        <p:spPr>
          <a:xfrm>
            <a:off x="6742674" y="1766913"/>
            <a:ext cx="4712381"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Notation, model assumption and methods</a:t>
            </a:r>
          </a:p>
        </p:txBody>
      </p:sp>
      <p:sp>
        <p:nvSpPr>
          <p:cNvPr id="50" name="TextBox 49">
            <a:extLst>
              <a:ext uri="{FF2B5EF4-FFF2-40B4-BE49-F238E27FC236}">
                <a16:creationId xmlns:a16="http://schemas.microsoft.com/office/drawing/2014/main" id="{A62812E5-4A14-4629-BD67-717A73264482}"/>
              </a:ext>
            </a:extLst>
          </p:cNvPr>
          <p:cNvSpPr txBox="1"/>
          <p:nvPr/>
        </p:nvSpPr>
        <p:spPr>
          <a:xfrm>
            <a:off x="6048115" y="1736135"/>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61" name="Oval 60">
            <a:extLst>
              <a:ext uri="{FF2B5EF4-FFF2-40B4-BE49-F238E27FC236}">
                <a16:creationId xmlns:a16="http://schemas.microsoft.com/office/drawing/2014/main" id="{F3920C9D-5099-4322-8C6B-E092EC862472}"/>
              </a:ext>
            </a:extLst>
          </p:cNvPr>
          <p:cNvSpPr/>
          <p:nvPr/>
        </p:nvSpPr>
        <p:spPr>
          <a:xfrm>
            <a:off x="604558" y="3365888"/>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DD26539-FCAC-4DCD-B219-BA13D089AD30}"/>
              </a:ext>
            </a:extLst>
          </p:cNvPr>
          <p:cNvSpPr txBox="1"/>
          <p:nvPr/>
        </p:nvSpPr>
        <p:spPr>
          <a:xfrm>
            <a:off x="1259461" y="3497111"/>
            <a:ext cx="4089421"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Monte Carlo Simulation and Result</a:t>
            </a:r>
          </a:p>
        </p:txBody>
      </p:sp>
      <p:sp>
        <p:nvSpPr>
          <p:cNvPr id="66" name="TextBox 65">
            <a:extLst>
              <a:ext uri="{FF2B5EF4-FFF2-40B4-BE49-F238E27FC236}">
                <a16:creationId xmlns:a16="http://schemas.microsoft.com/office/drawing/2014/main" id="{F1A6FCBE-996E-45A9-951D-5C9E54914D00}"/>
              </a:ext>
            </a:extLst>
          </p:cNvPr>
          <p:cNvSpPr txBox="1"/>
          <p:nvPr/>
        </p:nvSpPr>
        <p:spPr>
          <a:xfrm>
            <a:off x="553214" y="344240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68" name="Oval 67">
            <a:extLst>
              <a:ext uri="{FF2B5EF4-FFF2-40B4-BE49-F238E27FC236}">
                <a16:creationId xmlns:a16="http://schemas.microsoft.com/office/drawing/2014/main" id="{E32856C6-90A1-43D1-AF66-D85811E478F8}"/>
              </a:ext>
            </a:extLst>
          </p:cNvPr>
          <p:cNvSpPr/>
          <p:nvPr/>
        </p:nvSpPr>
        <p:spPr>
          <a:xfrm>
            <a:off x="6099459" y="3383435"/>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0E30C0A4-2ECB-490B-9F0E-A927C0943B1D}"/>
              </a:ext>
            </a:extLst>
          </p:cNvPr>
          <p:cNvSpPr txBox="1"/>
          <p:nvPr/>
        </p:nvSpPr>
        <p:spPr>
          <a:xfrm>
            <a:off x="6754362" y="3459956"/>
            <a:ext cx="221155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Example</a:t>
            </a:r>
          </a:p>
        </p:txBody>
      </p:sp>
      <p:sp>
        <p:nvSpPr>
          <p:cNvPr id="82" name="TextBox 81">
            <a:extLst>
              <a:ext uri="{FF2B5EF4-FFF2-40B4-BE49-F238E27FC236}">
                <a16:creationId xmlns:a16="http://schemas.microsoft.com/office/drawing/2014/main" id="{13625D08-9245-4FE3-9CD3-D20E4D187497}"/>
              </a:ext>
            </a:extLst>
          </p:cNvPr>
          <p:cNvSpPr txBox="1"/>
          <p:nvPr/>
        </p:nvSpPr>
        <p:spPr>
          <a:xfrm>
            <a:off x="6048115" y="3459956"/>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04</a:t>
            </a:r>
          </a:p>
        </p:txBody>
      </p:sp>
      <p:sp>
        <p:nvSpPr>
          <p:cNvPr id="84" name="Oval 83">
            <a:extLst>
              <a:ext uri="{FF2B5EF4-FFF2-40B4-BE49-F238E27FC236}">
                <a16:creationId xmlns:a16="http://schemas.microsoft.com/office/drawing/2014/main" id="{AB344943-C69B-4038-869E-73F5AD180374}"/>
              </a:ext>
            </a:extLst>
          </p:cNvPr>
          <p:cNvSpPr/>
          <p:nvPr/>
        </p:nvSpPr>
        <p:spPr>
          <a:xfrm>
            <a:off x="604560" y="5116036"/>
            <a:ext cx="522514" cy="5225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9FE83AC9-F85F-4036-81BE-EC0501D9A7B3}"/>
              </a:ext>
            </a:extLst>
          </p:cNvPr>
          <p:cNvSpPr txBox="1"/>
          <p:nvPr/>
        </p:nvSpPr>
        <p:spPr>
          <a:xfrm>
            <a:off x="1259462" y="5223335"/>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Discussion</a:t>
            </a:r>
          </a:p>
        </p:txBody>
      </p:sp>
      <p:sp>
        <p:nvSpPr>
          <p:cNvPr id="87" name="TextBox 86">
            <a:extLst>
              <a:ext uri="{FF2B5EF4-FFF2-40B4-BE49-F238E27FC236}">
                <a16:creationId xmlns:a16="http://schemas.microsoft.com/office/drawing/2014/main" id="{3A2EDC80-94C1-4B79-8070-44E54FFCB3D9}"/>
              </a:ext>
            </a:extLst>
          </p:cNvPr>
          <p:cNvSpPr txBox="1"/>
          <p:nvPr/>
        </p:nvSpPr>
        <p:spPr>
          <a:xfrm>
            <a:off x="553216" y="519255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05</a:t>
            </a:r>
          </a:p>
        </p:txBody>
      </p:sp>
      <p:sp>
        <p:nvSpPr>
          <p:cNvPr id="3" name="投影片編號版面配置區 2">
            <a:extLst>
              <a:ext uri="{FF2B5EF4-FFF2-40B4-BE49-F238E27FC236}">
                <a16:creationId xmlns:a16="http://schemas.microsoft.com/office/drawing/2014/main" id="{A2E61429-BD8E-413F-AE32-D4DA59C333C5}"/>
              </a:ext>
            </a:extLst>
          </p:cNvPr>
          <p:cNvSpPr>
            <a:spLocks noGrp="1"/>
          </p:cNvSpPr>
          <p:nvPr>
            <p:ph type="sldNum" sz="quarter" idx="4"/>
          </p:nvPr>
        </p:nvSpPr>
        <p:spPr>
          <a:xfrm>
            <a:off x="8425399" y="7921096"/>
            <a:ext cx="2743200" cy="365125"/>
          </a:xfrm>
        </p:spPr>
        <p:txBody>
          <a:bodyPr/>
          <a:lstStyle/>
          <a:p>
            <a:fld id="{A834D990-9988-440C-886B-EA25C6D802F9}" type="slidenum">
              <a:rPr lang="zh-TW" altLang="en-US" smtClean="0"/>
              <a:t>1</a:t>
            </a:fld>
            <a:endParaRPr lang="zh-TW" altLang="en-US" dirty="0"/>
          </a:p>
        </p:txBody>
      </p:sp>
      <p:sp>
        <p:nvSpPr>
          <p:cNvPr id="2" name="TextBox 31">
            <a:extLst>
              <a:ext uri="{FF2B5EF4-FFF2-40B4-BE49-F238E27FC236}">
                <a16:creationId xmlns:a16="http://schemas.microsoft.com/office/drawing/2014/main" id="{B93A6F22-DAF0-54FF-F645-C5B0897E784D}"/>
              </a:ext>
            </a:extLst>
          </p:cNvPr>
          <p:cNvSpPr txBox="1"/>
          <p:nvPr/>
        </p:nvSpPr>
        <p:spPr>
          <a:xfrm>
            <a:off x="1232644" y="2169895"/>
            <a:ext cx="4465792" cy="1102225"/>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Goal</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Crossover Design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p>
          <a:p>
            <a:pPr marL="171450" indent="-171450">
              <a:lnSpc>
                <a:spcPts val="2000"/>
              </a:lnSpc>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 name="TextBox 31">
            <a:extLst>
              <a:ext uri="{FF2B5EF4-FFF2-40B4-BE49-F238E27FC236}">
                <a16:creationId xmlns:a16="http://schemas.microsoft.com/office/drawing/2014/main" id="{5BE69F0B-0665-728E-09D8-0A4B5EC1C049}"/>
              </a:ext>
            </a:extLst>
          </p:cNvPr>
          <p:cNvSpPr txBox="1"/>
          <p:nvPr/>
        </p:nvSpPr>
        <p:spPr>
          <a:xfrm>
            <a:off x="6757243" y="2080015"/>
            <a:ext cx="4830199" cy="1102225"/>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Notation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Model assumption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Test procedure and Exact Test Procedure</a:t>
            </a:r>
          </a:p>
          <a:p>
            <a:pPr marL="171450" indent="-171450">
              <a:lnSpc>
                <a:spcPts val="2000"/>
              </a:lnSpc>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5" name="TextBox 31">
            <a:extLst>
              <a:ext uri="{FF2B5EF4-FFF2-40B4-BE49-F238E27FC236}">
                <a16:creationId xmlns:a16="http://schemas.microsoft.com/office/drawing/2014/main" id="{AE9220B9-61EB-0E8C-0AA3-B27460723CDA}"/>
              </a:ext>
            </a:extLst>
          </p:cNvPr>
          <p:cNvSpPr txBox="1"/>
          <p:nvPr/>
        </p:nvSpPr>
        <p:spPr>
          <a:xfrm>
            <a:off x="1259462" y="3888402"/>
            <a:ext cx="4656266" cy="1102225"/>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a:t>
            </a:r>
          </a:p>
          <a:p>
            <a:pPr marL="171450" indent="-1714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Non-inferiority</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Interval Estimation</a:t>
            </a:r>
          </a:p>
          <a:p>
            <a:pPr marL="171450" indent="-171450">
              <a:lnSpc>
                <a:spcPts val="2000"/>
              </a:lnSpc>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7" name="文字方塊 6">
            <a:extLst>
              <a:ext uri="{FF2B5EF4-FFF2-40B4-BE49-F238E27FC236}">
                <a16:creationId xmlns:a16="http://schemas.microsoft.com/office/drawing/2014/main" id="{2CF4FBF6-4775-2FB4-0726-5843C734151F}"/>
              </a:ext>
            </a:extLst>
          </p:cNvPr>
          <p:cNvSpPr txBox="1"/>
          <p:nvPr/>
        </p:nvSpPr>
        <p:spPr>
          <a:xfrm>
            <a:off x="6711823" y="3826750"/>
            <a:ext cx="6586330" cy="332783"/>
          </a:xfrm>
          <a:prstGeom prst="rect">
            <a:avLst/>
          </a:prstGeom>
          <a:noFill/>
        </p:spPr>
        <p:txBody>
          <a:bodyPr wrap="square" numCol="1" spcCol="457200" rtlCol="0">
            <a:spAutoFit/>
          </a:bodyPr>
          <a:lstStyle>
            <a:defPPr>
              <a:defRPr lang="en-US"/>
            </a:defPPr>
            <a:lvl1pPr marL="171450" indent="-171450">
              <a:lnSpc>
                <a:spcPts val="2000"/>
              </a:lnSpc>
              <a:buFont typeface="Arial" panose="020B0604020202020204" pitchFamily="34" charset="0"/>
              <a:buChar char="•"/>
              <a:defRPr sz="1600">
                <a:solidFill>
                  <a:schemeClr val="tx2"/>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Double-Blind Crossover Trial for Asthma patients</a:t>
            </a:r>
            <a:endParaRPr lang="zh-TW" altLang="en-US" dirty="0"/>
          </a:p>
        </p:txBody>
      </p:sp>
      <p:sp>
        <p:nvSpPr>
          <p:cNvPr id="9" name="文字方塊 8">
            <a:extLst>
              <a:ext uri="{FF2B5EF4-FFF2-40B4-BE49-F238E27FC236}">
                <a16:creationId xmlns:a16="http://schemas.microsoft.com/office/drawing/2014/main" id="{4B2BE6B5-464B-35FE-484F-6A00E9B0C4C8}"/>
              </a:ext>
            </a:extLst>
          </p:cNvPr>
          <p:cNvSpPr txBox="1"/>
          <p:nvPr/>
        </p:nvSpPr>
        <p:spPr>
          <a:xfrm>
            <a:off x="1259461" y="5614626"/>
            <a:ext cx="6586330" cy="589264"/>
          </a:xfrm>
          <a:prstGeom prst="rect">
            <a:avLst/>
          </a:prstGeom>
          <a:noFill/>
        </p:spPr>
        <p:txBody>
          <a:bodyPr wrap="square" numCol="1" spcCol="457200" rtlCol="0">
            <a:spAutoFit/>
          </a:bodyPr>
          <a:lstStyle>
            <a:defPPr>
              <a:defRPr lang="en-US"/>
            </a:defPPr>
            <a:lvl1pPr marL="171450" indent="-171450">
              <a:lnSpc>
                <a:spcPts val="2000"/>
              </a:lnSpc>
              <a:buFont typeface="Arial" panose="020B0604020202020204" pitchFamily="34" charset="0"/>
              <a:buChar char="•"/>
              <a:defRPr sz="1600">
                <a:solidFill>
                  <a:schemeClr val="tx2"/>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Contribution</a:t>
            </a:r>
          </a:p>
          <a:p>
            <a:r>
              <a:rPr lang="en-US" altLang="zh-TW" dirty="0"/>
              <a:t>Conclusion of asymptotic test procedure and exact test procedure</a:t>
            </a:r>
            <a:endParaRPr lang="zh-TW" altLang="en-US" dirty="0"/>
          </a:p>
        </p:txBody>
      </p:sp>
    </p:spTree>
    <p:extLst>
      <p:ext uri="{BB962C8B-B14F-4D97-AF65-F5344CB8AC3E}">
        <p14:creationId xmlns:p14="http://schemas.microsoft.com/office/powerpoint/2010/main" val="114185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pic>
        <p:nvPicPr>
          <p:cNvPr id="7" name="圖片 6">
            <a:extLst>
              <a:ext uri="{FF2B5EF4-FFF2-40B4-BE49-F238E27FC236}">
                <a16:creationId xmlns:a16="http://schemas.microsoft.com/office/drawing/2014/main" id="{A64F3A40-2A8F-4CF3-83F1-0BBD9BAC1837}"/>
              </a:ext>
            </a:extLst>
          </p:cNvPr>
          <p:cNvPicPr>
            <a:picLocks noChangeAspect="1"/>
          </p:cNvPicPr>
          <p:nvPr/>
        </p:nvPicPr>
        <p:blipFill>
          <a:blip r:embed="rId3"/>
          <a:stretch>
            <a:fillRect/>
          </a:stretch>
        </p:blipFill>
        <p:spPr>
          <a:xfrm>
            <a:off x="2687667" y="1356867"/>
            <a:ext cx="6535845" cy="5182045"/>
          </a:xfrm>
          <a:prstGeom prst="rect">
            <a:avLst/>
          </a:prstGeom>
        </p:spPr>
      </p:pic>
      <p:graphicFrame>
        <p:nvGraphicFramePr>
          <p:cNvPr id="8" name="物件 7">
            <a:extLst>
              <a:ext uri="{FF2B5EF4-FFF2-40B4-BE49-F238E27FC236}">
                <a16:creationId xmlns:a16="http://schemas.microsoft.com/office/drawing/2014/main" id="{58AC6A21-F6ED-4CFF-AC48-F81633673C10}"/>
              </a:ext>
            </a:extLst>
          </p:cNvPr>
          <p:cNvGraphicFramePr>
            <a:graphicFrameLocks noChangeAspect="1"/>
          </p:cNvGraphicFramePr>
          <p:nvPr>
            <p:extLst>
              <p:ext uri="{D42A27DB-BD31-4B8C-83A1-F6EECF244321}">
                <p14:modId xmlns:p14="http://schemas.microsoft.com/office/powerpoint/2010/main" val="1264660542"/>
              </p:ext>
            </p:extLst>
          </p:nvPr>
        </p:nvGraphicFramePr>
        <p:xfrm>
          <a:off x="2965476" y="695059"/>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99" name="物件 98">
                        <a:extLst>
                          <a:ext uri="{FF2B5EF4-FFF2-40B4-BE49-F238E27FC236}">
                            <a16:creationId xmlns:a16="http://schemas.microsoft.com/office/drawing/2014/main" id="{76EE749B-EB13-4326-87F2-CFCA099F677D}"/>
                          </a:ext>
                        </a:extLst>
                      </p:cNvPr>
                      <p:cNvPicPr/>
                      <p:nvPr/>
                    </p:nvPicPr>
                    <p:blipFill>
                      <a:blip r:embed="rId5"/>
                      <a:stretch>
                        <a:fillRect/>
                      </a:stretch>
                    </p:blipFill>
                    <p:spPr>
                      <a:xfrm>
                        <a:off x="2965476" y="695059"/>
                        <a:ext cx="3263900" cy="2794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BDC66250-A06B-450F-8B01-2C9382CD5539}"/>
              </a:ext>
            </a:extLst>
          </p:cNvPr>
          <p:cNvGraphicFramePr>
            <a:graphicFrameLocks noChangeAspect="1"/>
          </p:cNvGraphicFramePr>
          <p:nvPr>
            <p:extLst>
              <p:ext uri="{D42A27DB-BD31-4B8C-83A1-F6EECF244321}">
                <p14:modId xmlns:p14="http://schemas.microsoft.com/office/powerpoint/2010/main" val="3148001162"/>
              </p:ext>
            </p:extLst>
          </p:nvPr>
        </p:nvGraphicFramePr>
        <p:xfrm>
          <a:off x="7162852" y="679234"/>
          <a:ext cx="2667000" cy="266700"/>
        </p:xfrm>
        <a:graphic>
          <a:graphicData uri="http://schemas.openxmlformats.org/presentationml/2006/ole">
            <mc:AlternateContent xmlns:mc="http://schemas.openxmlformats.org/markup-compatibility/2006">
              <mc:Choice xmlns:v="urn:schemas-microsoft-com:vml" Requires="v">
                <p:oleObj name="Equation" r:id="rId6" imgW="2666880" imgH="266400" progId="Equation.DSMT4">
                  <p:embed/>
                </p:oleObj>
              </mc:Choice>
              <mc:Fallback>
                <p:oleObj name="Equation" r:id="rId6" imgW="266688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7"/>
                      <a:stretch>
                        <a:fillRect/>
                      </a:stretch>
                    </p:blipFill>
                    <p:spPr>
                      <a:xfrm>
                        <a:off x="7162852" y="679234"/>
                        <a:ext cx="2667000" cy="266700"/>
                      </a:xfrm>
                      <a:prstGeom prst="rect">
                        <a:avLst/>
                      </a:prstGeom>
                    </p:spPr>
                  </p:pic>
                </p:oleObj>
              </mc:Fallback>
            </mc:AlternateContent>
          </a:graphicData>
        </a:graphic>
      </p:graphicFrame>
      <p:sp>
        <p:nvSpPr>
          <p:cNvPr id="4" name="投影片編號版面配置區 3">
            <a:extLst>
              <a:ext uri="{FF2B5EF4-FFF2-40B4-BE49-F238E27FC236}">
                <a16:creationId xmlns:a16="http://schemas.microsoft.com/office/drawing/2014/main" id="{F935FFEA-46EC-4210-B527-4D916472CB09}"/>
              </a:ext>
            </a:extLst>
          </p:cNvPr>
          <p:cNvSpPr>
            <a:spLocks noGrp="1"/>
          </p:cNvSpPr>
          <p:nvPr>
            <p:ph type="sldNum" sz="quarter" idx="4"/>
          </p:nvPr>
        </p:nvSpPr>
        <p:spPr/>
        <p:txBody>
          <a:bodyPr/>
          <a:lstStyle/>
          <a:p>
            <a:fld id="{A834D990-9988-440C-886B-EA25C6D802F9}" type="slidenum">
              <a:rPr lang="zh-TW" altLang="en-US" smtClean="0"/>
              <a:t>19</a:t>
            </a:fld>
            <a:endParaRPr lang="zh-TW" altLang="en-US"/>
          </a:p>
        </p:txBody>
      </p:sp>
      <p:sp>
        <p:nvSpPr>
          <p:cNvPr id="13" name="TextBox 17">
            <a:extLst>
              <a:ext uri="{FF2B5EF4-FFF2-40B4-BE49-F238E27FC236}">
                <a16:creationId xmlns:a16="http://schemas.microsoft.com/office/drawing/2014/main" id="{C3906DB2-D735-6141-448C-4F4326017DE2}"/>
              </a:ext>
            </a:extLst>
          </p:cNvPr>
          <p:cNvSpPr txBox="1"/>
          <p:nvPr/>
        </p:nvSpPr>
        <p:spPr>
          <a:xfrm>
            <a:off x="754222" y="1074634"/>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Equivalence</a:t>
            </a:r>
          </a:p>
        </p:txBody>
      </p:sp>
    </p:spTree>
    <p:extLst>
      <p:ext uri="{BB962C8B-B14F-4D97-AF65-F5344CB8AC3E}">
        <p14:creationId xmlns:p14="http://schemas.microsoft.com/office/powerpoint/2010/main" val="88762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Non-inferiority</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extLst>
              <p:ext uri="{D42A27DB-BD31-4B8C-83A1-F6EECF244321}">
                <p14:modId xmlns:p14="http://schemas.microsoft.com/office/powerpoint/2010/main" val="1865167907"/>
              </p:ext>
            </p:extLst>
          </p:nvPr>
        </p:nvGraphicFramePr>
        <p:xfrm>
          <a:off x="2983548" y="1888735"/>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30" name="物件 29">
                        <a:extLst>
                          <a:ext uri="{FF2B5EF4-FFF2-40B4-BE49-F238E27FC236}">
                            <a16:creationId xmlns:a16="http://schemas.microsoft.com/office/drawing/2014/main" id="{EDC47EAD-5813-4B55-8850-86F5D34F463C}"/>
                          </a:ext>
                        </a:extLst>
                      </p:cNvPr>
                      <p:cNvPicPr>
                        <a:picLocks noChangeAspect="1" noChangeArrowheads="1"/>
                      </p:cNvPicPr>
                      <p:nvPr/>
                    </p:nvPicPr>
                    <p:blipFill>
                      <a:blip r:embed="rId3"/>
                      <a:srcRect/>
                      <a:stretch>
                        <a:fillRect/>
                      </a:stretch>
                    </p:blipFill>
                    <p:spPr bwMode="auto">
                      <a:xfrm>
                        <a:off x="2983548" y="1888735"/>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4" imgW="3479760" imgH="266400" progId="Equation.DSMT4">
                  <p:embed/>
                </p:oleObj>
              </mc:Choice>
              <mc:Fallback>
                <p:oleObj name="Equation" r:id="rId4" imgW="34797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5"/>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3650290549"/>
              </p:ext>
            </p:extLst>
          </p:nvPr>
        </p:nvGraphicFramePr>
        <p:xfrm>
          <a:off x="3106738" y="3825875"/>
          <a:ext cx="2159000" cy="266700"/>
        </p:xfrm>
        <a:graphic>
          <a:graphicData uri="http://schemas.openxmlformats.org/presentationml/2006/ole">
            <mc:AlternateContent xmlns:mc="http://schemas.openxmlformats.org/markup-compatibility/2006">
              <mc:Choice xmlns:v="urn:schemas-microsoft-com:vml" Requires="v">
                <p:oleObj name="Equation" r:id="rId6" imgW="2158920" imgH="266400" progId="Equation.DSMT4">
                  <p:embed/>
                </p:oleObj>
              </mc:Choice>
              <mc:Fallback>
                <p:oleObj name="Equation" r:id="rId6" imgW="21589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7"/>
                      <a:stretch>
                        <a:fillRect/>
                      </a:stretch>
                    </p:blipFill>
                    <p:spPr>
                      <a:xfrm>
                        <a:off x="3106738" y="3825875"/>
                        <a:ext cx="21590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3748269320"/>
              </p:ext>
            </p:extLst>
          </p:nvPr>
        </p:nvGraphicFramePr>
        <p:xfrm>
          <a:off x="7284720" y="3792220"/>
          <a:ext cx="1549400" cy="266700"/>
        </p:xfrm>
        <a:graphic>
          <a:graphicData uri="http://schemas.openxmlformats.org/presentationml/2006/ole">
            <mc:AlternateContent xmlns:mc="http://schemas.openxmlformats.org/markup-compatibility/2006">
              <mc:Choice xmlns:v="urn:schemas-microsoft-com:vml" Requires="v">
                <p:oleObj name="Equation" r:id="rId8" imgW="1549080" imgH="266400" progId="Equation.DSMT4">
                  <p:embed/>
                </p:oleObj>
              </mc:Choice>
              <mc:Fallback>
                <p:oleObj name="Equation" r:id="rId8"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9"/>
                      <a:stretch>
                        <a:fillRect/>
                      </a:stretch>
                    </p:blipFill>
                    <p:spPr>
                      <a:xfrm>
                        <a:off x="7284720" y="3792220"/>
                        <a:ext cx="1549400" cy="266700"/>
                      </a:xfrm>
                      <a:prstGeom prst="rect">
                        <a:avLst/>
                      </a:prstGeom>
                    </p:spPr>
                  </p:pic>
                </p:oleObj>
              </mc:Fallback>
            </mc:AlternateContent>
          </a:graphicData>
        </a:graphic>
      </p:graphicFrame>
      <p:sp>
        <p:nvSpPr>
          <p:cNvPr id="87" name="TextBox 10">
            <a:extLst>
              <a:ext uri="{FF2B5EF4-FFF2-40B4-BE49-F238E27FC236}">
                <a16:creationId xmlns:a16="http://schemas.microsoft.com/office/drawing/2014/main" id="{24A87B74-E989-48E4-84D9-3F4E42C91C87}"/>
              </a:ext>
            </a:extLst>
          </p:cNvPr>
          <p:cNvSpPr txBox="1"/>
          <p:nvPr/>
        </p:nvSpPr>
        <p:spPr>
          <a:xfrm>
            <a:off x="1976661" y="4303106"/>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448936581"/>
              </p:ext>
            </p:extLst>
          </p:nvPr>
        </p:nvGraphicFramePr>
        <p:xfrm>
          <a:off x="6484938" y="4843463"/>
          <a:ext cx="3479800" cy="266700"/>
        </p:xfrm>
        <a:graphic>
          <a:graphicData uri="http://schemas.openxmlformats.org/presentationml/2006/ole">
            <mc:AlternateContent xmlns:mc="http://schemas.openxmlformats.org/markup-compatibility/2006">
              <mc:Choice xmlns:v="urn:schemas-microsoft-com:vml" Requires="v">
                <p:oleObj name="Equation" r:id="rId10" imgW="3479760" imgH="266400" progId="Equation.DSMT4">
                  <p:embed/>
                </p:oleObj>
              </mc:Choice>
              <mc:Fallback>
                <p:oleObj name="Equation" r:id="rId10" imgW="347976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11"/>
                      <a:stretch>
                        <a:fillRect/>
                      </a:stretch>
                    </p:blipFill>
                    <p:spPr>
                      <a:xfrm>
                        <a:off x="6484938" y="4843463"/>
                        <a:ext cx="3479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431293406"/>
              </p:ext>
            </p:extLst>
          </p:nvPr>
        </p:nvGraphicFramePr>
        <p:xfrm>
          <a:off x="3763328" y="5517370"/>
          <a:ext cx="876300" cy="266700"/>
        </p:xfrm>
        <a:graphic>
          <a:graphicData uri="http://schemas.openxmlformats.org/presentationml/2006/ole">
            <mc:AlternateContent xmlns:mc="http://schemas.openxmlformats.org/markup-compatibility/2006">
              <mc:Choice xmlns:v="urn:schemas-microsoft-com:vml" Requires="v">
                <p:oleObj name="Equation" r:id="rId12" imgW="876240" imgH="266400" progId="Equation.DSMT4">
                  <p:embed/>
                </p:oleObj>
              </mc:Choice>
              <mc:Fallback>
                <p:oleObj name="Equation" r:id="rId12" imgW="87624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13"/>
                      <a:stretch>
                        <a:fillRect/>
                      </a:stretch>
                    </p:blipFill>
                    <p:spPr>
                      <a:xfrm>
                        <a:off x="3763328" y="5517370"/>
                        <a:ext cx="8763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187506376"/>
              </p:ext>
            </p:extLst>
          </p:nvPr>
        </p:nvGraphicFramePr>
        <p:xfrm>
          <a:off x="7449428" y="5650720"/>
          <a:ext cx="1549400" cy="266700"/>
        </p:xfrm>
        <a:graphic>
          <a:graphicData uri="http://schemas.openxmlformats.org/presentationml/2006/ole">
            <mc:AlternateContent xmlns:mc="http://schemas.openxmlformats.org/markup-compatibility/2006">
              <mc:Choice xmlns:v="urn:schemas-microsoft-com:vml" Requires="v">
                <p:oleObj name="Equation" r:id="rId14" imgW="1549080" imgH="266400" progId="Equation.DSMT4">
                  <p:embed/>
                </p:oleObj>
              </mc:Choice>
              <mc:Fallback>
                <p:oleObj name="Equation" r:id="rId14"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9"/>
                      <a:stretch>
                        <a:fillRect/>
                      </a:stretch>
                    </p:blipFill>
                    <p:spPr>
                      <a:xfrm>
                        <a:off x="7449428" y="5650720"/>
                        <a:ext cx="1549400" cy="266700"/>
                      </a:xfrm>
                      <a:prstGeom prst="rect">
                        <a:avLst/>
                      </a:prstGeom>
                    </p:spPr>
                  </p:pic>
                </p:oleObj>
              </mc:Fallback>
            </mc:AlternateContent>
          </a:graphicData>
        </a:graphic>
      </p:graphicFrame>
      <p:sp>
        <p:nvSpPr>
          <p:cNvPr id="25" name="TextBox 10">
            <a:extLst>
              <a:ext uri="{FF2B5EF4-FFF2-40B4-BE49-F238E27FC236}">
                <a16:creationId xmlns:a16="http://schemas.microsoft.com/office/drawing/2014/main" id="{D654E3E5-8C6D-49B0-B057-C9A9030181F0}"/>
              </a:ext>
            </a:extLst>
          </p:cNvPr>
          <p:cNvSpPr txBox="1"/>
          <p:nvPr/>
        </p:nvSpPr>
        <p:spPr>
          <a:xfrm>
            <a:off x="1873649" y="25905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graphicFrame>
        <p:nvGraphicFramePr>
          <p:cNvPr id="3" name="物件 2">
            <a:extLst>
              <a:ext uri="{FF2B5EF4-FFF2-40B4-BE49-F238E27FC236}">
                <a16:creationId xmlns:a16="http://schemas.microsoft.com/office/drawing/2014/main" id="{D979D7C2-25FD-4914-B5AA-B48C1AC1E9A7}"/>
              </a:ext>
            </a:extLst>
          </p:cNvPr>
          <p:cNvGraphicFramePr>
            <a:graphicFrameLocks noChangeAspect="1"/>
          </p:cNvGraphicFramePr>
          <p:nvPr>
            <p:extLst>
              <p:ext uri="{D42A27DB-BD31-4B8C-83A1-F6EECF244321}">
                <p14:modId xmlns:p14="http://schemas.microsoft.com/office/powerpoint/2010/main" val="1354996970"/>
              </p:ext>
            </p:extLst>
          </p:nvPr>
        </p:nvGraphicFramePr>
        <p:xfrm>
          <a:off x="2431996" y="3301510"/>
          <a:ext cx="3848100" cy="279400"/>
        </p:xfrm>
        <a:graphic>
          <a:graphicData uri="http://schemas.openxmlformats.org/presentationml/2006/ole">
            <mc:AlternateContent xmlns:mc="http://schemas.openxmlformats.org/markup-compatibility/2006">
              <mc:Choice xmlns:v="urn:schemas-microsoft-com:vml" Requires="v">
                <p:oleObj name="Equation" r:id="rId15" imgW="3848327" imgH="279010" progId="Equation.DSMT4">
                  <p:embed/>
                </p:oleObj>
              </mc:Choice>
              <mc:Fallback>
                <p:oleObj name="Equation" r:id="rId15" imgW="3848327" imgH="279010" progId="Equation.DSMT4">
                  <p:embed/>
                  <p:pic>
                    <p:nvPicPr>
                      <p:cNvPr id="0" name=""/>
                      <p:cNvPicPr/>
                      <p:nvPr/>
                    </p:nvPicPr>
                    <p:blipFill>
                      <a:blip r:embed="rId16"/>
                      <a:stretch>
                        <a:fillRect/>
                      </a:stretch>
                    </p:blipFill>
                    <p:spPr>
                      <a:xfrm>
                        <a:off x="2431996" y="3301510"/>
                        <a:ext cx="3848100" cy="2794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0F9C1F8A-4802-4207-83C6-1859DB047C78}"/>
              </a:ext>
            </a:extLst>
          </p:cNvPr>
          <p:cNvGraphicFramePr>
            <a:graphicFrameLocks noChangeAspect="1"/>
          </p:cNvGraphicFramePr>
          <p:nvPr>
            <p:extLst>
              <p:ext uri="{D42A27DB-BD31-4B8C-83A1-F6EECF244321}">
                <p14:modId xmlns:p14="http://schemas.microsoft.com/office/powerpoint/2010/main" val="632328648"/>
              </p:ext>
            </p:extLst>
          </p:nvPr>
        </p:nvGraphicFramePr>
        <p:xfrm>
          <a:off x="2432050" y="4843463"/>
          <a:ext cx="3848100" cy="279400"/>
        </p:xfrm>
        <a:graphic>
          <a:graphicData uri="http://schemas.openxmlformats.org/presentationml/2006/ole">
            <mc:AlternateContent xmlns:mc="http://schemas.openxmlformats.org/markup-compatibility/2006">
              <mc:Choice xmlns:v="urn:schemas-microsoft-com:vml" Requires="v">
                <p:oleObj name="Equation" r:id="rId17" imgW="3848040" imgH="279360" progId="Equation.DSMT4">
                  <p:embed/>
                </p:oleObj>
              </mc:Choice>
              <mc:Fallback>
                <p:oleObj name="Equation" r:id="rId17" imgW="3848040" imgH="279360" progId="Equation.DSMT4">
                  <p:embed/>
                  <p:pic>
                    <p:nvPicPr>
                      <p:cNvPr id="0" name=""/>
                      <p:cNvPicPr/>
                      <p:nvPr/>
                    </p:nvPicPr>
                    <p:blipFill>
                      <a:blip r:embed="rId18"/>
                      <a:stretch>
                        <a:fillRect/>
                      </a:stretch>
                    </p:blipFill>
                    <p:spPr>
                      <a:xfrm>
                        <a:off x="2432050" y="4843463"/>
                        <a:ext cx="3848100" cy="2794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extLst>
              <p:ext uri="{D42A27DB-BD31-4B8C-83A1-F6EECF244321}">
                <p14:modId xmlns:p14="http://schemas.microsoft.com/office/powerpoint/2010/main" val="1050186395"/>
              </p:ext>
            </p:extLst>
          </p:nvPr>
        </p:nvGraphicFramePr>
        <p:xfrm>
          <a:off x="3106738" y="5902492"/>
          <a:ext cx="2159000" cy="266700"/>
        </p:xfrm>
        <a:graphic>
          <a:graphicData uri="http://schemas.openxmlformats.org/presentationml/2006/ole">
            <mc:AlternateContent xmlns:mc="http://schemas.openxmlformats.org/markup-compatibility/2006">
              <mc:Choice xmlns:v="urn:schemas-microsoft-com:vml" Requires="v">
                <p:oleObj name="Equation" r:id="rId19" imgW="2158920" imgH="266400" progId="Equation.DSMT4">
                  <p:embed/>
                </p:oleObj>
              </mc:Choice>
              <mc:Fallback>
                <p:oleObj name="Equation" r:id="rId19" imgW="2158920" imgH="266400" progId="Equation.DSMT4">
                  <p:embed/>
                  <p:pic>
                    <p:nvPicPr>
                      <p:cNvPr id="0" name=""/>
                      <p:cNvPicPr/>
                      <p:nvPr/>
                    </p:nvPicPr>
                    <p:blipFill>
                      <a:blip r:embed="rId20"/>
                      <a:stretch>
                        <a:fillRect/>
                      </a:stretch>
                    </p:blipFill>
                    <p:spPr>
                      <a:xfrm>
                        <a:off x="3106738" y="5902492"/>
                        <a:ext cx="2159000" cy="266700"/>
                      </a:xfrm>
                      <a:prstGeom prst="rect">
                        <a:avLst/>
                      </a:prstGeom>
                    </p:spPr>
                  </p:pic>
                </p:oleObj>
              </mc:Fallback>
            </mc:AlternateContent>
          </a:graphicData>
        </a:graphic>
      </p:graphicFrame>
      <p:sp>
        <p:nvSpPr>
          <p:cNvPr id="13" name="投影片編號版面配置區 12">
            <a:extLst>
              <a:ext uri="{FF2B5EF4-FFF2-40B4-BE49-F238E27FC236}">
                <a16:creationId xmlns:a16="http://schemas.microsoft.com/office/drawing/2014/main" id="{532A380A-5689-4F8F-A79C-152F1A77E1A3}"/>
              </a:ext>
            </a:extLst>
          </p:cNvPr>
          <p:cNvSpPr>
            <a:spLocks noGrp="1"/>
          </p:cNvSpPr>
          <p:nvPr>
            <p:ph type="sldNum" sz="quarter" idx="4"/>
          </p:nvPr>
        </p:nvSpPr>
        <p:spPr/>
        <p:txBody>
          <a:bodyPr/>
          <a:lstStyle/>
          <a:p>
            <a:fld id="{A834D990-9988-440C-886B-EA25C6D802F9}" type="slidenum">
              <a:rPr lang="zh-TW" altLang="en-US" smtClean="0"/>
              <a:t>20</a:t>
            </a:fld>
            <a:endParaRPr lang="zh-TW" altLang="en-US"/>
          </a:p>
        </p:txBody>
      </p:sp>
    </p:spTree>
    <p:extLst>
      <p:ext uri="{BB962C8B-B14F-4D97-AF65-F5344CB8AC3E}">
        <p14:creationId xmlns:p14="http://schemas.microsoft.com/office/powerpoint/2010/main" val="2504091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pic>
        <p:nvPicPr>
          <p:cNvPr id="3" name="圖片 2">
            <a:extLst>
              <a:ext uri="{FF2B5EF4-FFF2-40B4-BE49-F238E27FC236}">
                <a16:creationId xmlns:a16="http://schemas.microsoft.com/office/drawing/2014/main" id="{F3475829-8179-4F2B-9715-2A59C4F26692}"/>
              </a:ext>
            </a:extLst>
          </p:cNvPr>
          <p:cNvPicPr>
            <a:picLocks noChangeAspect="1"/>
          </p:cNvPicPr>
          <p:nvPr/>
        </p:nvPicPr>
        <p:blipFill>
          <a:blip r:embed="rId3"/>
          <a:stretch>
            <a:fillRect/>
          </a:stretch>
        </p:blipFill>
        <p:spPr>
          <a:xfrm>
            <a:off x="2135092" y="1406525"/>
            <a:ext cx="8315325" cy="5314950"/>
          </a:xfrm>
          <a:prstGeom prst="rect">
            <a:avLst/>
          </a:prstGeom>
        </p:spPr>
      </p:pic>
      <p:graphicFrame>
        <p:nvGraphicFramePr>
          <p:cNvPr id="6" name="物件 5">
            <a:extLst>
              <a:ext uri="{FF2B5EF4-FFF2-40B4-BE49-F238E27FC236}">
                <a16:creationId xmlns:a16="http://schemas.microsoft.com/office/drawing/2014/main" id="{3303F53F-BCF4-4929-97A5-F16A480DB43B}"/>
              </a:ext>
            </a:extLst>
          </p:cNvPr>
          <p:cNvGraphicFramePr>
            <a:graphicFrameLocks noChangeAspect="1"/>
          </p:cNvGraphicFramePr>
          <p:nvPr>
            <p:extLst>
              <p:ext uri="{D42A27DB-BD31-4B8C-83A1-F6EECF244321}">
                <p14:modId xmlns:p14="http://schemas.microsoft.com/office/powerpoint/2010/main" val="1475294677"/>
              </p:ext>
            </p:extLst>
          </p:nvPr>
        </p:nvGraphicFramePr>
        <p:xfrm>
          <a:off x="7499350" y="773641"/>
          <a:ext cx="2222500" cy="266700"/>
        </p:xfrm>
        <a:graphic>
          <a:graphicData uri="http://schemas.openxmlformats.org/presentationml/2006/ole">
            <mc:AlternateContent xmlns:mc="http://schemas.openxmlformats.org/markup-compatibility/2006">
              <mc:Choice xmlns:v="urn:schemas-microsoft-com:vml" Requires="v">
                <p:oleObj name="Equation" r:id="rId4" imgW="2222280" imgH="266400" progId="Equation.DSMT4">
                  <p:embed/>
                </p:oleObj>
              </mc:Choice>
              <mc:Fallback>
                <p:oleObj name="Equation" r:id="rId4" imgW="222228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5"/>
                      <a:stretch>
                        <a:fillRect/>
                      </a:stretch>
                    </p:blipFill>
                    <p:spPr>
                      <a:xfrm>
                        <a:off x="7499350" y="773641"/>
                        <a:ext cx="22225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12E8EE6F-09E6-4E39-B456-3C28EADFEB4B}"/>
              </a:ext>
            </a:extLst>
          </p:cNvPr>
          <p:cNvGraphicFramePr>
            <a:graphicFrameLocks noChangeAspect="1"/>
          </p:cNvGraphicFramePr>
          <p:nvPr>
            <p:extLst>
              <p:ext uri="{D42A27DB-BD31-4B8C-83A1-F6EECF244321}">
                <p14:modId xmlns:p14="http://schemas.microsoft.com/office/powerpoint/2010/main" val="3968840050"/>
              </p:ext>
            </p:extLst>
          </p:nvPr>
        </p:nvGraphicFramePr>
        <p:xfrm>
          <a:off x="2886530" y="785234"/>
          <a:ext cx="3848100" cy="279400"/>
        </p:xfrm>
        <a:graphic>
          <a:graphicData uri="http://schemas.openxmlformats.org/presentationml/2006/ole">
            <mc:AlternateContent xmlns:mc="http://schemas.openxmlformats.org/markup-compatibility/2006">
              <mc:Choice xmlns:v="urn:schemas-microsoft-com:vml" Requires="v">
                <p:oleObj name="Equation" r:id="rId6" imgW="3848327" imgH="279010" progId="Equation.DSMT4">
                  <p:embed/>
                </p:oleObj>
              </mc:Choice>
              <mc:Fallback>
                <p:oleObj name="Equation" r:id="rId6" imgW="3848327" imgH="279010" progId="Equation.DSMT4">
                  <p:embed/>
                  <p:pic>
                    <p:nvPicPr>
                      <p:cNvPr id="3" name="物件 2">
                        <a:extLst>
                          <a:ext uri="{FF2B5EF4-FFF2-40B4-BE49-F238E27FC236}">
                            <a16:creationId xmlns:a16="http://schemas.microsoft.com/office/drawing/2014/main" id="{D979D7C2-25FD-4914-B5AA-B48C1AC1E9A7}"/>
                          </a:ext>
                        </a:extLst>
                      </p:cNvPr>
                      <p:cNvPicPr/>
                      <p:nvPr/>
                    </p:nvPicPr>
                    <p:blipFill>
                      <a:blip r:embed="rId7"/>
                      <a:stretch>
                        <a:fillRect/>
                      </a:stretch>
                    </p:blipFill>
                    <p:spPr>
                      <a:xfrm>
                        <a:off x="2886530" y="785234"/>
                        <a:ext cx="3848100" cy="279400"/>
                      </a:xfrm>
                      <a:prstGeom prst="rect">
                        <a:avLst/>
                      </a:prstGeom>
                    </p:spPr>
                  </p:pic>
                </p:oleObj>
              </mc:Fallback>
            </mc:AlternateContent>
          </a:graphicData>
        </a:graphic>
      </p:graphicFrame>
      <p:sp>
        <p:nvSpPr>
          <p:cNvPr id="11" name="投影片編號版面配置區 10">
            <a:extLst>
              <a:ext uri="{FF2B5EF4-FFF2-40B4-BE49-F238E27FC236}">
                <a16:creationId xmlns:a16="http://schemas.microsoft.com/office/drawing/2014/main" id="{40A25F74-13DB-48E6-AB12-1CEFAF8E53FE}"/>
              </a:ext>
            </a:extLst>
          </p:cNvPr>
          <p:cNvSpPr>
            <a:spLocks noGrp="1"/>
          </p:cNvSpPr>
          <p:nvPr>
            <p:ph type="sldNum" sz="quarter" idx="4"/>
          </p:nvPr>
        </p:nvSpPr>
        <p:spPr/>
        <p:txBody>
          <a:bodyPr/>
          <a:lstStyle/>
          <a:p>
            <a:fld id="{A834D990-9988-440C-886B-EA25C6D802F9}" type="slidenum">
              <a:rPr lang="zh-TW" altLang="en-US" smtClean="0"/>
              <a:t>21</a:t>
            </a:fld>
            <a:endParaRPr lang="zh-TW" altLang="en-US"/>
          </a:p>
        </p:txBody>
      </p:sp>
      <p:sp>
        <p:nvSpPr>
          <p:cNvPr id="4" name="矩形 3">
            <a:extLst>
              <a:ext uri="{FF2B5EF4-FFF2-40B4-BE49-F238E27FC236}">
                <a16:creationId xmlns:a16="http://schemas.microsoft.com/office/drawing/2014/main" id="{2FC76447-BC46-F1B3-511C-80658F0FAFB7}"/>
              </a:ext>
            </a:extLst>
          </p:cNvPr>
          <p:cNvSpPr/>
          <p:nvPr/>
        </p:nvSpPr>
        <p:spPr>
          <a:xfrm rot="5400000">
            <a:off x="3842552" y="3834891"/>
            <a:ext cx="4681331" cy="726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TextBox 17">
            <a:extLst>
              <a:ext uri="{FF2B5EF4-FFF2-40B4-BE49-F238E27FC236}">
                <a16:creationId xmlns:a16="http://schemas.microsoft.com/office/drawing/2014/main" id="{D8E5FEBB-38ED-ECE4-99B9-5BA30B00FBDC}"/>
              </a:ext>
            </a:extLst>
          </p:cNvPr>
          <p:cNvSpPr txBox="1"/>
          <p:nvPr/>
        </p:nvSpPr>
        <p:spPr>
          <a:xfrm>
            <a:off x="698500" y="1089452"/>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Non-inferiority</a:t>
            </a:r>
          </a:p>
        </p:txBody>
      </p:sp>
    </p:spTree>
    <p:extLst>
      <p:ext uri="{BB962C8B-B14F-4D97-AF65-F5344CB8AC3E}">
        <p14:creationId xmlns:p14="http://schemas.microsoft.com/office/powerpoint/2010/main" val="2296366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4F9B95F-7DA0-41AA-A4A3-6E089FD118DB}"/>
              </a:ext>
            </a:extLst>
          </p:cNvPr>
          <p:cNvPicPr>
            <a:picLocks noChangeAspect="1"/>
          </p:cNvPicPr>
          <p:nvPr/>
        </p:nvPicPr>
        <p:blipFill>
          <a:blip r:embed="rId3"/>
          <a:stretch>
            <a:fillRect/>
          </a:stretch>
        </p:blipFill>
        <p:spPr>
          <a:xfrm>
            <a:off x="2133420" y="1428006"/>
            <a:ext cx="8220075" cy="5324475"/>
          </a:xfrm>
          <a:prstGeom prst="rect">
            <a:avLst/>
          </a:prstGeom>
        </p:spPr>
      </p:pic>
      <p:sp>
        <p:nvSpPr>
          <p:cNvPr id="5" name="TextBox 15">
            <a:extLst>
              <a:ext uri="{FF2B5EF4-FFF2-40B4-BE49-F238E27FC236}">
                <a16:creationId xmlns:a16="http://schemas.microsoft.com/office/drawing/2014/main" id="{64F10FD0-43B8-4C53-859E-F7FC9812743C}"/>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graphicFrame>
        <p:nvGraphicFramePr>
          <p:cNvPr id="7" name="物件 6">
            <a:extLst>
              <a:ext uri="{FF2B5EF4-FFF2-40B4-BE49-F238E27FC236}">
                <a16:creationId xmlns:a16="http://schemas.microsoft.com/office/drawing/2014/main" id="{78F2BDD5-D52C-42A9-9EE6-2BA75F7BD733}"/>
              </a:ext>
            </a:extLst>
          </p:cNvPr>
          <p:cNvGraphicFramePr>
            <a:graphicFrameLocks noChangeAspect="1"/>
          </p:cNvGraphicFramePr>
          <p:nvPr>
            <p:extLst>
              <p:ext uri="{D42A27DB-BD31-4B8C-83A1-F6EECF244321}">
                <p14:modId xmlns:p14="http://schemas.microsoft.com/office/powerpoint/2010/main" val="3605950432"/>
              </p:ext>
            </p:extLst>
          </p:nvPr>
        </p:nvGraphicFramePr>
        <p:xfrm>
          <a:off x="7708900" y="742950"/>
          <a:ext cx="1803400" cy="266700"/>
        </p:xfrm>
        <a:graphic>
          <a:graphicData uri="http://schemas.openxmlformats.org/presentationml/2006/ole">
            <mc:AlternateContent xmlns:mc="http://schemas.openxmlformats.org/markup-compatibility/2006">
              <mc:Choice xmlns:v="urn:schemas-microsoft-com:vml" Requires="v">
                <p:oleObj name="Equation" r:id="rId4" imgW="1803240" imgH="266400" progId="Equation.DSMT4">
                  <p:embed/>
                </p:oleObj>
              </mc:Choice>
              <mc:Fallback>
                <p:oleObj name="Equation" r:id="rId4" imgW="180324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5"/>
                      <a:stretch>
                        <a:fillRect/>
                      </a:stretch>
                    </p:blipFill>
                    <p:spPr>
                      <a:xfrm>
                        <a:off x="7708900" y="742950"/>
                        <a:ext cx="18034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FC8A36AB-0F93-4EA4-83CD-6C3010150C9F}"/>
              </a:ext>
            </a:extLst>
          </p:cNvPr>
          <p:cNvGraphicFramePr>
            <a:graphicFrameLocks noChangeAspect="1"/>
          </p:cNvGraphicFramePr>
          <p:nvPr>
            <p:extLst>
              <p:ext uri="{D42A27DB-BD31-4B8C-83A1-F6EECF244321}">
                <p14:modId xmlns:p14="http://schemas.microsoft.com/office/powerpoint/2010/main" val="646607003"/>
              </p:ext>
            </p:extLst>
          </p:nvPr>
        </p:nvGraphicFramePr>
        <p:xfrm>
          <a:off x="2522946" y="752293"/>
          <a:ext cx="3848100" cy="279400"/>
        </p:xfrm>
        <a:graphic>
          <a:graphicData uri="http://schemas.openxmlformats.org/presentationml/2006/ole">
            <mc:AlternateContent xmlns:mc="http://schemas.openxmlformats.org/markup-compatibility/2006">
              <mc:Choice xmlns:v="urn:schemas-microsoft-com:vml" Requires="v">
                <p:oleObj name="Equation" r:id="rId6" imgW="3848040" imgH="279360" progId="Equation.DSMT4">
                  <p:embed/>
                </p:oleObj>
              </mc:Choice>
              <mc:Fallback>
                <p:oleObj name="Equation" r:id="rId6" imgW="3848040" imgH="279360" progId="Equation.DSMT4">
                  <p:embed/>
                  <p:pic>
                    <p:nvPicPr>
                      <p:cNvPr id="10" name="物件 9">
                        <a:extLst>
                          <a:ext uri="{FF2B5EF4-FFF2-40B4-BE49-F238E27FC236}">
                            <a16:creationId xmlns:a16="http://schemas.microsoft.com/office/drawing/2014/main" id="{0F9C1F8A-4802-4207-83C6-1859DB047C78}"/>
                          </a:ext>
                        </a:extLst>
                      </p:cNvPr>
                      <p:cNvPicPr/>
                      <p:nvPr/>
                    </p:nvPicPr>
                    <p:blipFill>
                      <a:blip r:embed="rId7"/>
                      <a:stretch>
                        <a:fillRect/>
                      </a:stretch>
                    </p:blipFill>
                    <p:spPr>
                      <a:xfrm>
                        <a:off x="2522946" y="752293"/>
                        <a:ext cx="3848100" cy="2794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EE92789C-9A29-4FFD-8759-8B49D820A829}"/>
              </a:ext>
            </a:extLst>
          </p:cNvPr>
          <p:cNvSpPr>
            <a:spLocks noGrp="1"/>
          </p:cNvSpPr>
          <p:nvPr>
            <p:ph type="sldNum" sz="quarter" idx="4"/>
          </p:nvPr>
        </p:nvSpPr>
        <p:spPr/>
        <p:txBody>
          <a:bodyPr/>
          <a:lstStyle/>
          <a:p>
            <a:fld id="{A834D990-9988-440C-886B-EA25C6D802F9}" type="slidenum">
              <a:rPr lang="zh-TW" altLang="en-US" smtClean="0"/>
              <a:t>22</a:t>
            </a:fld>
            <a:endParaRPr lang="zh-TW" altLang="en-US"/>
          </a:p>
        </p:txBody>
      </p:sp>
      <p:sp>
        <p:nvSpPr>
          <p:cNvPr id="2" name="矩形 1">
            <a:extLst>
              <a:ext uri="{FF2B5EF4-FFF2-40B4-BE49-F238E27FC236}">
                <a16:creationId xmlns:a16="http://schemas.microsoft.com/office/drawing/2014/main" id="{8AA499B4-E76A-133B-6EBC-21647283EEB7}"/>
              </a:ext>
            </a:extLst>
          </p:cNvPr>
          <p:cNvSpPr/>
          <p:nvPr/>
        </p:nvSpPr>
        <p:spPr>
          <a:xfrm rot="5400000">
            <a:off x="3755334" y="3922110"/>
            <a:ext cx="4681331" cy="552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TextBox 17">
            <a:extLst>
              <a:ext uri="{FF2B5EF4-FFF2-40B4-BE49-F238E27FC236}">
                <a16:creationId xmlns:a16="http://schemas.microsoft.com/office/drawing/2014/main" id="{684716FD-66E4-CA1B-562B-3D008A56A28B}"/>
              </a:ext>
            </a:extLst>
          </p:cNvPr>
          <p:cNvSpPr txBox="1"/>
          <p:nvPr/>
        </p:nvSpPr>
        <p:spPr>
          <a:xfrm>
            <a:off x="698500" y="1089452"/>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Non-inferiority</a:t>
            </a:r>
          </a:p>
        </p:txBody>
      </p:sp>
    </p:spTree>
    <p:extLst>
      <p:ext uri="{BB962C8B-B14F-4D97-AF65-F5344CB8AC3E}">
        <p14:creationId xmlns:p14="http://schemas.microsoft.com/office/powerpoint/2010/main" val="2791854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83540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r>
              <a:rPr lang="zh-TW" altLang="en-US" dirty="0"/>
              <a:t> </a:t>
            </a:r>
            <a:r>
              <a:rPr lang="en-US" altLang="zh-TW" dirty="0"/>
              <a:t>and Result</a:t>
            </a:r>
            <a:endParaRPr lang="en-US" dirty="0"/>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Interval Estimator</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290496782"/>
              </p:ext>
            </p:extLst>
          </p:nvPr>
        </p:nvGraphicFramePr>
        <p:xfrm>
          <a:off x="4875530" y="1448169"/>
          <a:ext cx="2222500" cy="266700"/>
        </p:xfrm>
        <a:graphic>
          <a:graphicData uri="http://schemas.openxmlformats.org/presentationml/2006/ole">
            <mc:AlternateContent xmlns:mc="http://schemas.openxmlformats.org/markup-compatibility/2006">
              <mc:Choice xmlns:v="urn:schemas-microsoft-com:vml" Requires="v">
                <p:oleObj name="Equation" r:id="rId3" imgW="2222280" imgH="266400" progId="Equation.DSMT4">
                  <p:embed/>
                </p:oleObj>
              </mc:Choice>
              <mc:Fallback>
                <p:oleObj name="Equation" r:id="rId3" imgW="222228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4"/>
                      <a:stretch>
                        <a:fillRect/>
                      </a:stretch>
                    </p:blipFill>
                    <p:spPr>
                      <a:xfrm>
                        <a:off x="4875530" y="1448169"/>
                        <a:ext cx="2222500" cy="266700"/>
                      </a:xfrm>
                      <a:prstGeom prst="rect">
                        <a:avLst/>
                      </a:prstGeom>
                    </p:spPr>
                  </p:pic>
                </p:oleObj>
              </mc:Fallback>
            </mc:AlternateContent>
          </a:graphicData>
        </a:graphic>
      </p:graphicFrame>
      <p:pic>
        <p:nvPicPr>
          <p:cNvPr id="34" name="圖片 33">
            <a:extLst>
              <a:ext uri="{FF2B5EF4-FFF2-40B4-BE49-F238E27FC236}">
                <a16:creationId xmlns:a16="http://schemas.microsoft.com/office/drawing/2014/main" id="{120D10EA-89BA-4313-AA8C-92048F5C2314}"/>
              </a:ext>
            </a:extLst>
          </p:cNvPr>
          <p:cNvPicPr>
            <a:picLocks noChangeAspect="1"/>
          </p:cNvPicPr>
          <p:nvPr/>
        </p:nvPicPr>
        <p:blipFill>
          <a:blip r:embed="rId5"/>
          <a:stretch>
            <a:fillRect/>
          </a:stretch>
        </p:blipFill>
        <p:spPr>
          <a:xfrm>
            <a:off x="1698470" y="1750554"/>
            <a:ext cx="8795055" cy="5056143"/>
          </a:xfrm>
          <a:prstGeom prst="rect">
            <a:avLst/>
          </a:prstGeom>
        </p:spPr>
      </p:pic>
      <p:sp>
        <p:nvSpPr>
          <p:cNvPr id="5" name="投影片編號版面配置區 4">
            <a:extLst>
              <a:ext uri="{FF2B5EF4-FFF2-40B4-BE49-F238E27FC236}">
                <a16:creationId xmlns:a16="http://schemas.microsoft.com/office/drawing/2014/main" id="{7593C1C3-A206-48EC-BADE-CA3F7EEA740D}"/>
              </a:ext>
            </a:extLst>
          </p:cNvPr>
          <p:cNvSpPr>
            <a:spLocks noGrp="1"/>
          </p:cNvSpPr>
          <p:nvPr>
            <p:ph type="sldNum" sz="quarter" idx="4"/>
          </p:nvPr>
        </p:nvSpPr>
        <p:spPr/>
        <p:txBody>
          <a:bodyPr/>
          <a:lstStyle/>
          <a:p>
            <a:fld id="{A834D990-9988-440C-886B-EA25C6D802F9}" type="slidenum">
              <a:rPr lang="zh-TW" altLang="en-US" smtClean="0"/>
              <a:t>23</a:t>
            </a:fld>
            <a:endParaRPr lang="zh-TW" altLang="en-US"/>
          </a:p>
        </p:txBody>
      </p:sp>
      <p:sp>
        <p:nvSpPr>
          <p:cNvPr id="3" name="矩形 2">
            <a:extLst>
              <a:ext uri="{FF2B5EF4-FFF2-40B4-BE49-F238E27FC236}">
                <a16:creationId xmlns:a16="http://schemas.microsoft.com/office/drawing/2014/main" id="{F90A121A-DC88-00D7-3E17-2A969DAB7AC1}"/>
              </a:ext>
            </a:extLst>
          </p:cNvPr>
          <p:cNvSpPr/>
          <p:nvPr/>
        </p:nvSpPr>
        <p:spPr>
          <a:xfrm rot="5400000">
            <a:off x="3768515" y="3850654"/>
            <a:ext cx="4542933" cy="1198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66223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7644509"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 and Result</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Interval Estimator</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433560623"/>
              </p:ext>
            </p:extLst>
          </p:nvPr>
        </p:nvGraphicFramePr>
        <p:xfrm>
          <a:off x="4984750" y="1362768"/>
          <a:ext cx="2222500" cy="266700"/>
        </p:xfrm>
        <a:graphic>
          <a:graphicData uri="http://schemas.openxmlformats.org/presentationml/2006/ole">
            <mc:AlternateContent xmlns:mc="http://schemas.openxmlformats.org/markup-compatibility/2006">
              <mc:Choice xmlns:v="urn:schemas-microsoft-com:vml" Requires="v">
                <p:oleObj name="Equation" r:id="rId3" imgW="2222280" imgH="266400" progId="Equation.DSMT4">
                  <p:embed/>
                </p:oleObj>
              </mc:Choice>
              <mc:Fallback>
                <p:oleObj name="Equation" r:id="rId3" imgW="222228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4"/>
                      <a:stretch>
                        <a:fillRect/>
                      </a:stretch>
                    </p:blipFill>
                    <p:spPr>
                      <a:xfrm>
                        <a:off x="4984750" y="1362768"/>
                        <a:ext cx="2222500" cy="266700"/>
                      </a:xfrm>
                      <a:prstGeom prst="rect">
                        <a:avLst/>
                      </a:prstGeom>
                    </p:spPr>
                  </p:pic>
                </p:oleObj>
              </mc:Fallback>
            </mc:AlternateContent>
          </a:graphicData>
        </a:graphic>
      </p:graphicFrame>
      <p:pic>
        <p:nvPicPr>
          <p:cNvPr id="15" name="圖片 14">
            <a:extLst>
              <a:ext uri="{FF2B5EF4-FFF2-40B4-BE49-F238E27FC236}">
                <a16:creationId xmlns:a16="http://schemas.microsoft.com/office/drawing/2014/main" id="{944432A1-50F7-4E8B-B638-B9026AE80D1C}"/>
              </a:ext>
            </a:extLst>
          </p:cNvPr>
          <p:cNvPicPr>
            <a:picLocks noChangeAspect="1"/>
          </p:cNvPicPr>
          <p:nvPr/>
        </p:nvPicPr>
        <p:blipFill>
          <a:blip r:embed="rId5"/>
          <a:stretch>
            <a:fillRect/>
          </a:stretch>
        </p:blipFill>
        <p:spPr>
          <a:xfrm>
            <a:off x="1608397" y="1720261"/>
            <a:ext cx="9531793" cy="5001514"/>
          </a:xfrm>
          <a:prstGeom prst="rect">
            <a:avLst/>
          </a:prstGeom>
        </p:spPr>
      </p:pic>
      <p:sp>
        <p:nvSpPr>
          <p:cNvPr id="4" name="投影片編號版面配置區 3">
            <a:extLst>
              <a:ext uri="{FF2B5EF4-FFF2-40B4-BE49-F238E27FC236}">
                <a16:creationId xmlns:a16="http://schemas.microsoft.com/office/drawing/2014/main" id="{EEE637AB-6F31-4361-84FA-8A2AFD22C65C}"/>
              </a:ext>
            </a:extLst>
          </p:cNvPr>
          <p:cNvSpPr>
            <a:spLocks noGrp="1"/>
          </p:cNvSpPr>
          <p:nvPr>
            <p:ph type="sldNum" sz="quarter" idx="4"/>
          </p:nvPr>
        </p:nvSpPr>
        <p:spPr/>
        <p:txBody>
          <a:bodyPr/>
          <a:lstStyle/>
          <a:p>
            <a:fld id="{A834D990-9988-440C-886B-EA25C6D802F9}" type="slidenum">
              <a:rPr lang="zh-TW" altLang="en-US" smtClean="0"/>
              <a:t>24</a:t>
            </a:fld>
            <a:endParaRPr lang="zh-TW" altLang="en-US"/>
          </a:p>
        </p:txBody>
      </p:sp>
      <p:sp>
        <p:nvSpPr>
          <p:cNvPr id="3" name="矩形 2">
            <a:extLst>
              <a:ext uri="{FF2B5EF4-FFF2-40B4-BE49-F238E27FC236}">
                <a16:creationId xmlns:a16="http://schemas.microsoft.com/office/drawing/2014/main" id="{1158192E-DCBA-E29D-1D93-89F458079813}"/>
              </a:ext>
            </a:extLst>
          </p:cNvPr>
          <p:cNvSpPr/>
          <p:nvPr/>
        </p:nvSpPr>
        <p:spPr>
          <a:xfrm rot="5400000">
            <a:off x="4088170" y="3717112"/>
            <a:ext cx="4450166" cy="1208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7934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grpSp>
        <p:nvGrpSpPr>
          <p:cNvPr id="11" name="Group 73">
            <a:extLst>
              <a:ext uri="{FF2B5EF4-FFF2-40B4-BE49-F238E27FC236}">
                <a16:creationId xmlns:a16="http://schemas.microsoft.com/office/drawing/2014/main" id="{E40D08C6-74B1-461D-AC36-BF8C93A135A8}"/>
              </a:ext>
            </a:extLst>
          </p:cNvPr>
          <p:cNvGrpSpPr/>
          <p:nvPr/>
        </p:nvGrpSpPr>
        <p:grpSpPr>
          <a:xfrm>
            <a:off x="698500" y="1747934"/>
            <a:ext cx="6586220" cy="1913588"/>
            <a:chOff x="1236235" y="2790124"/>
            <a:chExt cx="6586220" cy="1913588"/>
          </a:xfrm>
        </p:grpSpPr>
        <p:grpSp>
          <p:nvGrpSpPr>
            <p:cNvPr id="12" name="Group 53">
              <a:extLst>
                <a:ext uri="{FF2B5EF4-FFF2-40B4-BE49-F238E27FC236}">
                  <a16:creationId xmlns:a16="http://schemas.microsoft.com/office/drawing/2014/main" id="{47F28812-2D25-4E5D-85E1-7AE0C092062B}"/>
                </a:ext>
              </a:extLst>
            </p:cNvPr>
            <p:cNvGrpSpPr/>
            <p:nvPr/>
          </p:nvGrpSpPr>
          <p:grpSpPr>
            <a:xfrm>
              <a:off x="1236235" y="2790124"/>
              <a:ext cx="6586220" cy="840004"/>
              <a:chOff x="1490832" y="2281271"/>
              <a:chExt cx="6586220" cy="840004"/>
            </a:xfrm>
          </p:grpSpPr>
          <p:sp>
            <p:nvSpPr>
              <p:cNvPr id="28" name="Oval 54">
                <a:extLst>
                  <a:ext uri="{FF2B5EF4-FFF2-40B4-BE49-F238E27FC236}">
                    <a16:creationId xmlns:a16="http://schemas.microsoft.com/office/drawing/2014/main" id="{717F50BF-2C91-4871-91DC-3FBF666E1639}"/>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55">
                <a:extLst>
                  <a:ext uri="{FF2B5EF4-FFF2-40B4-BE49-F238E27FC236}">
                    <a16:creationId xmlns:a16="http://schemas.microsoft.com/office/drawing/2014/main" id="{B2E09D10-D55A-46FC-A151-ECB34BB42954}"/>
                  </a:ext>
                </a:extLst>
              </p:cNvPr>
              <p:cNvSpPr txBox="1"/>
              <p:nvPr/>
            </p:nvSpPr>
            <p:spPr>
              <a:xfrm>
                <a:off x="2197081" y="2532203"/>
                <a:ext cx="5275184" cy="589072"/>
              </a:xfrm>
              <a:prstGeom prst="rect">
                <a:avLst/>
              </a:prstGeom>
              <a:noFill/>
            </p:spPr>
            <p:txBody>
              <a:bodyPr wrap="square" numCol="1" spcCol="457200" rtlCol="0">
                <a:spAutoFit/>
              </a:bodyPr>
              <a:lstStyle/>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A</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Placebo</a:t>
                </a:r>
              </a:p>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B</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Beta-agonist salmeterol (50g twice daily)</a:t>
                </a:r>
                <a:endPar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0" name="TextBox 56">
                <a:extLst>
                  <a:ext uri="{FF2B5EF4-FFF2-40B4-BE49-F238E27FC236}">
                    <a16:creationId xmlns:a16="http://schemas.microsoft.com/office/drawing/2014/main" id="{4B4503B7-84C8-44A6-90D0-D3D9C214E11C}"/>
                  </a:ext>
                </a:extLst>
              </p:cNvPr>
              <p:cNvSpPr txBox="1"/>
              <p:nvPr/>
            </p:nvSpPr>
            <p:spPr>
              <a:xfrm>
                <a:off x="2197079" y="2281865"/>
                <a:ext cx="587997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Double-Blind Crossover Trial for </a:t>
                </a:r>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Asthma patients</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1" name="TextBox 57">
                <a:extLst>
                  <a:ext uri="{FF2B5EF4-FFF2-40B4-BE49-F238E27FC236}">
                    <a16:creationId xmlns:a16="http://schemas.microsoft.com/office/drawing/2014/main" id="{D3CE4558-EE99-4CC0-AA5E-C29A99A2B824}"/>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grpSp>
          <p:nvGrpSpPr>
            <p:cNvPr id="13" name="Group 58">
              <a:extLst>
                <a:ext uri="{FF2B5EF4-FFF2-40B4-BE49-F238E27FC236}">
                  <a16:creationId xmlns:a16="http://schemas.microsoft.com/office/drawing/2014/main" id="{F69D1656-1B88-4936-9A32-72055EA8C26C}"/>
                </a:ext>
              </a:extLst>
            </p:cNvPr>
            <p:cNvGrpSpPr/>
            <p:nvPr/>
          </p:nvGrpSpPr>
          <p:grpSpPr>
            <a:xfrm>
              <a:off x="1236235" y="3952458"/>
              <a:ext cx="5846679" cy="583715"/>
              <a:chOff x="1490832" y="3260081"/>
              <a:chExt cx="5846679" cy="583715"/>
            </a:xfrm>
          </p:grpSpPr>
          <p:sp>
            <p:nvSpPr>
              <p:cNvPr id="24" name="Oval 59">
                <a:extLst>
                  <a:ext uri="{FF2B5EF4-FFF2-40B4-BE49-F238E27FC236}">
                    <a16:creationId xmlns:a16="http://schemas.microsoft.com/office/drawing/2014/main" id="{43D6D22B-79E4-4FDC-8B3D-A5A9E4443356}"/>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60">
                <a:extLst>
                  <a:ext uri="{FF2B5EF4-FFF2-40B4-BE49-F238E27FC236}">
                    <a16:creationId xmlns:a16="http://schemas.microsoft.com/office/drawing/2014/main" id="{28B17F11-6D19-4D5A-ACBD-51D59CE93D51}"/>
                  </a:ext>
                </a:extLst>
              </p:cNvPr>
              <p:cNvSpPr txBox="1"/>
              <p:nvPr/>
            </p:nvSpPr>
            <p:spPr>
              <a:xfrm>
                <a:off x="2197081" y="3511013"/>
                <a:ext cx="4428160" cy="332783"/>
              </a:xfrm>
              <a:prstGeom prst="rect">
                <a:avLst/>
              </a:prstGeom>
              <a:noFill/>
            </p:spPr>
            <p:txBody>
              <a:bodyPr wrap="square" numCol="1" spcCol="457200" rtlCol="0">
                <a:spAutoFit/>
              </a:bodyPr>
              <a:lstStyle>
                <a:defPPr>
                  <a:defRPr lang="en-US"/>
                </a:defPPr>
                <a:lvl1pPr>
                  <a:lnSpc>
                    <a:spcPts val="2000"/>
                  </a:lnSpc>
                  <a:defRPr sz="160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dirty="0"/>
                  <a:t>Randomized to sequence AB or sequence BA</a:t>
                </a:r>
              </a:p>
            </p:txBody>
          </p:sp>
          <p:sp>
            <p:nvSpPr>
              <p:cNvPr id="26" name="TextBox 61">
                <a:extLst>
                  <a:ext uri="{FF2B5EF4-FFF2-40B4-BE49-F238E27FC236}">
                    <a16:creationId xmlns:a16="http://schemas.microsoft.com/office/drawing/2014/main" id="{2563BBD3-0D74-46C3-BF1B-2B758CC6BB53}"/>
                  </a:ext>
                </a:extLst>
              </p:cNvPr>
              <p:cNvSpPr txBox="1"/>
              <p:nvPr/>
            </p:nvSpPr>
            <p:spPr>
              <a:xfrm>
                <a:off x="2197079" y="3260675"/>
                <a:ext cx="5140432"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101 participate only 87 patients who completed the trial</a:t>
                </a:r>
              </a:p>
            </p:txBody>
          </p:sp>
          <p:sp>
            <p:nvSpPr>
              <p:cNvPr id="27" name="TextBox 62">
                <a:extLst>
                  <a:ext uri="{FF2B5EF4-FFF2-40B4-BE49-F238E27FC236}">
                    <a16:creationId xmlns:a16="http://schemas.microsoft.com/office/drawing/2014/main" id="{AD2286E3-D23F-4569-9540-1235DA332DBA}"/>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cxnSp>
          <p:nvCxnSpPr>
            <p:cNvPr id="15" name="Straight Connector 70">
              <a:extLst>
                <a:ext uri="{FF2B5EF4-FFF2-40B4-BE49-F238E27FC236}">
                  <a16:creationId xmlns:a16="http://schemas.microsoft.com/office/drawing/2014/main" id="{A30DCDD9-0375-4B72-A5AC-5F03B18B9B32}"/>
                </a:ext>
              </a:extLst>
            </p:cNvPr>
            <p:cNvCxnSpPr/>
            <p:nvPr/>
          </p:nvCxnSpPr>
          <p:spPr>
            <a:xfrm>
              <a:off x="1942482" y="3660648"/>
              <a:ext cx="3126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71">
              <a:extLst>
                <a:ext uri="{FF2B5EF4-FFF2-40B4-BE49-F238E27FC236}">
                  <a16:creationId xmlns:a16="http://schemas.microsoft.com/office/drawing/2014/main" id="{802C82AB-FE5A-40B6-8BB5-DC12C382A23C}"/>
                </a:ext>
              </a:extLst>
            </p:cNvPr>
            <p:cNvCxnSpPr/>
            <p:nvPr/>
          </p:nvCxnSpPr>
          <p:spPr>
            <a:xfrm>
              <a:off x="2048499" y="4703712"/>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箭號: 向右 3">
            <a:extLst>
              <a:ext uri="{FF2B5EF4-FFF2-40B4-BE49-F238E27FC236}">
                <a16:creationId xmlns:a16="http://schemas.microsoft.com/office/drawing/2014/main" id="{0D82E926-F311-4DE1-BBC5-D9A311808C8E}"/>
              </a:ext>
            </a:extLst>
          </p:cNvPr>
          <p:cNvSpPr/>
          <p:nvPr/>
        </p:nvSpPr>
        <p:spPr>
          <a:xfrm>
            <a:off x="5409239" y="4189506"/>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7" name="箭號: 向右 56">
            <a:extLst>
              <a:ext uri="{FF2B5EF4-FFF2-40B4-BE49-F238E27FC236}">
                <a16:creationId xmlns:a16="http://schemas.microsoft.com/office/drawing/2014/main" id="{D3DE5521-B0AE-4D05-88EA-1FE9C2DF53DB}"/>
              </a:ext>
            </a:extLst>
          </p:cNvPr>
          <p:cNvSpPr/>
          <p:nvPr/>
        </p:nvSpPr>
        <p:spPr>
          <a:xfrm>
            <a:off x="5409239" y="5321319"/>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 name="文字方塊 4">
            <a:extLst>
              <a:ext uri="{FF2B5EF4-FFF2-40B4-BE49-F238E27FC236}">
                <a16:creationId xmlns:a16="http://schemas.microsoft.com/office/drawing/2014/main" id="{C9EA1F02-F62B-4B23-8B16-E3A74B94279C}"/>
              </a:ext>
            </a:extLst>
          </p:cNvPr>
          <p:cNvSpPr txBox="1"/>
          <p:nvPr/>
        </p:nvSpPr>
        <p:spPr>
          <a:xfrm>
            <a:off x="5060608" y="4861421"/>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4 weeks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F8858A3F-81B5-46FE-A701-BC5F7D21CC03}"/>
              </a:ext>
            </a:extLst>
          </p:cNvPr>
          <p:cNvSpPr txBox="1"/>
          <p:nvPr/>
        </p:nvSpPr>
        <p:spPr>
          <a:xfrm>
            <a:off x="2846528"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9" name="文字方塊 58">
            <a:extLst>
              <a:ext uri="{FF2B5EF4-FFF2-40B4-BE49-F238E27FC236}">
                <a16:creationId xmlns:a16="http://schemas.microsoft.com/office/drawing/2014/main" id="{F19764E9-2BA9-4672-865C-2C29DE188278}"/>
              </a:ext>
            </a:extLst>
          </p:cNvPr>
          <p:cNvSpPr txBox="1"/>
          <p:nvPr/>
        </p:nvSpPr>
        <p:spPr>
          <a:xfrm>
            <a:off x="7773059" y="5446578"/>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39BBFEE5-9E3C-4C99-9847-3A2DF3C369AA}"/>
              </a:ext>
            </a:extLst>
          </p:cNvPr>
          <p:cNvSpPr txBox="1"/>
          <p:nvPr/>
        </p:nvSpPr>
        <p:spPr>
          <a:xfrm>
            <a:off x="7800871"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1E1E7C3D-2E2E-48D3-836A-E836078E812A}"/>
              </a:ext>
            </a:extLst>
          </p:cNvPr>
          <p:cNvSpPr txBox="1"/>
          <p:nvPr/>
        </p:nvSpPr>
        <p:spPr>
          <a:xfrm>
            <a:off x="2846528" y="5451106"/>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9BC590E4-0F13-42D7-B050-441DB15AE0AF}"/>
              </a:ext>
            </a:extLst>
          </p:cNvPr>
          <p:cNvSpPr txBox="1"/>
          <p:nvPr/>
        </p:nvSpPr>
        <p:spPr>
          <a:xfrm>
            <a:off x="1272358" y="4309601"/>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AB</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62" name="文字方塊 61">
            <a:extLst>
              <a:ext uri="{FF2B5EF4-FFF2-40B4-BE49-F238E27FC236}">
                <a16:creationId xmlns:a16="http://schemas.microsoft.com/office/drawing/2014/main" id="{C22F36C5-64C5-44CE-AA36-48CB79AD7663}"/>
              </a:ext>
            </a:extLst>
          </p:cNvPr>
          <p:cNvSpPr txBox="1"/>
          <p:nvPr/>
        </p:nvSpPr>
        <p:spPr>
          <a:xfrm>
            <a:off x="1272358" y="5444525"/>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BA</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C611A94F-EE27-4839-9BDD-292565E19769}"/>
              </a:ext>
            </a:extLst>
          </p:cNvPr>
          <p:cNvSpPr>
            <a:spLocks noGrp="1"/>
          </p:cNvSpPr>
          <p:nvPr>
            <p:ph type="sldNum" sz="quarter" idx="4"/>
          </p:nvPr>
        </p:nvSpPr>
        <p:spPr/>
        <p:txBody>
          <a:bodyPr/>
          <a:lstStyle/>
          <a:p>
            <a:fld id="{A834D990-9988-440C-886B-EA25C6D802F9}" type="slidenum">
              <a:rPr lang="zh-TW" altLang="en-US" smtClean="0"/>
              <a:t>25</a:t>
            </a:fld>
            <a:endParaRPr lang="zh-TW" altLang="en-US"/>
          </a:p>
        </p:txBody>
      </p:sp>
    </p:spTree>
    <p:extLst>
      <p:ext uri="{BB962C8B-B14F-4D97-AF65-F5344CB8AC3E}">
        <p14:creationId xmlns:p14="http://schemas.microsoft.com/office/powerpoint/2010/main" val="643346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graphicFrame>
        <p:nvGraphicFramePr>
          <p:cNvPr id="6" name="物件 5">
            <a:extLst>
              <a:ext uri="{FF2B5EF4-FFF2-40B4-BE49-F238E27FC236}">
                <a16:creationId xmlns:a16="http://schemas.microsoft.com/office/drawing/2014/main" id="{B0418DFA-ACB8-43AB-8A6A-99C40D21EA0B}"/>
              </a:ext>
            </a:extLst>
          </p:cNvPr>
          <p:cNvGraphicFramePr>
            <a:graphicFrameLocks noChangeAspect="1"/>
          </p:cNvGraphicFramePr>
          <p:nvPr>
            <p:extLst>
              <p:ext uri="{D42A27DB-BD31-4B8C-83A1-F6EECF244321}">
                <p14:modId xmlns:p14="http://schemas.microsoft.com/office/powerpoint/2010/main" val="736547250"/>
              </p:ext>
            </p:extLst>
          </p:nvPr>
        </p:nvGraphicFramePr>
        <p:xfrm>
          <a:off x="794837" y="1826518"/>
          <a:ext cx="5588000" cy="279400"/>
        </p:xfrm>
        <a:graphic>
          <a:graphicData uri="http://schemas.openxmlformats.org/presentationml/2006/ole">
            <mc:AlternateContent xmlns:mc="http://schemas.openxmlformats.org/markup-compatibility/2006">
              <mc:Choice xmlns:v="urn:schemas-microsoft-com:vml" Requires="v">
                <p:oleObj name="Equation" r:id="rId3" imgW="5587920" imgH="279360" progId="Equation.DSMT4">
                  <p:embed/>
                </p:oleObj>
              </mc:Choice>
              <mc:Fallback>
                <p:oleObj name="Equation" r:id="rId3" imgW="5587920" imgH="279360" progId="Equation.DSMT4">
                  <p:embed/>
                  <p:pic>
                    <p:nvPicPr>
                      <p:cNvPr id="0" name=""/>
                      <p:cNvPicPr/>
                      <p:nvPr/>
                    </p:nvPicPr>
                    <p:blipFill>
                      <a:blip r:embed="rId4"/>
                      <a:stretch>
                        <a:fillRect/>
                      </a:stretch>
                    </p:blipFill>
                    <p:spPr>
                      <a:xfrm>
                        <a:off x="794837" y="1826518"/>
                        <a:ext cx="5588000" cy="279400"/>
                      </a:xfrm>
                      <a:prstGeom prst="rect">
                        <a:avLst/>
                      </a:prstGeom>
                    </p:spPr>
                  </p:pic>
                </p:oleObj>
              </mc:Fallback>
            </mc:AlternateContent>
          </a:graphicData>
        </a:graphic>
      </p:graphicFrame>
      <p:graphicFrame>
        <p:nvGraphicFramePr>
          <p:cNvPr id="8" name="表格 8">
            <a:extLst>
              <a:ext uri="{FF2B5EF4-FFF2-40B4-BE49-F238E27FC236}">
                <a16:creationId xmlns:a16="http://schemas.microsoft.com/office/drawing/2014/main" id="{90D10BA6-877D-413E-98AC-202206136E4D}"/>
              </a:ext>
            </a:extLst>
          </p:cNvPr>
          <p:cNvGraphicFramePr>
            <a:graphicFrameLocks noGrp="1"/>
          </p:cNvGraphicFramePr>
          <p:nvPr>
            <p:extLst>
              <p:ext uri="{D42A27DB-BD31-4B8C-83A1-F6EECF244321}">
                <p14:modId xmlns:p14="http://schemas.microsoft.com/office/powerpoint/2010/main" val="827069553"/>
              </p:ext>
            </p:extLst>
          </p:nvPr>
        </p:nvGraphicFramePr>
        <p:xfrm>
          <a:off x="984879" y="2716205"/>
          <a:ext cx="9580880" cy="74168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1131434100"/>
                    </a:ext>
                  </a:extLst>
                </a:gridCol>
                <a:gridCol w="1916176">
                  <a:extLst>
                    <a:ext uri="{9D8B030D-6E8A-4147-A177-3AD203B41FA5}">
                      <a16:colId xmlns:a16="http://schemas.microsoft.com/office/drawing/2014/main" val="1559893046"/>
                    </a:ext>
                  </a:extLst>
                </a:gridCol>
                <a:gridCol w="1916176">
                  <a:extLst>
                    <a:ext uri="{9D8B030D-6E8A-4147-A177-3AD203B41FA5}">
                      <a16:colId xmlns:a16="http://schemas.microsoft.com/office/drawing/2014/main" val="3402179119"/>
                    </a:ext>
                  </a:extLst>
                </a:gridCol>
                <a:gridCol w="1916176">
                  <a:extLst>
                    <a:ext uri="{9D8B030D-6E8A-4147-A177-3AD203B41FA5}">
                      <a16:colId xmlns:a16="http://schemas.microsoft.com/office/drawing/2014/main" val="3472640832"/>
                    </a:ext>
                  </a:extLst>
                </a:gridCol>
                <a:gridCol w="1916176">
                  <a:extLst>
                    <a:ext uri="{9D8B030D-6E8A-4147-A177-3AD203B41FA5}">
                      <a16:colId xmlns:a16="http://schemas.microsoft.com/office/drawing/2014/main" val="427204213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Test non-equality</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(7)</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(9)</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(10)</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(13)</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863596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P-value</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0.028</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02901296"/>
                  </a:ext>
                </a:extLst>
              </a:tr>
            </a:tbl>
          </a:graphicData>
        </a:graphic>
      </p:graphicFrame>
      <p:graphicFrame>
        <p:nvGraphicFramePr>
          <p:cNvPr id="9" name="表格 8">
            <a:extLst>
              <a:ext uri="{FF2B5EF4-FFF2-40B4-BE49-F238E27FC236}">
                <a16:creationId xmlns:a16="http://schemas.microsoft.com/office/drawing/2014/main" id="{FB4C97C3-A8EC-403F-BD19-70E435354D12}"/>
              </a:ext>
            </a:extLst>
          </p:cNvPr>
          <p:cNvGraphicFramePr>
            <a:graphicFrameLocks noGrp="1"/>
          </p:cNvGraphicFramePr>
          <p:nvPr>
            <p:extLst>
              <p:ext uri="{D42A27DB-BD31-4B8C-83A1-F6EECF244321}">
                <p14:modId xmlns:p14="http://schemas.microsoft.com/office/powerpoint/2010/main" val="3837345233"/>
              </p:ext>
            </p:extLst>
          </p:nvPr>
        </p:nvGraphicFramePr>
        <p:xfrm>
          <a:off x="1942967" y="4500466"/>
          <a:ext cx="7664704" cy="94996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568180457"/>
                    </a:ext>
                  </a:extLst>
                </a:gridCol>
                <a:gridCol w="1916176">
                  <a:extLst>
                    <a:ext uri="{9D8B030D-6E8A-4147-A177-3AD203B41FA5}">
                      <a16:colId xmlns:a16="http://schemas.microsoft.com/office/drawing/2014/main" val="2752555569"/>
                    </a:ext>
                  </a:extLst>
                </a:gridCol>
                <a:gridCol w="1916176">
                  <a:extLst>
                    <a:ext uri="{9D8B030D-6E8A-4147-A177-3AD203B41FA5}">
                      <a16:colId xmlns:a16="http://schemas.microsoft.com/office/drawing/2014/main" val="3790387927"/>
                    </a:ext>
                  </a:extLst>
                </a:gridCol>
                <a:gridCol w="1916176">
                  <a:extLst>
                    <a:ext uri="{9D8B030D-6E8A-4147-A177-3AD203B41FA5}">
                      <a16:colId xmlns:a16="http://schemas.microsoft.com/office/drawing/2014/main" val="59059147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cs typeface="Times New Roman" panose="02020603050405020304" pitchFamily="18" charset="0"/>
                        </a:rPr>
                        <a:t>Test non-equality</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(20)</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(22)</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(23)</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46416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95% confidence interval</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[0.227, 0.880]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[0.167, 0.931]</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[0.252, 0.937]</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6612670"/>
                  </a:ext>
                </a:extLst>
              </a:tr>
            </a:tbl>
          </a:graphicData>
        </a:graphic>
      </p:graphicFrame>
      <p:graphicFrame>
        <p:nvGraphicFramePr>
          <p:cNvPr id="10" name="物件 9">
            <a:extLst>
              <a:ext uri="{FF2B5EF4-FFF2-40B4-BE49-F238E27FC236}">
                <a16:creationId xmlns:a16="http://schemas.microsoft.com/office/drawing/2014/main" id="{72E7E303-034E-4805-AA52-2C698410CFB9}"/>
              </a:ext>
            </a:extLst>
          </p:cNvPr>
          <p:cNvGraphicFramePr>
            <a:graphicFrameLocks noChangeAspect="1"/>
          </p:cNvGraphicFramePr>
          <p:nvPr>
            <p:extLst>
              <p:ext uri="{D42A27DB-BD31-4B8C-83A1-F6EECF244321}">
                <p14:modId xmlns:p14="http://schemas.microsoft.com/office/powerpoint/2010/main" val="1972443877"/>
              </p:ext>
            </p:extLst>
          </p:nvPr>
        </p:nvGraphicFramePr>
        <p:xfrm>
          <a:off x="6732270" y="1798472"/>
          <a:ext cx="1104900" cy="241300"/>
        </p:xfrm>
        <a:graphic>
          <a:graphicData uri="http://schemas.openxmlformats.org/presentationml/2006/ole">
            <mc:AlternateContent xmlns:mc="http://schemas.openxmlformats.org/markup-compatibility/2006">
              <mc:Choice xmlns:v="urn:schemas-microsoft-com:vml" Requires="v">
                <p:oleObj name="Equation" r:id="rId5" imgW="1104840" imgH="241200" progId="Equation.DSMT4">
                  <p:embed/>
                </p:oleObj>
              </mc:Choice>
              <mc:Fallback>
                <p:oleObj name="Equation" r:id="rId5" imgW="1104840" imgH="241200" progId="Equation.DSMT4">
                  <p:embed/>
                  <p:pic>
                    <p:nvPicPr>
                      <p:cNvPr id="0" name=""/>
                      <p:cNvPicPr/>
                      <p:nvPr/>
                    </p:nvPicPr>
                    <p:blipFill>
                      <a:blip r:embed="rId6"/>
                      <a:stretch>
                        <a:fillRect/>
                      </a:stretch>
                    </p:blipFill>
                    <p:spPr>
                      <a:xfrm>
                        <a:off x="6732270" y="1798472"/>
                        <a:ext cx="1104900" cy="241300"/>
                      </a:xfrm>
                      <a:prstGeom prst="rect">
                        <a:avLst/>
                      </a:prstGeom>
                    </p:spPr>
                  </p:pic>
                </p:oleObj>
              </mc:Fallback>
            </mc:AlternateContent>
          </a:graphicData>
        </a:graphic>
      </p:graphicFrame>
      <p:sp>
        <p:nvSpPr>
          <p:cNvPr id="18" name="文字方塊 17">
            <a:extLst>
              <a:ext uri="{FF2B5EF4-FFF2-40B4-BE49-F238E27FC236}">
                <a16:creationId xmlns:a16="http://schemas.microsoft.com/office/drawing/2014/main" id="{89BD2B70-6F08-4434-8B59-46DA0ABE9324}"/>
              </a:ext>
            </a:extLst>
          </p:cNvPr>
          <p:cNvSpPr txBox="1"/>
          <p:nvPr/>
        </p:nvSpPr>
        <p:spPr>
          <a:xfrm>
            <a:off x="316029" y="1487964"/>
            <a:ext cx="5380522"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Sums of exacerbations in asthma on the 87 patients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4A092A7A-BA00-4DC0-9AEB-DF5320FBB82F}"/>
              </a:ext>
            </a:extLst>
          </p:cNvPr>
          <p:cNvSpPr txBox="1"/>
          <p:nvPr/>
        </p:nvSpPr>
        <p:spPr>
          <a:xfrm>
            <a:off x="863065" y="3623479"/>
            <a:ext cx="11328935" cy="584775"/>
          </a:xfrm>
          <a:prstGeom prst="rect">
            <a:avLst/>
          </a:prstGeom>
          <a:noFill/>
        </p:spPr>
        <p:txBody>
          <a:bodyPr wrap="square" rtlCol="0">
            <a:spAutoFit/>
          </a:bodyPr>
          <a:lstStyle/>
          <a:p>
            <a:r>
              <a:rPr lang="en-US" altLang="zh-TW" sz="1600" b="1" dirty="0">
                <a:solidFill>
                  <a:schemeClr val="tx2"/>
                </a:solidFill>
                <a:latin typeface="Times New Roman" panose="02020603050405020304" pitchFamily="18" charset="0"/>
                <a:cs typeface="Times New Roman" panose="02020603050405020304" pitchFamily="18" charset="0"/>
              </a:rPr>
              <a:t>All these suggest that there be significant evidence that taking salmeterol at the 5% level can reduce the mean number of exacerbations in asthma.</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21" name="投影片編號版面配置區 20">
            <a:extLst>
              <a:ext uri="{FF2B5EF4-FFF2-40B4-BE49-F238E27FC236}">
                <a16:creationId xmlns:a16="http://schemas.microsoft.com/office/drawing/2014/main" id="{E476E102-8DC4-41B9-BEBE-FCDB13D83322}"/>
              </a:ext>
            </a:extLst>
          </p:cNvPr>
          <p:cNvSpPr>
            <a:spLocks noGrp="1"/>
          </p:cNvSpPr>
          <p:nvPr>
            <p:ph type="sldNum" sz="quarter" idx="4"/>
          </p:nvPr>
        </p:nvSpPr>
        <p:spPr/>
        <p:txBody>
          <a:bodyPr/>
          <a:lstStyle/>
          <a:p>
            <a:fld id="{A834D990-9988-440C-886B-EA25C6D802F9}" type="slidenum">
              <a:rPr lang="zh-TW" altLang="en-US" smtClean="0"/>
              <a:t>26</a:t>
            </a:fld>
            <a:endParaRPr lang="zh-TW" altLang="en-US"/>
          </a:p>
        </p:txBody>
      </p:sp>
    </p:spTree>
    <p:extLst>
      <p:ext uri="{BB962C8B-B14F-4D97-AF65-F5344CB8AC3E}">
        <p14:creationId xmlns:p14="http://schemas.microsoft.com/office/powerpoint/2010/main" val="258102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Discussions</a:t>
            </a:r>
          </a:p>
        </p:txBody>
      </p:sp>
      <mc:AlternateContent xmlns:mc="http://schemas.openxmlformats.org/markup-compatibility/2006" xmlns:a14="http://schemas.microsoft.com/office/drawing/2010/main">
        <mc:Choice Requires="a14">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521955"/>
              </a:xfrm>
              <a:prstGeom prst="rect">
                <a:avLst/>
              </a:prstGeom>
              <a:noFill/>
            </p:spPr>
            <p:txBody>
              <a:bodyPr wrap="square" numCol="1" spcCol="457200" rtlCol="0">
                <a:spAutoFit/>
              </a:bodyPr>
              <a:lstStyle/>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interval estimators  for large sample, exact interval estimator can be use of small sample.</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test procedures can all perform well with respect to the estimated Type I error as n=15, but power is larger than exact test procedures. </a:t>
                </a:r>
              </a:p>
              <a:p>
                <a:pPr marL="285750" indent="-285750">
                  <a:lnSpc>
                    <a:spcPts val="2000"/>
                  </a:lnSpc>
                  <a:spcBef>
                    <a:spcPts val="600"/>
                  </a:spcBef>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he interval estimator (20) based on </a:t>
                </a:r>
                <a14:m>
                  <m:oMath xmlns:m="http://schemas.openxmlformats.org/officeDocument/2006/math">
                    <m:sSub>
                      <m:sSubPr>
                        <m:ctrlPr>
                          <a:rPr lang="en-US" altLang="zh-TW" sz="1600" b="0" i="1" dirty="0" smtClean="0">
                            <a:solidFill>
                              <a:schemeClr val="tx2"/>
                            </a:solidFill>
                            <a:latin typeface="Cambria Math" panose="02040503050406030204" pitchFamily="18" charset="0"/>
                            <a:cs typeface="Poppins Light" panose="00000400000000000000" pitchFamily="2" charset="0"/>
                          </a:rPr>
                        </m:ctrlPr>
                      </m:sSubPr>
                      <m:e>
                        <m:acc>
                          <m:accPr>
                            <m:chr m:val="̂"/>
                            <m:ctrlPr>
                              <a:rPr lang="en-US" altLang="zh-TW" sz="1600" b="0" i="1" smtClean="0">
                                <a:solidFill>
                                  <a:schemeClr val="tx2"/>
                                </a:solidFill>
                                <a:latin typeface="Cambria Math" panose="02040503050406030204" pitchFamily="18" charset="0"/>
                                <a:cs typeface="Poppins Light" panose="00000400000000000000" pitchFamily="2" charset="0"/>
                              </a:rPr>
                            </m:ctrlPr>
                          </m:accPr>
                          <m:e>
                            <m:r>
                              <a:rPr lang="en-US" altLang="zh-TW" sz="1600" i="1">
                                <a:solidFill>
                                  <a:schemeClr val="tx2"/>
                                </a:solidFill>
                                <a:latin typeface="Cambria Math" panose="02040503050406030204" pitchFamily="18" charset="0"/>
                                <a:ea typeface="PT Sans" panose="020B0503020203020204" pitchFamily="34" charset="0"/>
                                <a:cs typeface="Poppins Light" panose="00000400000000000000" pitchFamily="2" charset="0"/>
                              </a:rPr>
                              <m:t>𝑅</m:t>
                            </m:r>
                            <m:r>
                              <a:rPr lang="en-US" altLang="zh-TW" sz="1600" b="0" i="1" smtClean="0">
                                <a:solidFill>
                                  <a:schemeClr val="tx2"/>
                                </a:solidFill>
                                <a:latin typeface="Cambria Math" panose="02040503050406030204" pitchFamily="18" charset="0"/>
                                <a:ea typeface="PT Sans" panose="020B0503020203020204" pitchFamily="34" charset="0"/>
                                <a:cs typeface="Poppins Light" panose="00000400000000000000" pitchFamily="2" charset="0"/>
                              </a:rPr>
                              <m:t>𝑀</m:t>
                            </m:r>
                          </m:e>
                        </m:acc>
                      </m:e>
                      <m:sub>
                        <m:r>
                          <a:rPr lang="en-US" altLang="zh-TW" sz="1600" b="0" i="1" dirty="0" smtClean="0">
                            <a:solidFill>
                              <a:schemeClr val="tx2"/>
                            </a:solidFill>
                            <a:latin typeface="Cambria Math" panose="02040503050406030204" pitchFamily="18" charset="0"/>
                            <a:cs typeface="Poppins Light" panose="00000400000000000000" pitchFamily="2" charset="0"/>
                          </a:rPr>
                          <m:t>𝑇</m:t>
                        </m:r>
                      </m:sub>
                    </m:sSub>
                  </m:oMath>
                </a14:m>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with the logarithmic transformation is probably the best among the three interval estimators discussed here.</a:t>
                </a:r>
              </a:p>
            </p:txBody>
          </p:sp>
        </mc:Choice>
        <mc:Fallback xmlns="">
          <p:sp>
            <p:nvSpPr>
              <p:cNvPr id="37" name="TextBox 29">
                <a:extLst>
                  <a:ext uri="{FF2B5EF4-FFF2-40B4-BE49-F238E27FC236}">
                    <a16:creationId xmlns:a16="http://schemas.microsoft.com/office/drawing/2014/main" id="{2B705B2A-C902-413F-AFF7-D43A3C8BDB90}"/>
                  </a:ext>
                </a:extLst>
              </p:cNvPr>
              <p:cNvSpPr txBox="1">
                <a:spLocks noRot="1" noChangeAspect="1" noMove="1" noResize="1" noEditPoints="1" noAdjustHandles="1" noChangeArrowheads="1" noChangeShapeType="1" noTextEdit="1"/>
              </p:cNvSpPr>
              <p:nvPr/>
            </p:nvSpPr>
            <p:spPr>
              <a:xfrm>
                <a:off x="698500" y="2406826"/>
                <a:ext cx="10919194" cy="1521955"/>
              </a:xfrm>
              <a:prstGeom prst="rect">
                <a:avLst/>
              </a:prstGeom>
              <a:blipFill>
                <a:blip r:embed="rId3"/>
                <a:stretch>
                  <a:fillRect l="-223" t="-1606" b="-4016"/>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27</a:t>
            </a:fld>
            <a:endParaRPr lang="zh-TW" altLang="en-US"/>
          </a:p>
        </p:txBody>
      </p:sp>
    </p:spTree>
    <p:extLst>
      <p:ext uri="{BB962C8B-B14F-4D97-AF65-F5344CB8AC3E}">
        <p14:creationId xmlns:p14="http://schemas.microsoft.com/office/powerpoint/2010/main" val="194996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Reference</a:t>
            </a:r>
            <a:endParaRPr lang="en-US" dirty="0"/>
          </a:p>
        </p:txBody>
      </p:sp>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922962"/>
          </a:xfrm>
          <a:prstGeom prst="rect">
            <a:avLst/>
          </a:prstGeom>
          <a:noFill/>
        </p:spPr>
        <p:txBody>
          <a:bodyPr wrap="square" numCol="1" spcCol="457200" rtlCol="0">
            <a:spAutoFit/>
          </a:bodyPr>
          <a:lstStyle/>
          <a:p>
            <a:pPr marL="342900" indent="-342900">
              <a:lnSpc>
                <a:spcPts val="2000"/>
              </a:lnSpc>
              <a:spcBef>
                <a:spcPts val="600"/>
              </a:spcBef>
              <a:buFont typeface="+mj-lt"/>
              <a:buAutoNum type="arabicPeriod"/>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Christopher Cox.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Fieller's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Theorem, the Likelihood and the Delta Method,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Biometrics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Sep. 1990; </a:t>
            </a:r>
            <a:r>
              <a:rPr lang="en-US" sz="1600" b="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46</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709-718.</a:t>
            </a:r>
          </a:p>
          <a:p>
            <a:pPr marL="342900" indent="-342900">
              <a:lnSpc>
                <a:spcPts val="2000"/>
              </a:lnSpc>
              <a:spcBef>
                <a:spcPts val="600"/>
              </a:spcBef>
              <a:buFont typeface="+mj-lt"/>
              <a:buAutoNum type="arabicPeriod"/>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-Chao Chang. Analysis of Poisson frequency data under a simple crossover trial,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Methods in Medical Research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2012; 0(0) 1–15.</a:t>
            </a:r>
            <a:r>
              <a:rPr lang="zh-TW" altLang="en-US" sz="1600" dirty="0"/>
              <a:t> </a:t>
            </a:r>
            <a:endParaRPr lang="en-US" altLang="zh-TW" sz="1600" dirty="0"/>
          </a:p>
          <a:p>
            <a:pPr marL="342900" indent="-342900">
              <a:lnSpc>
                <a:spcPts val="2000"/>
              </a:lnSpc>
              <a:spcBef>
                <a:spcPts val="600"/>
              </a:spcBef>
              <a:buFont typeface="+mj-lt"/>
              <a:buAutoNum type="arabicPeriod"/>
            </a:pP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St´ephanie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M. van den Berg. </a:t>
            </a:r>
            <a:r>
              <a:rPr lang="en-US" sz="1600" i="1"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Analysing</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data using linear models.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Fifth edition</a:t>
            </a:r>
          </a:p>
          <a:p>
            <a:pPr marL="342900" indent="-342900">
              <a:lnSpc>
                <a:spcPts val="2000"/>
              </a:lnSpc>
              <a:spcBef>
                <a:spcPts val="600"/>
              </a:spcBef>
              <a:buFont typeface="+mj-lt"/>
              <a:buAutoNum type="arabicPeriod"/>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Casella G and Berger RL.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inference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Belmont,CA</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Duxbury Press, 1990.</a:t>
            </a:r>
          </a:p>
          <a:p>
            <a:pPr marL="285750" indent="-285750">
              <a:lnSpc>
                <a:spcPts val="2000"/>
              </a:lnSpc>
              <a:spcBef>
                <a:spcPts val="600"/>
              </a:spcBef>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28</a:t>
            </a:fld>
            <a:endParaRPr lang="zh-TW" altLang="en-US"/>
          </a:p>
        </p:txBody>
      </p:sp>
    </p:spTree>
    <p:extLst>
      <p:ext uri="{BB962C8B-B14F-4D97-AF65-F5344CB8AC3E}">
        <p14:creationId xmlns:p14="http://schemas.microsoft.com/office/powerpoint/2010/main" val="23087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17" name="TextBox 31">
            <a:extLst>
              <a:ext uri="{FF2B5EF4-FFF2-40B4-BE49-F238E27FC236}">
                <a16:creationId xmlns:a16="http://schemas.microsoft.com/office/drawing/2014/main" id="{E23E667A-1036-4D9C-89A5-0FDC9F9EC315}"/>
              </a:ext>
            </a:extLst>
          </p:cNvPr>
          <p:cNvSpPr txBox="1"/>
          <p:nvPr/>
        </p:nvSpPr>
        <p:spPr>
          <a:xfrm>
            <a:off x="1404747" y="2182003"/>
            <a:ext cx="11124377" cy="84574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Frequency of patient response follows the commonly-assumed Poisson distribution under a crossover design.</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Present asymptotic and exact procedures for testing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Develop asymptotic and exact interval estimators for evaluate.</a:t>
            </a:r>
          </a:p>
        </p:txBody>
      </p:sp>
      <p:sp>
        <p:nvSpPr>
          <p:cNvPr id="19" name="Oval 7">
            <a:extLst>
              <a:ext uri="{FF2B5EF4-FFF2-40B4-BE49-F238E27FC236}">
                <a16:creationId xmlns:a16="http://schemas.microsoft.com/office/drawing/2014/main" id="{4EC6FD2F-8D87-47BF-BD1B-C29D80C4701D}"/>
              </a:ext>
            </a:extLst>
          </p:cNvPr>
          <p:cNvSpPr/>
          <p:nvPr/>
        </p:nvSpPr>
        <p:spPr>
          <a:xfrm>
            <a:off x="749844" y="1659489"/>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42">
            <a:extLst>
              <a:ext uri="{FF2B5EF4-FFF2-40B4-BE49-F238E27FC236}">
                <a16:creationId xmlns:a16="http://schemas.microsoft.com/office/drawing/2014/main" id="{00C24005-32DB-462A-ADBF-81AD3B0EDF3C}"/>
              </a:ext>
            </a:extLst>
          </p:cNvPr>
          <p:cNvSpPr txBox="1"/>
          <p:nvPr/>
        </p:nvSpPr>
        <p:spPr>
          <a:xfrm>
            <a:off x="1404747" y="1751469"/>
            <a:ext cx="3767021"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The Goal of This Article</a:t>
            </a:r>
          </a:p>
        </p:txBody>
      </p:sp>
      <p:sp>
        <p:nvSpPr>
          <p:cNvPr id="21" name="TextBox 43">
            <a:extLst>
              <a:ext uri="{FF2B5EF4-FFF2-40B4-BE49-F238E27FC236}">
                <a16:creationId xmlns:a16="http://schemas.microsoft.com/office/drawing/2014/main" id="{215B4EE7-EFE7-48EA-813A-C460B8345993}"/>
              </a:ext>
            </a:extLst>
          </p:cNvPr>
          <p:cNvSpPr txBox="1"/>
          <p:nvPr/>
        </p:nvSpPr>
        <p:spPr>
          <a:xfrm>
            <a:off x="698500" y="1736010"/>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22" name="Oval 60">
            <a:extLst>
              <a:ext uri="{FF2B5EF4-FFF2-40B4-BE49-F238E27FC236}">
                <a16:creationId xmlns:a16="http://schemas.microsoft.com/office/drawing/2014/main" id="{E344D7F4-87C3-4FB7-9CAE-2BFAA53CE679}"/>
              </a:ext>
            </a:extLst>
          </p:cNvPr>
          <p:cNvSpPr/>
          <p:nvPr/>
        </p:nvSpPr>
        <p:spPr>
          <a:xfrm>
            <a:off x="749844" y="4534858"/>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64">
            <a:extLst>
              <a:ext uri="{FF2B5EF4-FFF2-40B4-BE49-F238E27FC236}">
                <a16:creationId xmlns:a16="http://schemas.microsoft.com/office/drawing/2014/main" id="{6D739CB3-EC20-43EE-A193-3B15A48AF342}"/>
              </a:ext>
            </a:extLst>
          </p:cNvPr>
          <p:cNvSpPr txBox="1"/>
          <p:nvPr/>
        </p:nvSpPr>
        <p:spPr>
          <a:xfrm>
            <a:off x="1404747" y="4666081"/>
            <a:ext cx="4763500"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p>
        </p:txBody>
      </p:sp>
      <p:sp>
        <p:nvSpPr>
          <p:cNvPr id="24" name="TextBox 65">
            <a:extLst>
              <a:ext uri="{FF2B5EF4-FFF2-40B4-BE49-F238E27FC236}">
                <a16:creationId xmlns:a16="http://schemas.microsoft.com/office/drawing/2014/main" id="{5290506E-7212-4031-8E4E-C4DCBF7BDE78}"/>
              </a:ext>
            </a:extLst>
          </p:cNvPr>
          <p:cNvSpPr txBox="1"/>
          <p:nvPr/>
        </p:nvSpPr>
        <p:spPr>
          <a:xfrm>
            <a:off x="698500" y="461137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28" name="Oval 46">
            <a:extLst>
              <a:ext uri="{FF2B5EF4-FFF2-40B4-BE49-F238E27FC236}">
                <a16:creationId xmlns:a16="http://schemas.microsoft.com/office/drawing/2014/main" id="{311D418C-5B07-42B8-ACB9-ABDA973BC460}"/>
              </a:ext>
            </a:extLst>
          </p:cNvPr>
          <p:cNvSpPr/>
          <p:nvPr/>
        </p:nvSpPr>
        <p:spPr>
          <a:xfrm>
            <a:off x="749844" y="3141636"/>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8">
            <a:extLst>
              <a:ext uri="{FF2B5EF4-FFF2-40B4-BE49-F238E27FC236}">
                <a16:creationId xmlns:a16="http://schemas.microsoft.com/office/drawing/2014/main" id="{621E22F1-BBFA-47B0-8DED-8DCE059D52F2}"/>
              </a:ext>
            </a:extLst>
          </p:cNvPr>
          <p:cNvSpPr txBox="1"/>
          <p:nvPr/>
        </p:nvSpPr>
        <p:spPr>
          <a:xfrm>
            <a:off x="1375047" y="3242091"/>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Crossover Design</a:t>
            </a:r>
          </a:p>
        </p:txBody>
      </p:sp>
      <p:sp>
        <p:nvSpPr>
          <p:cNvPr id="30" name="TextBox 49">
            <a:extLst>
              <a:ext uri="{FF2B5EF4-FFF2-40B4-BE49-F238E27FC236}">
                <a16:creationId xmlns:a16="http://schemas.microsoft.com/office/drawing/2014/main" id="{31D6FA3F-ECFF-4691-B50A-625B5864910B}"/>
              </a:ext>
            </a:extLst>
          </p:cNvPr>
          <p:cNvSpPr txBox="1"/>
          <p:nvPr/>
        </p:nvSpPr>
        <p:spPr>
          <a:xfrm>
            <a:off x="698500" y="321815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34" name="TextBox 31">
            <a:extLst>
              <a:ext uri="{FF2B5EF4-FFF2-40B4-BE49-F238E27FC236}">
                <a16:creationId xmlns:a16="http://schemas.microsoft.com/office/drawing/2014/main" id="{E9D842DE-EEBB-419E-B70C-B7A29891DEFD}"/>
              </a:ext>
            </a:extLst>
          </p:cNvPr>
          <p:cNvSpPr txBox="1"/>
          <p:nvPr/>
        </p:nvSpPr>
        <p:spPr>
          <a:xfrm>
            <a:off x="1440509" y="3794989"/>
            <a:ext cx="4124550"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What is crossover design?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Advantage &amp; Disadvantage</a:t>
            </a:r>
          </a:p>
        </p:txBody>
      </p:sp>
      <p:sp>
        <p:nvSpPr>
          <p:cNvPr id="35" name="TextBox 31">
            <a:extLst>
              <a:ext uri="{FF2B5EF4-FFF2-40B4-BE49-F238E27FC236}">
                <a16:creationId xmlns:a16="http://schemas.microsoft.com/office/drawing/2014/main" id="{E73476EF-A475-46F6-83FB-9D6E3091A3D9}"/>
              </a:ext>
            </a:extLst>
          </p:cNvPr>
          <p:cNvSpPr txBox="1"/>
          <p:nvPr/>
        </p:nvSpPr>
        <p:spPr>
          <a:xfrm>
            <a:off x="1440509" y="5286463"/>
            <a:ext cx="8123955"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Relationship among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Testing for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95ED8CFE-24AD-4CCC-B64B-DA3BC28DFEE0}"/>
              </a:ext>
            </a:extLst>
          </p:cNvPr>
          <p:cNvSpPr>
            <a:spLocks noGrp="1"/>
          </p:cNvSpPr>
          <p:nvPr>
            <p:ph type="sldNum" sz="quarter" idx="4"/>
          </p:nvPr>
        </p:nvSpPr>
        <p:spPr/>
        <p:txBody>
          <a:bodyPr/>
          <a:lstStyle/>
          <a:p>
            <a:fld id="{A834D990-9988-440C-886B-EA25C6D802F9}" type="slidenum">
              <a:rPr lang="zh-TW" altLang="en-US" smtClean="0"/>
              <a:t>2</a:t>
            </a:fld>
            <a:endParaRPr lang="zh-TW" altLang="en-US"/>
          </a:p>
        </p:txBody>
      </p:sp>
    </p:spTree>
    <p:extLst>
      <p:ext uri="{BB962C8B-B14F-4D97-AF65-F5344CB8AC3E}">
        <p14:creationId xmlns:p14="http://schemas.microsoft.com/office/powerpoint/2010/main" val="63571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DD5588AC-D2E3-4BD7-8798-D6701F01E90B}"/>
              </a:ext>
            </a:extLst>
          </p:cNvPr>
          <p:cNvSpPr txBox="1"/>
          <p:nvPr/>
        </p:nvSpPr>
        <p:spPr>
          <a:xfrm>
            <a:off x="3242689" y="3250746"/>
            <a:ext cx="5706622" cy="392864"/>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lgn="ctr"/>
            <a:r>
              <a:rPr lang="en-US" dirty="0"/>
              <a:t>Thanks!</a:t>
            </a:r>
          </a:p>
        </p:txBody>
      </p:sp>
      <p:sp>
        <p:nvSpPr>
          <p:cNvPr id="3" name="投影片編號版面配置區 2">
            <a:extLst>
              <a:ext uri="{FF2B5EF4-FFF2-40B4-BE49-F238E27FC236}">
                <a16:creationId xmlns:a16="http://schemas.microsoft.com/office/drawing/2014/main" id="{34AEF399-BB51-46E4-A381-D9C850C60ED3}"/>
              </a:ext>
            </a:extLst>
          </p:cNvPr>
          <p:cNvSpPr>
            <a:spLocks noGrp="1"/>
          </p:cNvSpPr>
          <p:nvPr>
            <p:ph type="sldNum" sz="quarter" idx="4"/>
          </p:nvPr>
        </p:nvSpPr>
        <p:spPr/>
        <p:txBody>
          <a:bodyPr/>
          <a:lstStyle/>
          <a:p>
            <a:fld id="{A834D990-9988-440C-886B-EA25C6D802F9}" type="slidenum">
              <a:rPr lang="zh-TW" altLang="en-US" smtClean="0"/>
              <a:t>29</a:t>
            </a:fld>
            <a:endParaRPr lang="zh-TW" altLang="en-US"/>
          </a:p>
        </p:txBody>
      </p:sp>
    </p:spTree>
    <p:extLst>
      <p:ext uri="{BB962C8B-B14F-4D97-AF65-F5344CB8AC3E}">
        <p14:creationId xmlns:p14="http://schemas.microsoft.com/office/powerpoint/2010/main" val="375113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4557486"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What’s Crossover Design?</a:t>
            </a: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Crossover Design</a:t>
            </a:r>
          </a:p>
        </p:txBody>
      </p:sp>
      <p:pic>
        <p:nvPicPr>
          <p:cNvPr id="1026" name="Picture 2" descr="Crossover trials: what are they and what are their advantages and  limitations? - Students 4 Best Evidence">
            <a:extLst>
              <a:ext uri="{FF2B5EF4-FFF2-40B4-BE49-F238E27FC236}">
                <a16:creationId xmlns:a16="http://schemas.microsoft.com/office/drawing/2014/main" id="{7FC3526D-C255-4AAD-B9A9-2D0C62DD2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149" y="2068711"/>
            <a:ext cx="6975888" cy="2277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4">
            <a:extLst>
              <a:ext uri="{FF2B5EF4-FFF2-40B4-BE49-F238E27FC236}">
                <a16:creationId xmlns:a16="http://schemas.microsoft.com/office/drawing/2014/main" id="{86DD6DC1-6625-4629-A47C-E9DFE845BAE5}"/>
              </a:ext>
            </a:extLst>
          </p:cNvPr>
          <p:cNvGraphicFramePr>
            <a:graphicFrameLocks noGrp="1"/>
          </p:cNvGraphicFramePr>
          <p:nvPr>
            <p:extLst>
              <p:ext uri="{D42A27DB-BD31-4B8C-83A1-F6EECF244321}">
                <p14:modId xmlns:p14="http://schemas.microsoft.com/office/powerpoint/2010/main" val="437148116"/>
              </p:ext>
            </p:extLst>
          </p:nvPr>
        </p:nvGraphicFramePr>
        <p:xfrm>
          <a:off x="3622651" y="4687825"/>
          <a:ext cx="4779072" cy="1182644"/>
        </p:xfrm>
        <a:graphic>
          <a:graphicData uri="http://schemas.openxmlformats.org/drawingml/2006/table">
            <a:tbl>
              <a:tblPr firstRow="1" bandRow="1">
                <a:tableStyleId>{0E3FDE45-AF77-4B5C-9715-49D594BDF05E}</a:tableStyleId>
              </a:tblPr>
              <a:tblGrid>
                <a:gridCol w="1593024">
                  <a:extLst>
                    <a:ext uri="{9D8B030D-6E8A-4147-A177-3AD203B41FA5}">
                      <a16:colId xmlns:a16="http://schemas.microsoft.com/office/drawing/2014/main" val="1812250062"/>
                    </a:ext>
                  </a:extLst>
                </a:gridCol>
                <a:gridCol w="1593024">
                  <a:extLst>
                    <a:ext uri="{9D8B030D-6E8A-4147-A177-3AD203B41FA5}">
                      <a16:colId xmlns:a16="http://schemas.microsoft.com/office/drawing/2014/main" val="507571172"/>
                    </a:ext>
                  </a:extLst>
                </a:gridCol>
                <a:gridCol w="1593024">
                  <a:extLst>
                    <a:ext uri="{9D8B030D-6E8A-4147-A177-3AD203B41FA5}">
                      <a16:colId xmlns:a16="http://schemas.microsoft.com/office/drawing/2014/main" val="1927711162"/>
                    </a:ext>
                  </a:extLst>
                </a:gridCol>
              </a:tblGrid>
              <a:tr h="368182">
                <a:tc>
                  <a:txBody>
                    <a:bodyPr/>
                    <a:lstStyle/>
                    <a:p>
                      <a:pPr algn="ctr"/>
                      <a:r>
                        <a:rPr lang="en-US" altLang="zh-TW" sz="1600" dirty="0">
                          <a:latin typeface="Times New Roman" panose="02020603050405020304" pitchFamily="18" charset="0"/>
                          <a:cs typeface="Times New Roman" panose="02020603050405020304" pitchFamily="18" charset="0"/>
                        </a:rPr>
                        <a:t>Treatment</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1</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2</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AB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BA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bl>
          </a:graphicData>
        </a:graphic>
      </p:graphicFrame>
      <p:sp>
        <p:nvSpPr>
          <p:cNvPr id="5" name="投影片編號版面配置區 4">
            <a:extLst>
              <a:ext uri="{FF2B5EF4-FFF2-40B4-BE49-F238E27FC236}">
                <a16:creationId xmlns:a16="http://schemas.microsoft.com/office/drawing/2014/main" id="{EFF9813E-E8C0-487F-998D-820DD9312609}"/>
              </a:ext>
            </a:extLst>
          </p:cNvPr>
          <p:cNvSpPr>
            <a:spLocks noGrp="1"/>
          </p:cNvSpPr>
          <p:nvPr>
            <p:ph type="sldNum" sz="quarter" idx="4"/>
          </p:nvPr>
        </p:nvSpPr>
        <p:spPr/>
        <p:txBody>
          <a:bodyPr/>
          <a:lstStyle/>
          <a:p>
            <a:fld id="{A834D990-9988-440C-886B-EA25C6D802F9}" type="slidenum">
              <a:rPr lang="zh-TW" altLang="en-US" smtClean="0"/>
              <a:t>3</a:t>
            </a:fld>
            <a:endParaRPr lang="zh-TW" altLang="en-US"/>
          </a:p>
        </p:txBody>
      </p:sp>
    </p:spTree>
    <p:extLst>
      <p:ext uri="{BB962C8B-B14F-4D97-AF65-F5344CB8AC3E}">
        <p14:creationId xmlns:p14="http://schemas.microsoft.com/office/powerpoint/2010/main" val="377975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C84CEF9-62D3-47AE-BB9A-14C319A3F819}"/>
              </a:ext>
            </a:extLst>
          </p:cNvPr>
          <p:cNvSpPr txBox="1"/>
          <p:nvPr/>
        </p:nvSpPr>
        <p:spPr>
          <a:xfrm>
            <a:off x="1331779" y="2278136"/>
            <a:ext cx="8165406" cy="84574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Sometimes more efficient than parallel design.</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Require fewer patients than a parallel study.</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 are compared ‘within subjects’.</a:t>
            </a: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Crossover Design</a:t>
            </a:r>
          </a:p>
        </p:txBody>
      </p:sp>
      <p:sp>
        <p:nvSpPr>
          <p:cNvPr id="25" name="TextBox 30">
            <a:extLst>
              <a:ext uri="{FF2B5EF4-FFF2-40B4-BE49-F238E27FC236}">
                <a16:creationId xmlns:a16="http://schemas.microsoft.com/office/drawing/2014/main" id="{A959B50A-34B8-4D32-BFFB-0287D4EBD32B}"/>
              </a:ext>
            </a:extLst>
          </p:cNvPr>
          <p:cNvSpPr txBox="1"/>
          <p:nvPr/>
        </p:nvSpPr>
        <p:spPr>
          <a:xfrm>
            <a:off x="954346" y="167019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Advantage</a:t>
            </a:r>
          </a:p>
        </p:txBody>
      </p:sp>
      <p:sp>
        <p:nvSpPr>
          <p:cNvPr id="26" name="TextBox 29">
            <a:extLst>
              <a:ext uri="{FF2B5EF4-FFF2-40B4-BE49-F238E27FC236}">
                <a16:creationId xmlns:a16="http://schemas.microsoft.com/office/drawing/2014/main" id="{AAC78135-ABA2-4A46-9CF8-EFD988C83E9A}"/>
              </a:ext>
            </a:extLst>
          </p:cNvPr>
          <p:cNvSpPr txBox="1"/>
          <p:nvPr/>
        </p:nvSpPr>
        <p:spPr>
          <a:xfrm>
            <a:off x="1331779" y="3843081"/>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Carryover effect</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Wash out period</a:t>
            </a:r>
          </a:p>
        </p:txBody>
      </p:sp>
      <p:sp>
        <p:nvSpPr>
          <p:cNvPr id="27" name="TextBox 30">
            <a:extLst>
              <a:ext uri="{FF2B5EF4-FFF2-40B4-BE49-F238E27FC236}">
                <a16:creationId xmlns:a16="http://schemas.microsoft.com/office/drawing/2014/main" id="{D3F30805-3364-49AC-AD78-AA7D801CFCE7}"/>
              </a:ext>
            </a:extLst>
          </p:cNvPr>
          <p:cNvSpPr txBox="1"/>
          <p:nvPr/>
        </p:nvSpPr>
        <p:spPr>
          <a:xfrm>
            <a:off x="954346" y="3309843"/>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Disadvantage</a:t>
            </a:r>
          </a:p>
        </p:txBody>
      </p:sp>
      <p:sp>
        <p:nvSpPr>
          <p:cNvPr id="28" name="TextBox 30">
            <a:extLst>
              <a:ext uri="{FF2B5EF4-FFF2-40B4-BE49-F238E27FC236}">
                <a16:creationId xmlns:a16="http://schemas.microsoft.com/office/drawing/2014/main" id="{614D32DF-4021-4A52-815A-976E926D1A39}"/>
              </a:ext>
            </a:extLst>
          </p:cNvPr>
          <p:cNvSpPr txBox="1"/>
          <p:nvPr/>
        </p:nvSpPr>
        <p:spPr>
          <a:xfrm>
            <a:off x="954346" y="469300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Constraint</a:t>
            </a:r>
          </a:p>
        </p:txBody>
      </p:sp>
      <p:sp>
        <p:nvSpPr>
          <p:cNvPr id="29" name="TextBox 29">
            <a:extLst>
              <a:ext uri="{FF2B5EF4-FFF2-40B4-BE49-F238E27FC236}">
                <a16:creationId xmlns:a16="http://schemas.microsoft.com/office/drawing/2014/main" id="{15CD31D3-667D-4E41-BA30-C3D88F2B7FE5}"/>
              </a:ext>
            </a:extLst>
          </p:cNvPr>
          <p:cNvSpPr txBox="1"/>
          <p:nvPr/>
        </p:nvSpPr>
        <p:spPr>
          <a:xfrm>
            <a:off x="1331779" y="5151546"/>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In medical clinical trials, the disease should be chronic and stable.</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treatments should not result in total cures but only alleviate the disease condition.</a:t>
            </a:r>
          </a:p>
        </p:txBody>
      </p:sp>
      <p:sp>
        <p:nvSpPr>
          <p:cNvPr id="4" name="投影片編號版面配置區 3">
            <a:extLst>
              <a:ext uri="{FF2B5EF4-FFF2-40B4-BE49-F238E27FC236}">
                <a16:creationId xmlns:a16="http://schemas.microsoft.com/office/drawing/2014/main" id="{2253FF14-7707-46CF-908E-B4696EFD0088}"/>
              </a:ext>
            </a:extLst>
          </p:cNvPr>
          <p:cNvSpPr>
            <a:spLocks noGrp="1"/>
          </p:cNvSpPr>
          <p:nvPr>
            <p:ph type="sldNum" sz="quarter" idx="4"/>
          </p:nvPr>
        </p:nvSpPr>
        <p:spPr/>
        <p:txBody>
          <a:bodyPr/>
          <a:lstStyle/>
          <a:p>
            <a:fld id="{A834D990-9988-440C-886B-EA25C6D802F9}" type="slidenum">
              <a:rPr lang="zh-TW" altLang="en-US" smtClean="0"/>
              <a:t>4</a:t>
            </a:fld>
            <a:endParaRPr lang="zh-TW" altLang="en-US"/>
          </a:p>
        </p:txBody>
      </p:sp>
    </p:spTree>
    <p:extLst>
      <p:ext uri="{BB962C8B-B14F-4D97-AF65-F5344CB8AC3E}">
        <p14:creationId xmlns:p14="http://schemas.microsoft.com/office/powerpoint/2010/main" val="8622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47308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err="1"/>
              <a:t>Non-equality、Non-inferiority</a:t>
            </a:r>
            <a:r>
              <a:rPr lang="en-US" dirty="0"/>
              <a:t> and Equivalence</a:t>
            </a:r>
          </a:p>
        </p:txBody>
      </p:sp>
      <p:sp>
        <p:nvSpPr>
          <p:cNvPr id="18" name="TextBox 30">
            <a:extLst>
              <a:ext uri="{FF2B5EF4-FFF2-40B4-BE49-F238E27FC236}">
                <a16:creationId xmlns:a16="http://schemas.microsoft.com/office/drawing/2014/main" id="{01AFBDBB-242E-49A9-9F7C-E7C0B4A3F9C3}"/>
              </a:ext>
            </a:extLst>
          </p:cNvPr>
          <p:cNvSpPr txBox="1"/>
          <p:nvPr/>
        </p:nvSpPr>
        <p:spPr>
          <a:xfrm>
            <a:off x="698499" y="1197133"/>
            <a:ext cx="8957564"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Relationship among non-inferiority, superiority, and equivalence</a:t>
            </a:r>
          </a:p>
        </p:txBody>
      </p:sp>
      <p:cxnSp>
        <p:nvCxnSpPr>
          <p:cNvPr id="3" name="直線接點 2">
            <a:extLst>
              <a:ext uri="{FF2B5EF4-FFF2-40B4-BE49-F238E27FC236}">
                <a16:creationId xmlns:a16="http://schemas.microsoft.com/office/drawing/2014/main" id="{0031A576-0D6B-406D-A76D-8A239B4DF65B}"/>
              </a:ext>
            </a:extLst>
          </p:cNvPr>
          <p:cNvCxnSpPr>
            <a:cxnSpLocks/>
          </p:cNvCxnSpPr>
          <p:nvPr/>
        </p:nvCxnSpPr>
        <p:spPr>
          <a:xfrm>
            <a:off x="2135922" y="2672103"/>
            <a:ext cx="7400544"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左中括弧 4">
            <a:extLst>
              <a:ext uri="{FF2B5EF4-FFF2-40B4-BE49-F238E27FC236}">
                <a16:creationId xmlns:a16="http://schemas.microsoft.com/office/drawing/2014/main" id="{1F67AB26-50AD-41BD-8B75-7BAD9866FC23}"/>
              </a:ext>
            </a:extLst>
          </p:cNvPr>
          <p:cNvSpPr/>
          <p:nvPr/>
        </p:nvSpPr>
        <p:spPr>
          <a:xfrm>
            <a:off x="4065995" y="2517416"/>
            <a:ext cx="180000" cy="324000"/>
          </a:xfrm>
          <a:prstGeom prst="lef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sp>
        <p:nvSpPr>
          <p:cNvPr id="6" name="右中括弧 5">
            <a:extLst>
              <a:ext uri="{FF2B5EF4-FFF2-40B4-BE49-F238E27FC236}">
                <a16:creationId xmlns:a16="http://schemas.microsoft.com/office/drawing/2014/main" id="{78050835-5ADE-4302-A5A9-5435B6E6E6E5}"/>
              </a:ext>
            </a:extLst>
          </p:cNvPr>
          <p:cNvSpPr/>
          <p:nvPr/>
        </p:nvSpPr>
        <p:spPr>
          <a:xfrm>
            <a:off x="7662878" y="2510103"/>
            <a:ext cx="180000" cy="324000"/>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0C773459-CC8B-4F6F-AEB1-6670DABE3676}"/>
              </a:ext>
            </a:extLst>
          </p:cNvPr>
          <p:cNvCxnSpPr/>
          <p:nvPr/>
        </p:nvCxnSpPr>
        <p:spPr>
          <a:xfrm>
            <a:off x="5853806" y="2510103"/>
            <a:ext cx="0" cy="32400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10" name="物件 9">
            <a:extLst>
              <a:ext uri="{FF2B5EF4-FFF2-40B4-BE49-F238E27FC236}">
                <a16:creationId xmlns:a16="http://schemas.microsoft.com/office/drawing/2014/main" id="{6255176E-6F54-4B12-AC4A-504F6B1A29F4}"/>
              </a:ext>
            </a:extLst>
          </p:cNvPr>
          <p:cNvGraphicFramePr>
            <a:graphicFrameLocks noChangeAspect="1"/>
          </p:cNvGraphicFramePr>
          <p:nvPr>
            <p:extLst>
              <p:ext uri="{D42A27DB-BD31-4B8C-83A1-F6EECF244321}">
                <p14:modId xmlns:p14="http://schemas.microsoft.com/office/powerpoint/2010/main" val="1799943585"/>
              </p:ext>
            </p:extLst>
          </p:nvPr>
        </p:nvGraphicFramePr>
        <p:xfrm>
          <a:off x="5721091" y="2170644"/>
          <a:ext cx="266700" cy="241300"/>
        </p:xfrm>
        <a:graphic>
          <a:graphicData uri="http://schemas.openxmlformats.org/presentationml/2006/ole">
            <mc:AlternateContent xmlns:mc="http://schemas.openxmlformats.org/markup-compatibility/2006">
              <mc:Choice xmlns:v="urn:schemas-microsoft-com:vml" Requires="v">
                <p:oleObj name="Equation" r:id="rId3" imgW="266400" imgH="241200" progId="Equation.DSMT4">
                  <p:embed/>
                </p:oleObj>
              </mc:Choice>
              <mc:Fallback>
                <p:oleObj name="Equation" r:id="rId3" imgW="266400" imgH="241200" progId="Equation.DSMT4">
                  <p:embed/>
                  <p:pic>
                    <p:nvPicPr>
                      <p:cNvPr id="10" name="物件 9">
                        <a:extLst>
                          <a:ext uri="{FF2B5EF4-FFF2-40B4-BE49-F238E27FC236}">
                            <a16:creationId xmlns:a16="http://schemas.microsoft.com/office/drawing/2014/main" id="{6255176E-6F54-4B12-AC4A-504F6B1A29F4}"/>
                          </a:ext>
                        </a:extLst>
                      </p:cNvPr>
                      <p:cNvPicPr/>
                      <p:nvPr/>
                    </p:nvPicPr>
                    <p:blipFill>
                      <a:blip r:embed="rId4"/>
                      <a:stretch>
                        <a:fillRect/>
                      </a:stretch>
                    </p:blipFill>
                    <p:spPr>
                      <a:xfrm>
                        <a:off x="5721091" y="2170644"/>
                        <a:ext cx="266700" cy="2413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D6B347F7-32CC-460B-A69A-9141867558A1}"/>
              </a:ext>
            </a:extLst>
          </p:cNvPr>
          <p:cNvGraphicFramePr>
            <a:graphicFrameLocks noChangeAspect="1"/>
          </p:cNvGraphicFramePr>
          <p:nvPr>
            <p:extLst>
              <p:ext uri="{D42A27DB-BD31-4B8C-83A1-F6EECF244321}">
                <p14:modId xmlns:p14="http://schemas.microsoft.com/office/powerpoint/2010/main" val="4218709501"/>
              </p:ext>
            </p:extLst>
          </p:nvPr>
        </p:nvGraphicFramePr>
        <p:xfrm>
          <a:off x="3838495" y="2109354"/>
          <a:ext cx="635000" cy="292100"/>
        </p:xfrm>
        <a:graphic>
          <a:graphicData uri="http://schemas.openxmlformats.org/presentationml/2006/ole">
            <mc:AlternateContent xmlns:mc="http://schemas.openxmlformats.org/markup-compatibility/2006">
              <mc:Choice xmlns:v="urn:schemas-microsoft-com:vml" Requires="v">
                <p:oleObj name="Equation" r:id="rId5" imgW="634680" imgH="291960" progId="Equation.DSMT4">
                  <p:embed/>
                </p:oleObj>
              </mc:Choice>
              <mc:Fallback>
                <p:oleObj name="Equation" r:id="rId5" imgW="634680" imgH="291960" progId="Equation.DSMT4">
                  <p:embed/>
                  <p:pic>
                    <p:nvPicPr>
                      <p:cNvPr id="21" name="物件 20">
                        <a:extLst>
                          <a:ext uri="{FF2B5EF4-FFF2-40B4-BE49-F238E27FC236}">
                            <a16:creationId xmlns:a16="http://schemas.microsoft.com/office/drawing/2014/main" id="{D6B347F7-32CC-460B-A69A-9141867558A1}"/>
                          </a:ext>
                        </a:extLst>
                      </p:cNvPr>
                      <p:cNvPicPr/>
                      <p:nvPr/>
                    </p:nvPicPr>
                    <p:blipFill>
                      <a:blip r:embed="rId6"/>
                      <a:stretch>
                        <a:fillRect/>
                      </a:stretch>
                    </p:blipFill>
                    <p:spPr>
                      <a:xfrm>
                        <a:off x="3838495" y="2109354"/>
                        <a:ext cx="635000" cy="2921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71BBA288-087E-48E0-B53B-74091F1700FB}"/>
              </a:ext>
            </a:extLst>
          </p:cNvPr>
          <p:cNvGraphicFramePr>
            <a:graphicFrameLocks noChangeAspect="1"/>
          </p:cNvGraphicFramePr>
          <p:nvPr>
            <p:extLst>
              <p:ext uri="{D42A27DB-BD31-4B8C-83A1-F6EECF244321}">
                <p14:modId xmlns:p14="http://schemas.microsoft.com/office/powerpoint/2010/main" val="2297185647"/>
              </p:ext>
            </p:extLst>
          </p:nvPr>
        </p:nvGraphicFramePr>
        <p:xfrm>
          <a:off x="7474858" y="2111736"/>
          <a:ext cx="584200" cy="292100"/>
        </p:xfrm>
        <a:graphic>
          <a:graphicData uri="http://schemas.openxmlformats.org/presentationml/2006/ole">
            <mc:AlternateContent xmlns:mc="http://schemas.openxmlformats.org/markup-compatibility/2006">
              <mc:Choice xmlns:v="urn:schemas-microsoft-com:vml" Requires="v">
                <p:oleObj name="Equation" r:id="rId7" imgW="583920" imgH="291960" progId="Equation.DSMT4">
                  <p:embed/>
                </p:oleObj>
              </mc:Choice>
              <mc:Fallback>
                <p:oleObj name="Equation" r:id="rId7" imgW="583920" imgH="291960" progId="Equation.DSMT4">
                  <p:embed/>
                  <p:pic>
                    <p:nvPicPr>
                      <p:cNvPr id="23" name="物件 22">
                        <a:extLst>
                          <a:ext uri="{FF2B5EF4-FFF2-40B4-BE49-F238E27FC236}">
                            <a16:creationId xmlns:a16="http://schemas.microsoft.com/office/drawing/2014/main" id="{71BBA288-087E-48E0-B53B-74091F1700FB}"/>
                          </a:ext>
                        </a:extLst>
                      </p:cNvPr>
                      <p:cNvPicPr/>
                      <p:nvPr/>
                    </p:nvPicPr>
                    <p:blipFill>
                      <a:blip r:embed="rId8"/>
                      <a:stretch>
                        <a:fillRect/>
                      </a:stretch>
                    </p:blipFill>
                    <p:spPr>
                      <a:xfrm>
                        <a:off x="7474858" y="2111736"/>
                        <a:ext cx="584200" cy="292100"/>
                      </a:xfrm>
                      <a:prstGeom prst="rect">
                        <a:avLst/>
                      </a:prstGeom>
                    </p:spPr>
                  </p:pic>
                </p:oleObj>
              </mc:Fallback>
            </mc:AlternateContent>
          </a:graphicData>
        </a:graphic>
      </p:graphicFrame>
      <p:sp>
        <p:nvSpPr>
          <p:cNvPr id="24" name="文字方塊 23">
            <a:extLst>
              <a:ext uri="{FF2B5EF4-FFF2-40B4-BE49-F238E27FC236}">
                <a16:creationId xmlns:a16="http://schemas.microsoft.com/office/drawing/2014/main" id="{27B5D892-FDC6-411F-9CA3-2C06B33E932B}"/>
              </a:ext>
            </a:extLst>
          </p:cNvPr>
          <p:cNvSpPr txBox="1"/>
          <p:nvPr/>
        </p:nvSpPr>
        <p:spPr>
          <a:xfrm>
            <a:off x="2662261" y="2932263"/>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Inferiority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E66C5FCA-2EB0-4F63-9413-52B7B1E12A01}"/>
              </a:ext>
            </a:extLst>
          </p:cNvPr>
          <p:cNvSpPr txBox="1"/>
          <p:nvPr/>
        </p:nvSpPr>
        <p:spPr>
          <a:xfrm>
            <a:off x="8241938" y="2912651"/>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Superiority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cxnSp>
        <p:nvCxnSpPr>
          <p:cNvPr id="26" name="直線接點 25">
            <a:extLst>
              <a:ext uri="{FF2B5EF4-FFF2-40B4-BE49-F238E27FC236}">
                <a16:creationId xmlns:a16="http://schemas.microsoft.com/office/drawing/2014/main" id="{3E8CE41C-5D73-48B1-865D-3B2613F2EAA4}"/>
              </a:ext>
            </a:extLst>
          </p:cNvPr>
          <p:cNvCxnSpPr/>
          <p:nvPr/>
        </p:nvCxnSpPr>
        <p:spPr>
          <a:xfrm>
            <a:off x="4109604" y="2941393"/>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直線單箭頭接點 27">
            <a:extLst>
              <a:ext uri="{FF2B5EF4-FFF2-40B4-BE49-F238E27FC236}">
                <a16:creationId xmlns:a16="http://schemas.microsoft.com/office/drawing/2014/main" id="{E31911D3-A0AB-40C2-8DF5-A631609B6E72}"/>
              </a:ext>
            </a:extLst>
          </p:cNvPr>
          <p:cNvCxnSpPr>
            <a:cxnSpLocks/>
          </p:cNvCxnSpPr>
          <p:nvPr/>
        </p:nvCxnSpPr>
        <p:spPr>
          <a:xfrm>
            <a:off x="3792104" y="3113149"/>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9D98647-DC66-40D8-830F-BD9C2311585A}"/>
              </a:ext>
            </a:extLst>
          </p:cNvPr>
          <p:cNvCxnSpPr/>
          <p:nvPr/>
        </p:nvCxnSpPr>
        <p:spPr>
          <a:xfrm>
            <a:off x="7866610" y="2941393"/>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線單箭頭接點 33">
            <a:extLst>
              <a:ext uri="{FF2B5EF4-FFF2-40B4-BE49-F238E27FC236}">
                <a16:creationId xmlns:a16="http://schemas.microsoft.com/office/drawing/2014/main" id="{41D1BC36-DCA0-4D6E-A6BF-EED155406E69}"/>
              </a:ext>
            </a:extLst>
          </p:cNvPr>
          <p:cNvCxnSpPr>
            <a:cxnSpLocks/>
          </p:cNvCxnSpPr>
          <p:nvPr/>
        </p:nvCxnSpPr>
        <p:spPr>
          <a:xfrm>
            <a:off x="7549110" y="3113149"/>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EA6DE8A7-B606-4D9D-B8A7-DA087D9FEACB}"/>
              </a:ext>
            </a:extLst>
          </p:cNvPr>
          <p:cNvCxnSpPr>
            <a:cxnSpLocks/>
          </p:cNvCxnSpPr>
          <p:nvPr/>
        </p:nvCxnSpPr>
        <p:spPr>
          <a:xfrm flipH="1" flipV="1">
            <a:off x="4193070" y="3127337"/>
            <a:ext cx="284162" cy="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9EA7FE12-4D8A-4E07-8062-E0DAA81385A6}"/>
              </a:ext>
            </a:extLst>
          </p:cNvPr>
          <p:cNvSpPr txBox="1"/>
          <p:nvPr/>
        </p:nvSpPr>
        <p:spPr>
          <a:xfrm>
            <a:off x="4927532" y="2935085"/>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Equivalence</a:t>
            </a:r>
            <a:endParaRPr lang="zh-TW" alt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9" name="文字方塊 38">
            <a:extLst>
              <a:ext uri="{FF2B5EF4-FFF2-40B4-BE49-F238E27FC236}">
                <a16:creationId xmlns:a16="http://schemas.microsoft.com/office/drawing/2014/main" id="{5EB46E61-0A83-49B5-80CB-435289A54F36}"/>
              </a:ext>
            </a:extLst>
          </p:cNvPr>
          <p:cNvSpPr txBox="1"/>
          <p:nvPr/>
        </p:nvSpPr>
        <p:spPr>
          <a:xfrm>
            <a:off x="4969949" y="3268674"/>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Non-inferiority</a:t>
            </a:r>
          </a:p>
        </p:txBody>
      </p:sp>
      <p:graphicFrame>
        <p:nvGraphicFramePr>
          <p:cNvPr id="40" name="物件 39">
            <a:extLst>
              <a:ext uri="{FF2B5EF4-FFF2-40B4-BE49-F238E27FC236}">
                <a16:creationId xmlns:a16="http://schemas.microsoft.com/office/drawing/2014/main" id="{E0026592-4A5E-4B74-88C4-DC5E5F148A94}"/>
              </a:ext>
            </a:extLst>
          </p:cNvPr>
          <p:cNvGraphicFramePr>
            <a:graphicFrameLocks noChangeAspect="1"/>
          </p:cNvGraphicFramePr>
          <p:nvPr>
            <p:extLst>
              <p:ext uri="{D42A27DB-BD31-4B8C-83A1-F6EECF244321}">
                <p14:modId xmlns:p14="http://schemas.microsoft.com/office/powerpoint/2010/main" val="246278445"/>
              </p:ext>
            </p:extLst>
          </p:nvPr>
        </p:nvGraphicFramePr>
        <p:xfrm>
          <a:off x="8404461" y="4023367"/>
          <a:ext cx="1358900" cy="596900"/>
        </p:xfrm>
        <a:graphic>
          <a:graphicData uri="http://schemas.openxmlformats.org/presentationml/2006/ole">
            <mc:AlternateContent xmlns:mc="http://schemas.openxmlformats.org/markup-compatibility/2006">
              <mc:Choice xmlns:v="urn:schemas-microsoft-com:vml" Requires="v">
                <p:oleObj name="Equation" r:id="rId9" imgW="1358640" imgH="596880" progId="Equation.DSMT4">
                  <p:embed/>
                </p:oleObj>
              </mc:Choice>
              <mc:Fallback>
                <p:oleObj name="Equation" r:id="rId9" imgW="1358640" imgH="596880" progId="Equation.DSMT4">
                  <p:embed/>
                  <p:pic>
                    <p:nvPicPr>
                      <p:cNvPr id="40" name="物件 39">
                        <a:extLst>
                          <a:ext uri="{FF2B5EF4-FFF2-40B4-BE49-F238E27FC236}">
                            <a16:creationId xmlns:a16="http://schemas.microsoft.com/office/drawing/2014/main" id="{E0026592-4A5E-4B74-88C4-DC5E5F148A94}"/>
                          </a:ext>
                        </a:extLst>
                      </p:cNvPr>
                      <p:cNvPicPr/>
                      <p:nvPr/>
                    </p:nvPicPr>
                    <p:blipFill>
                      <a:blip r:embed="rId10"/>
                      <a:stretch>
                        <a:fillRect/>
                      </a:stretch>
                    </p:blipFill>
                    <p:spPr>
                      <a:xfrm>
                        <a:off x="8404461" y="4023367"/>
                        <a:ext cx="1358900" cy="596900"/>
                      </a:xfrm>
                      <a:prstGeom prst="rect">
                        <a:avLst/>
                      </a:prstGeom>
                    </p:spPr>
                  </p:pic>
                </p:oleObj>
              </mc:Fallback>
            </mc:AlternateContent>
          </a:graphicData>
        </a:graphic>
      </p:graphicFrame>
      <p:graphicFrame>
        <p:nvGraphicFramePr>
          <p:cNvPr id="41" name="物件 40">
            <a:extLst>
              <a:ext uri="{FF2B5EF4-FFF2-40B4-BE49-F238E27FC236}">
                <a16:creationId xmlns:a16="http://schemas.microsoft.com/office/drawing/2014/main" id="{0F8AD927-1C06-48A3-AA4D-80C4B93E3364}"/>
              </a:ext>
            </a:extLst>
          </p:cNvPr>
          <p:cNvGraphicFramePr>
            <a:graphicFrameLocks noChangeAspect="1"/>
          </p:cNvGraphicFramePr>
          <p:nvPr>
            <p:extLst>
              <p:ext uri="{D42A27DB-BD31-4B8C-83A1-F6EECF244321}">
                <p14:modId xmlns:p14="http://schemas.microsoft.com/office/powerpoint/2010/main" val="87560863"/>
              </p:ext>
            </p:extLst>
          </p:nvPr>
        </p:nvGraphicFramePr>
        <p:xfrm>
          <a:off x="2306204" y="4023367"/>
          <a:ext cx="1485900" cy="596900"/>
        </p:xfrm>
        <a:graphic>
          <a:graphicData uri="http://schemas.openxmlformats.org/presentationml/2006/ole">
            <mc:AlternateContent xmlns:mc="http://schemas.openxmlformats.org/markup-compatibility/2006">
              <mc:Choice xmlns:v="urn:schemas-microsoft-com:vml" Requires="v">
                <p:oleObj name="Equation" r:id="rId11" imgW="1485720" imgH="596880" progId="Equation.DSMT4">
                  <p:embed/>
                </p:oleObj>
              </mc:Choice>
              <mc:Fallback>
                <p:oleObj name="Equation" r:id="rId11" imgW="1485720" imgH="596880" progId="Equation.DSMT4">
                  <p:embed/>
                  <p:pic>
                    <p:nvPicPr>
                      <p:cNvPr id="41" name="物件 40">
                        <a:extLst>
                          <a:ext uri="{FF2B5EF4-FFF2-40B4-BE49-F238E27FC236}">
                            <a16:creationId xmlns:a16="http://schemas.microsoft.com/office/drawing/2014/main" id="{0F8AD927-1C06-48A3-AA4D-80C4B93E3364}"/>
                          </a:ext>
                        </a:extLst>
                      </p:cNvPr>
                      <p:cNvPicPr/>
                      <p:nvPr/>
                    </p:nvPicPr>
                    <p:blipFill>
                      <a:blip r:embed="rId12"/>
                      <a:stretch>
                        <a:fillRect/>
                      </a:stretch>
                    </p:blipFill>
                    <p:spPr>
                      <a:xfrm>
                        <a:off x="2306204" y="4023367"/>
                        <a:ext cx="1485900" cy="596900"/>
                      </a:xfrm>
                      <a:prstGeom prst="rect">
                        <a:avLst/>
                      </a:prstGeom>
                    </p:spPr>
                  </p:pic>
                </p:oleObj>
              </mc:Fallback>
            </mc:AlternateContent>
          </a:graphicData>
        </a:graphic>
      </p:graphicFrame>
      <p:graphicFrame>
        <p:nvGraphicFramePr>
          <p:cNvPr id="42" name="物件 41">
            <a:extLst>
              <a:ext uri="{FF2B5EF4-FFF2-40B4-BE49-F238E27FC236}">
                <a16:creationId xmlns:a16="http://schemas.microsoft.com/office/drawing/2014/main" id="{A21069B6-64D3-43CF-97E7-8AB53C7C8EAD}"/>
              </a:ext>
            </a:extLst>
          </p:cNvPr>
          <p:cNvGraphicFramePr>
            <a:graphicFrameLocks noChangeAspect="1"/>
          </p:cNvGraphicFramePr>
          <p:nvPr>
            <p:extLst>
              <p:ext uri="{D42A27DB-BD31-4B8C-83A1-F6EECF244321}">
                <p14:modId xmlns:p14="http://schemas.microsoft.com/office/powerpoint/2010/main" val="996446940"/>
              </p:ext>
            </p:extLst>
          </p:nvPr>
        </p:nvGraphicFramePr>
        <p:xfrm>
          <a:off x="5240649" y="3940817"/>
          <a:ext cx="1397000" cy="762000"/>
        </p:xfrm>
        <a:graphic>
          <a:graphicData uri="http://schemas.openxmlformats.org/presentationml/2006/ole">
            <mc:AlternateContent xmlns:mc="http://schemas.openxmlformats.org/markup-compatibility/2006">
              <mc:Choice xmlns:v="urn:schemas-microsoft-com:vml" Requires="v">
                <p:oleObj name="Equation" r:id="rId13" imgW="1396800" imgH="761760" progId="Equation.DSMT4">
                  <p:embed/>
                </p:oleObj>
              </mc:Choice>
              <mc:Fallback>
                <p:oleObj name="Equation" r:id="rId13" imgW="1396800" imgH="761760" progId="Equation.DSMT4">
                  <p:embed/>
                  <p:pic>
                    <p:nvPicPr>
                      <p:cNvPr id="42" name="物件 41">
                        <a:extLst>
                          <a:ext uri="{FF2B5EF4-FFF2-40B4-BE49-F238E27FC236}">
                            <a16:creationId xmlns:a16="http://schemas.microsoft.com/office/drawing/2014/main" id="{A21069B6-64D3-43CF-97E7-8AB53C7C8EAD}"/>
                          </a:ext>
                        </a:extLst>
                      </p:cNvPr>
                      <p:cNvPicPr/>
                      <p:nvPr/>
                    </p:nvPicPr>
                    <p:blipFill>
                      <a:blip r:embed="rId14"/>
                      <a:stretch>
                        <a:fillRect/>
                      </a:stretch>
                    </p:blipFill>
                    <p:spPr>
                      <a:xfrm>
                        <a:off x="5240649" y="3940817"/>
                        <a:ext cx="1397000" cy="762000"/>
                      </a:xfrm>
                      <a:prstGeom prst="rect">
                        <a:avLst/>
                      </a:prstGeom>
                    </p:spPr>
                  </p:pic>
                </p:oleObj>
              </mc:Fallback>
            </mc:AlternateContent>
          </a:graphicData>
        </a:graphic>
      </p:graphicFrame>
      <p:sp>
        <p:nvSpPr>
          <p:cNvPr id="45" name="文字方塊 44">
            <a:extLst>
              <a:ext uri="{FF2B5EF4-FFF2-40B4-BE49-F238E27FC236}">
                <a16:creationId xmlns:a16="http://schemas.microsoft.com/office/drawing/2014/main" id="{97D710F2-C81C-4204-933A-B996554B1EF5}"/>
              </a:ext>
            </a:extLst>
          </p:cNvPr>
          <p:cNvSpPr txBox="1"/>
          <p:nvPr/>
        </p:nvSpPr>
        <p:spPr>
          <a:xfrm>
            <a:off x="-2548128" y="6371204"/>
            <a:ext cx="8644128" cy="276999"/>
          </a:xfrm>
          <a:prstGeom prst="rect">
            <a:avLst/>
          </a:prstGeom>
          <a:noFill/>
        </p:spPr>
        <p:txBody>
          <a:bodyPr wrap="square" rtlCol="0">
            <a:spAutoFit/>
          </a:bodyPr>
          <a:lstStyle/>
          <a:p>
            <a:pPr algn="ctr"/>
            <a:r>
              <a:rPr lang="en-US" altLang="zh-TW" sz="1200" dirty="0">
                <a:solidFill>
                  <a:schemeClr val="tx2"/>
                </a:solidFill>
                <a:latin typeface="Times New Roman" panose="02020603050405020304" pitchFamily="18" charset="0"/>
                <a:cs typeface="Times New Roman" panose="02020603050405020304" pitchFamily="18" charset="0"/>
              </a:rPr>
              <a:t>Ref : https://ntuhmc.ntuh.gov.tw/epaper-70th.htm</a:t>
            </a:r>
          </a:p>
        </p:txBody>
      </p:sp>
      <p:sp>
        <p:nvSpPr>
          <p:cNvPr id="4" name="投影片編號版面配置區 3">
            <a:extLst>
              <a:ext uri="{FF2B5EF4-FFF2-40B4-BE49-F238E27FC236}">
                <a16:creationId xmlns:a16="http://schemas.microsoft.com/office/drawing/2014/main" id="{AF520F68-F3EF-4359-906C-C1934E1D31D1}"/>
              </a:ext>
            </a:extLst>
          </p:cNvPr>
          <p:cNvSpPr>
            <a:spLocks noGrp="1"/>
          </p:cNvSpPr>
          <p:nvPr>
            <p:ph type="sldNum" sz="quarter" idx="4"/>
          </p:nvPr>
        </p:nvSpPr>
        <p:spPr/>
        <p:txBody>
          <a:bodyPr/>
          <a:lstStyle/>
          <a:p>
            <a:fld id="{A834D990-9988-440C-886B-EA25C6D802F9}" type="slidenum">
              <a:rPr lang="zh-TW" altLang="en-US" smtClean="0"/>
              <a:t>5</a:t>
            </a:fld>
            <a:endParaRPr lang="zh-TW" altLang="en-US"/>
          </a:p>
        </p:txBody>
      </p:sp>
      <p:sp>
        <p:nvSpPr>
          <p:cNvPr id="2" name="TextBox 29">
            <a:extLst>
              <a:ext uri="{FF2B5EF4-FFF2-40B4-BE49-F238E27FC236}">
                <a16:creationId xmlns:a16="http://schemas.microsoft.com/office/drawing/2014/main" id="{DBE54814-0255-A2B5-6BA4-25895B00DF4B}"/>
              </a:ext>
            </a:extLst>
          </p:cNvPr>
          <p:cNvSpPr txBox="1"/>
          <p:nvPr/>
        </p:nvSpPr>
        <p:spPr>
          <a:xfrm>
            <a:off x="844828" y="5078185"/>
            <a:ext cx="10473082" cy="84574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altLang="zh-TW"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Equivelence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tests can be applied to any instance where the research question asks whether the means of two sets of scores are practically or theoretically equivalent.</a:t>
            </a:r>
          </a:p>
          <a:p>
            <a:pPr marL="285750" indent="-2857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a:t>
            </a:r>
            <a:r>
              <a:rPr lang="zh-TW" alt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is used to show that a new drug that is cheaper than available alternatives works as well as an existing drug.</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Tree>
    <p:extLst>
      <p:ext uri="{BB962C8B-B14F-4D97-AF65-F5344CB8AC3E}">
        <p14:creationId xmlns:p14="http://schemas.microsoft.com/office/powerpoint/2010/main" val="147193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47308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a:t>Contribution</a:t>
            </a:r>
            <a:endParaRPr lang="en-US" dirty="0"/>
          </a:p>
        </p:txBody>
      </p:sp>
      <p:sp>
        <p:nvSpPr>
          <p:cNvPr id="4" name="投影片編號版面配置區 3">
            <a:extLst>
              <a:ext uri="{FF2B5EF4-FFF2-40B4-BE49-F238E27FC236}">
                <a16:creationId xmlns:a16="http://schemas.microsoft.com/office/drawing/2014/main" id="{AF520F68-F3EF-4359-906C-C1934E1D31D1}"/>
              </a:ext>
            </a:extLst>
          </p:cNvPr>
          <p:cNvSpPr>
            <a:spLocks noGrp="1"/>
          </p:cNvSpPr>
          <p:nvPr>
            <p:ph type="sldNum" sz="quarter" idx="4"/>
          </p:nvPr>
        </p:nvSpPr>
        <p:spPr/>
        <p:txBody>
          <a:bodyPr/>
          <a:lstStyle/>
          <a:p>
            <a:fld id="{A834D990-9988-440C-886B-EA25C6D802F9}" type="slidenum">
              <a:rPr lang="zh-TW" altLang="en-US" smtClean="0"/>
              <a:t>6</a:t>
            </a:fld>
            <a:endParaRPr lang="zh-TW" altLang="en-US"/>
          </a:p>
        </p:txBody>
      </p:sp>
      <p:sp>
        <p:nvSpPr>
          <p:cNvPr id="2" name="TextBox 31">
            <a:extLst>
              <a:ext uri="{FF2B5EF4-FFF2-40B4-BE49-F238E27FC236}">
                <a16:creationId xmlns:a16="http://schemas.microsoft.com/office/drawing/2014/main" id="{CB81C654-9389-727A-9548-9D22B10549DA}"/>
              </a:ext>
            </a:extLst>
          </p:cNvPr>
          <p:cNvSpPr txBox="1"/>
          <p:nvPr/>
        </p:nvSpPr>
        <p:spPr>
          <a:xfrm>
            <a:off x="698499" y="2477434"/>
            <a:ext cx="11124377" cy="1583126"/>
          </a:xfrm>
          <a:prstGeom prst="rect">
            <a:avLst/>
          </a:prstGeom>
          <a:noFill/>
        </p:spPr>
        <p:txBody>
          <a:bodyPr wrap="square" numCol="1" spcCol="457200" rtlCol="0">
            <a:spAutoFit/>
          </a:bodyPr>
          <a:lstStyle/>
          <a:p>
            <a:pPr marL="171450" indent="-171450">
              <a:lnSpc>
                <a:spcPts val="3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Present asymptotic and exact procedures for testing non-equality, non-inferiority and equivalence.</a:t>
            </a:r>
          </a:p>
          <a:p>
            <a:pPr marL="171450" indent="-171450">
              <a:lnSpc>
                <a:spcPts val="3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Develop asymptotic and exact interval estimators for evaluate.</a:t>
            </a:r>
          </a:p>
          <a:p>
            <a:pPr marL="171450" indent="-171450">
              <a:lnSpc>
                <a:spcPts val="3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Provide asymptotic and exact test procedures to do testing no matter  </a:t>
            </a:r>
            <a:r>
              <a:rPr lang="en-US" sz="1600" dirty="0">
                <a:solidFill>
                  <a:schemeClr val="tx2"/>
                </a:solidFill>
                <a:latin typeface="Times New Roman" panose="02020603050405020304" pitchFamily="18" charset="0"/>
                <a:cs typeface="Times New Roman" panose="02020603050405020304" pitchFamily="18" charset="0"/>
              </a:rPr>
              <a:t>sample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size is small, moderate or large.</a:t>
            </a:r>
          </a:p>
          <a:p>
            <a:pPr marL="171450" indent="-171450">
              <a:lnSpc>
                <a:spcPts val="3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interval estimator with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logarithmic transform will be more precise than exact interval estimator. </a:t>
            </a:r>
          </a:p>
        </p:txBody>
      </p:sp>
    </p:spTree>
    <p:extLst>
      <p:ext uri="{BB962C8B-B14F-4D97-AF65-F5344CB8AC3E}">
        <p14:creationId xmlns:p14="http://schemas.microsoft.com/office/powerpoint/2010/main" val="396265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18592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Notation</a:t>
            </a:r>
            <a:endParaRPr lang="en-US" dirty="0"/>
          </a:p>
        </p:txBody>
      </p:sp>
      <p:graphicFrame>
        <p:nvGraphicFramePr>
          <p:cNvPr id="5" name="物件 4">
            <a:extLst>
              <a:ext uri="{FF2B5EF4-FFF2-40B4-BE49-F238E27FC236}">
                <a16:creationId xmlns:a16="http://schemas.microsoft.com/office/drawing/2014/main" id="{907F3E03-BE1D-AFAB-DDA0-E9E8C4A525C3}"/>
              </a:ext>
            </a:extLst>
          </p:cNvPr>
          <p:cNvGraphicFramePr>
            <a:graphicFrameLocks noChangeAspect="1"/>
          </p:cNvGraphicFramePr>
          <p:nvPr>
            <p:extLst>
              <p:ext uri="{D42A27DB-BD31-4B8C-83A1-F6EECF244321}">
                <p14:modId xmlns:p14="http://schemas.microsoft.com/office/powerpoint/2010/main" val="3723926437"/>
              </p:ext>
            </p:extLst>
          </p:nvPr>
        </p:nvGraphicFramePr>
        <p:xfrm>
          <a:off x="1379549" y="1463223"/>
          <a:ext cx="304800" cy="304800"/>
        </p:xfrm>
        <a:graphic>
          <a:graphicData uri="http://schemas.openxmlformats.org/presentationml/2006/ole">
            <mc:AlternateContent xmlns:mc="http://schemas.openxmlformats.org/markup-compatibility/2006">
              <mc:Choice xmlns:v="urn:schemas-microsoft-com:vml" Requires="v">
                <p:oleObj name="Equation" r:id="rId2" imgW="304560" imgH="304560" progId="Equation.DSMT4">
                  <p:embed/>
                </p:oleObj>
              </mc:Choice>
              <mc:Fallback>
                <p:oleObj name="Equation" r:id="rId2" imgW="304560" imgH="304560" progId="Equation.DSMT4">
                  <p:embed/>
                  <p:pic>
                    <p:nvPicPr>
                      <p:cNvPr id="5" name="物件 4">
                        <a:extLst>
                          <a:ext uri="{FF2B5EF4-FFF2-40B4-BE49-F238E27FC236}">
                            <a16:creationId xmlns:a16="http://schemas.microsoft.com/office/drawing/2014/main" id="{907F3E03-BE1D-AFAB-DDA0-E9E8C4A525C3}"/>
                          </a:ext>
                        </a:extLst>
                      </p:cNvPr>
                      <p:cNvPicPr/>
                      <p:nvPr/>
                    </p:nvPicPr>
                    <p:blipFill>
                      <a:blip r:embed="rId3"/>
                      <a:stretch>
                        <a:fillRect/>
                      </a:stretch>
                    </p:blipFill>
                    <p:spPr>
                      <a:xfrm>
                        <a:off x="1379549" y="1463223"/>
                        <a:ext cx="304800" cy="304800"/>
                      </a:xfrm>
                      <a:prstGeom prst="rect">
                        <a:avLst/>
                      </a:prstGeom>
                    </p:spPr>
                  </p:pic>
                </p:oleObj>
              </mc:Fallback>
            </mc:AlternateContent>
          </a:graphicData>
        </a:graphic>
      </p:graphicFrame>
      <p:sp>
        <p:nvSpPr>
          <p:cNvPr id="6" name="文字方塊 5">
            <a:extLst>
              <a:ext uri="{FF2B5EF4-FFF2-40B4-BE49-F238E27FC236}">
                <a16:creationId xmlns:a16="http://schemas.microsoft.com/office/drawing/2014/main" id="{512EE8B1-12FB-103B-987A-2F5FE3AEC6AE}"/>
              </a:ext>
            </a:extLst>
          </p:cNvPr>
          <p:cNvSpPr txBox="1"/>
          <p:nvPr/>
        </p:nvSpPr>
        <p:spPr>
          <a:xfrm>
            <a:off x="1176289" y="1388630"/>
            <a:ext cx="7193280"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-frequency of the response on patient I assigned to sequence s at period 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物件 9">
            <a:extLst>
              <a:ext uri="{FF2B5EF4-FFF2-40B4-BE49-F238E27FC236}">
                <a16:creationId xmlns:a16="http://schemas.microsoft.com/office/drawing/2014/main" id="{61B31D6C-F75C-6E40-E5FB-BE07E693E09C}"/>
              </a:ext>
            </a:extLst>
          </p:cNvPr>
          <p:cNvGraphicFramePr>
            <a:graphicFrameLocks noChangeAspect="1"/>
          </p:cNvGraphicFramePr>
          <p:nvPr>
            <p:extLst>
              <p:ext uri="{D42A27DB-BD31-4B8C-83A1-F6EECF244321}">
                <p14:modId xmlns:p14="http://schemas.microsoft.com/office/powerpoint/2010/main" val="3656079025"/>
              </p:ext>
            </p:extLst>
          </p:nvPr>
        </p:nvGraphicFramePr>
        <p:xfrm>
          <a:off x="3055118" y="4467349"/>
          <a:ext cx="1901825" cy="288925"/>
        </p:xfrm>
        <a:graphic>
          <a:graphicData uri="http://schemas.openxmlformats.org/presentationml/2006/ole">
            <mc:AlternateContent xmlns:mc="http://schemas.openxmlformats.org/markup-compatibility/2006">
              <mc:Choice xmlns:v="urn:schemas-microsoft-com:vml" Requires="v">
                <p:oleObj name="Equation" r:id="rId4" imgW="1866600" imgH="279360" progId="Equation.DSMT4">
                  <p:embed/>
                </p:oleObj>
              </mc:Choice>
              <mc:Fallback>
                <p:oleObj name="Equation" r:id="rId4" imgW="1866600" imgH="27936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5"/>
                      <a:srcRect/>
                      <a:stretch>
                        <a:fillRect/>
                      </a:stretch>
                    </p:blipFill>
                    <p:spPr bwMode="auto">
                      <a:xfrm>
                        <a:off x="3055118" y="4467349"/>
                        <a:ext cx="19018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物件 10">
            <a:extLst>
              <a:ext uri="{FF2B5EF4-FFF2-40B4-BE49-F238E27FC236}">
                <a16:creationId xmlns:a16="http://schemas.microsoft.com/office/drawing/2014/main" id="{85625AEE-8429-7D76-A9CE-CD86D4C6E6F1}"/>
              </a:ext>
            </a:extLst>
          </p:cNvPr>
          <p:cNvGraphicFramePr>
            <a:graphicFrameLocks noChangeAspect="1"/>
          </p:cNvGraphicFramePr>
          <p:nvPr>
            <p:extLst>
              <p:ext uri="{D42A27DB-BD31-4B8C-83A1-F6EECF244321}">
                <p14:modId xmlns:p14="http://schemas.microsoft.com/office/powerpoint/2010/main" val="4146013504"/>
              </p:ext>
            </p:extLst>
          </p:nvPr>
        </p:nvGraphicFramePr>
        <p:xfrm>
          <a:off x="5505312" y="4465077"/>
          <a:ext cx="2420938" cy="293688"/>
        </p:xfrm>
        <a:graphic>
          <a:graphicData uri="http://schemas.openxmlformats.org/presentationml/2006/ole">
            <mc:AlternateContent xmlns:mc="http://schemas.openxmlformats.org/markup-compatibility/2006">
              <mc:Choice xmlns:v="urn:schemas-microsoft-com:vml" Requires="v">
                <p:oleObj name="Equation" r:id="rId6" imgW="2425680" imgH="304560" progId="Equation.DSMT4">
                  <p:embed/>
                </p:oleObj>
              </mc:Choice>
              <mc:Fallback>
                <p:oleObj name="Equation" r:id="rId6" imgW="2425680" imgH="304560" progId="Equation.DSMT4">
                  <p:embed/>
                  <p:pic>
                    <p:nvPicPr>
                      <p:cNvPr id="11" name="物件 10">
                        <a:extLst>
                          <a:ext uri="{FF2B5EF4-FFF2-40B4-BE49-F238E27FC236}">
                            <a16:creationId xmlns:a16="http://schemas.microsoft.com/office/drawing/2014/main" id="{85625AEE-8429-7D76-A9CE-CD86D4C6E6F1}"/>
                          </a:ext>
                        </a:extLst>
                      </p:cNvPr>
                      <p:cNvPicPr>
                        <a:picLocks noChangeAspect="1" noChangeArrowheads="1"/>
                      </p:cNvPicPr>
                      <p:nvPr/>
                    </p:nvPicPr>
                    <p:blipFill>
                      <a:blip r:embed="rId7"/>
                      <a:srcRect/>
                      <a:stretch>
                        <a:fillRect/>
                      </a:stretch>
                    </p:blipFill>
                    <p:spPr bwMode="auto">
                      <a:xfrm>
                        <a:off x="5505312" y="4465077"/>
                        <a:ext cx="242093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6" name="文字方塊 25">
            <a:extLst>
              <a:ext uri="{FF2B5EF4-FFF2-40B4-BE49-F238E27FC236}">
                <a16:creationId xmlns:a16="http://schemas.microsoft.com/office/drawing/2014/main" id="{5B47882E-1B5D-7BF7-981F-05036838CDE8}"/>
              </a:ext>
            </a:extLst>
          </p:cNvPr>
          <p:cNvSpPr txBox="1"/>
          <p:nvPr/>
        </p:nvSpPr>
        <p:spPr>
          <a:xfrm>
            <a:off x="2133929" y="1837121"/>
            <a:ext cx="1049009"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patient</a:t>
            </a:r>
            <a:endParaRPr lang="zh-TW" altLang="en-US" dirty="0"/>
          </a:p>
        </p:txBody>
      </p:sp>
      <p:sp>
        <p:nvSpPr>
          <p:cNvPr id="27" name="文字方塊 26">
            <a:extLst>
              <a:ext uri="{FF2B5EF4-FFF2-40B4-BE49-F238E27FC236}">
                <a16:creationId xmlns:a16="http://schemas.microsoft.com/office/drawing/2014/main" id="{D329997A-26C7-702B-6A66-362CFAEF5562}"/>
              </a:ext>
            </a:extLst>
          </p:cNvPr>
          <p:cNvSpPr txBox="1"/>
          <p:nvPr/>
        </p:nvSpPr>
        <p:spPr>
          <a:xfrm>
            <a:off x="4195773" y="1841657"/>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sequence</a:t>
            </a:r>
            <a:endParaRPr lang="zh-TW" altLang="en-US" dirty="0"/>
          </a:p>
        </p:txBody>
      </p:sp>
      <p:sp>
        <p:nvSpPr>
          <p:cNvPr id="28" name="文字方塊 27">
            <a:extLst>
              <a:ext uri="{FF2B5EF4-FFF2-40B4-BE49-F238E27FC236}">
                <a16:creationId xmlns:a16="http://schemas.microsoft.com/office/drawing/2014/main" id="{D7FC0ADD-9ED9-46FB-A11E-806BC95D8A55}"/>
              </a:ext>
            </a:extLst>
          </p:cNvPr>
          <p:cNvSpPr txBox="1"/>
          <p:nvPr/>
        </p:nvSpPr>
        <p:spPr>
          <a:xfrm>
            <a:off x="6205866" y="1834021"/>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period</a:t>
            </a:r>
            <a:endParaRPr lang="zh-TW" altLang="en-US" dirty="0"/>
          </a:p>
        </p:txBody>
      </p:sp>
      <p:graphicFrame>
        <p:nvGraphicFramePr>
          <p:cNvPr id="29" name="物件 28">
            <a:extLst>
              <a:ext uri="{FF2B5EF4-FFF2-40B4-BE49-F238E27FC236}">
                <a16:creationId xmlns:a16="http://schemas.microsoft.com/office/drawing/2014/main" id="{2D00CCBE-D239-2775-F750-0B66FCB43C46}"/>
              </a:ext>
            </a:extLst>
          </p:cNvPr>
          <p:cNvGraphicFramePr>
            <a:graphicFrameLocks noChangeAspect="1"/>
          </p:cNvGraphicFramePr>
          <p:nvPr>
            <p:extLst>
              <p:ext uri="{D42A27DB-BD31-4B8C-83A1-F6EECF244321}">
                <p14:modId xmlns:p14="http://schemas.microsoft.com/office/powerpoint/2010/main" val="3708568334"/>
              </p:ext>
            </p:extLst>
          </p:nvPr>
        </p:nvGraphicFramePr>
        <p:xfrm>
          <a:off x="3139949" y="1923764"/>
          <a:ext cx="723900" cy="241300"/>
        </p:xfrm>
        <a:graphic>
          <a:graphicData uri="http://schemas.openxmlformats.org/presentationml/2006/ole">
            <mc:AlternateContent xmlns:mc="http://schemas.openxmlformats.org/markup-compatibility/2006">
              <mc:Choice xmlns:v="urn:schemas-microsoft-com:vml" Requires="v">
                <p:oleObj name="Equation" r:id="rId8" imgW="723600" imgH="241200" progId="Equation.DSMT4">
                  <p:embed/>
                </p:oleObj>
              </mc:Choice>
              <mc:Fallback>
                <p:oleObj name="Equation" r:id="rId8" imgW="723600" imgH="241200" progId="Equation.DSMT4">
                  <p:embed/>
                  <p:pic>
                    <p:nvPicPr>
                      <p:cNvPr id="29" name="物件 28">
                        <a:extLst>
                          <a:ext uri="{FF2B5EF4-FFF2-40B4-BE49-F238E27FC236}">
                            <a16:creationId xmlns:a16="http://schemas.microsoft.com/office/drawing/2014/main" id="{2D00CCBE-D239-2775-F750-0B66FCB43C46}"/>
                          </a:ext>
                        </a:extLst>
                      </p:cNvPr>
                      <p:cNvPicPr/>
                      <p:nvPr/>
                    </p:nvPicPr>
                    <p:blipFill>
                      <a:blip r:embed="rId9"/>
                      <a:stretch>
                        <a:fillRect/>
                      </a:stretch>
                    </p:blipFill>
                    <p:spPr>
                      <a:xfrm>
                        <a:off x="3139949" y="1923764"/>
                        <a:ext cx="723900" cy="241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A3D51DF2-150C-2A69-9685-BB583DAA5A94}"/>
              </a:ext>
            </a:extLst>
          </p:cNvPr>
          <p:cNvGraphicFramePr>
            <a:graphicFrameLocks noChangeAspect="1"/>
          </p:cNvGraphicFramePr>
          <p:nvPr>
            <p:extLst>
              <p:ext uri="{D42A27DB-BD31-4B8C-83A1-F6EECF244321}">
                <p14:modId xmlns:p14="http://schemas.microsoft.com/office/powerpoint/2010/main" val="4078552608"/>
              </p:ext>
            </p:extLst>
          </p:nvPr>
        </p:nvGraphicFramePr>
        <p:xfrm>
          <a:off x="7379744" y="1898813"/>
          <a:ext cx="546100" cy="228600"/>
        </p:xfrm>
        <a:graphic>
          <a:graphicData uri="http://schemas.openxmlformats.org/presentationml/2006/ole">
            <mc:AlternateContent xmlns:mc="http://schemas.openxmlformats.org/markup-compatibility/2006">
              <mc:Choice xmlns:v="urn:schemas-microsoft-com:vml" Requires="v">
                <p:oleObj name="Equation" r:id="rId10" imgW="545760" imgH="228600" progId="Equation.DSMT4">
                  <p:embed/>
                </p:oleObj>
              </mc:Choice>
              <mc:Fallback>
                <p:oleObj name="Equation" r:id="rId10" imgW="545760" imgH="228600" progId="Equation.DSMT4">
                  <p:embed/>
                  <p:pic>
                    <p:nvPicPr>
                      <p:cNvPr id="31" name="物件 30">
                        <a:extLst>
                          <a:ext uri="{FF2B5EF4-FFF2-40B4-BE49-F238E27FC236}">
                            <a16:creationId xmlns:a16="http://schemas.microsoft.com/office/drawing/2014/main" id="{A3D51DF2-150C-2A69-9685-BB583DAA5A94}"/>
                          </a:ext>
                        </a:extLst>
                      </p:cNvPr>
                      <p:cNvPicPr/>
                      <p:nvPr/>
                    </p:nvPicPr>
                    <p:blipFill>
                      <a:blip r:embed="rId11"/>
                      <a:stretch>
                        <a:fillRect/>
                      </a:stretch>
                    </p:blipFill>
                    <p:spPr>
                      <a:xfrm>
                        <a:off x="7379744" y="1898813"/>
                        <a:ext cx="546100" cy="2286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4927A585-B907-3FEE-1AEC-2B3690B9E286}"/>
              </a:ext>
            </a:extLst>
          </p:cNvPr>
          <p:cNvGraphicFramePr>
            <a:graphicFrameLocks noChangeAspect="1"/>
          </p:cNvGraphicFramePr>
          <p:nvPr>
            <p:extLst>
              <p:ext uri="{D42A27DB-BD31-4B8C-83A1-F6EECF244321}">
                <p14:modId xmlns:p14="http://schemas.microsoft.com/office/powerpoint/2010/main" val="1299569434"/>
              </p:ext>
            </p:extLst>
          </p:nvPr>
        </p:nvGraphicFramePr>
        <p:xfrm>
          <a:off x="5416500" y="1925795"/>
          <a:ext cx="571500" cy="228600"/>
        </p:xfrm>
        <a:graphic>
          <a:graphicData uri="http://schemas.openxmlformats.org/presentationml/2006/ole">
            <mc:AlternateContent xmlns:mc="http://schemas.openxmlformats.org/markup-compatibility/2006">
              <mc:Choice xmlns:v="urn:schemas-microsoft-com:vml" Requires="v">
                <p:oleObj name="Equation" r:id="rId12" imgW="571320" imgH="228600" progId="Equation.DSMT4">
                  <p:embed/>
                </p:oleObj>
              </mc:Choice>
              <mc:Fallback>
                <p:oleObj name="Equation" r:id="rId12" imgW="571320" imgH="228600" progId="Equation.DSMT4">
                  <p:embed/>
                  <p:pic>
                    <p:nvPicPr>
                      <p:cNvPr id="33" name="物件 32">
                        <a:extLst>
                          <a:ext uri="{FF2B5EF4-FFF2-40B4-BE49-F238E27FC236}">
                            <a16:creationId xmlns:a16="http://schemas.microsoft.com/office/drawing/2014/main" id="{4927A585-B907-3FEE-1AEC-2B3690B9E286}"/>
                          </a:ext>
                        </a:extLst>
                      </p:cNvPr>
                      <p:cNvPicPr/>
                      <p:nvPr/>
                    </p:nvPicPr>
                    <p:blipFill>
                      <a:blip r:embed="rId13"/>
                      <a:stretch>
                        <a:fillRect/>
                      </a:stretch>
                    </p:blipFill>
                    <p:spPr>
                      <a:xfrm>
                        <a:off x="5416500" y="1925795"/>
                        <a:ext cx="571500" cy="228600"/>
                      </a:xfrm>
                      <a:prstGeom prst="rect">
                        <a:avLst/>
                      </a:prstGeom>
                    </p:spPr>
                  </p:pic>
                </p:oleObj>
              </mc:Fallback>
            </mc:AlternateContent>
          </a:graphicData>
        </a:graphic>
      </p:graphicFrame>
      <p:sp>
        <p:nvSpPr>
          <p:cNvPr id="35" name="文字方塊 34">
            <a:extLst>
              <a:ext uri="{FF2B5EF4-FFF2-40B4-BE49-F238E27FC236}">
                <a16:creationId xmlns:a16="http://schemas.microsoft.com/office/drawing/2014/main" id="{A8C3B9DE-6467-6127-7DC2-84D77762265C}"/>
              </a:ext>
            </a:extLst>
          </p:cNvPr>
          <p:cNvSpPr txBox="1"/>
          <p:nvPr/>
        </p:nvSpPr>
        <p:spPr>
          <a:xfrm>
            <a:off x="1328575" y="2230595"/>
            <a:ext cx="3435622"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treatment receipt</a:t>
            </a:r>
            <a:endParaRPr lang="zh-TW" altLang="en-US" dirty="0"/>
          </a:p>
        </p:txBody>
      </p:sp>
      <p:sp>
        <p:nvSpPr>
          <p:cNvPr id="45" name="文字方塊 44">
            <a:extLst>
              <a:ext uri="{FF2B5EF4-FFF2-40B4-BE49-F238E27FC236}">
                <a16:creationId xmlns:a16="http://schemas.microsoft.com/office/drawing/2014/main" id="{BF1DB083-1DFB-67FF-D7B1-EDE0BA6602DC}"/>
              </a:ext>
            </a:extLst>
          </p:cNvPr>
          <p:cNvSpPr txBox="1"/>
          <p:nvPr/>
        </p:nvSpPr>
        <p:spPr>
          <a:xfrm>
            <a:off x="1398434" y="3225835"/>
            <a:ext cx="2519997"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period</a:t>
            </a:r>
            <a:endParaRPr lang="zh-TW" altLang="en-US" dirty="0"/>
          </a:p>
        </p:txBody>
      </p:sp>
      <p:graphicFrame>
        <p:nvGraphicFramePr>
          <p:cNvPr id="48" name="物件 47">
            <a:extLst>
              <a:ext uri="{FF2B5EF4-FFF2-40B4-BE49-F238E27FC236}">
                <a16:creationId xmlns:a16="http://schemas.microsoft.com/office/drawing/2014/main" id="{1C0F953D-2599-607F-A29A-11DFDD14465E}"/>
              </a:ext>
            </a:extLst>
          </p:cNvPr>
          <p:cNvGraphicFramePr>
            <a:graphicFrameLocks noChangeAspect="1"/>
          </p:cNvGraphicFramePr>
          <p:nvPr>
            <p:extLst>
              <p:ext uri="{D42A27DB-BD31-4B8C-83A1-F6EECF244321}">
                <p14:modId xmlns:p14="http://schemas.microsoft.com/office/powerpoint/2010/main" val="1567625127"/>
              </p:ext>
            </p:extLst>
          </p:nvPr>
        </p:nvGraphicFramePr>
        <p:xfrm>
          <a:off x="1349385" y="2247472"/>
          <a:ext cx="381000" cy="304800"/>
        </p:xfrm>
        <a:graphic>
          <a:graphicData uri="http://schemas.openxmlformats.org/presentationml/2006/ole">
            <mc:AlternateContent xmlns:mc="http://schemas.openxmlformats.org/markup-compatibility/2006">
              <mc:Choice xmlns:v="urn:schemas-microsoft-com:vml" Requires="v">
                <p:oleObj name="Equation" r:id="rId14" imgW="380880" imgH="304560" progId="Equation.DSMT4">
                  <p:embed/>
                </p:oleObj>
              </mc:Choice>
              <mc:Fallback>
                <p:oleObj name="Equation" r:id="rId14" imgW="380880" imgH="304560" progId="Equation.DSMT4">
                  <p:embed/>
                  <p:pic>
                    <p:nvPicPr>
                      <p:cNvPr id="48" name="物件 47">
                        <a:extLst>
                          <a:ext uri="{FF2B5EF4-FFF2-40B4-BE49-F238E27FC236}">
                            <a16:creationId xmlns:a16="http://schemas.microsoft.com/office/drawing/2014/main" id="{1C0F953D-2599-607F-A29A-11DFDD14465E}"/>
                          </a:ext>
                        </a:extLst>
                      </p:cNvPr>
                      <p:cNvPicPr/>
                      <p:nvPr/>
                    </p:nvPicPr>
                    <p:blipFill>
                      <a:blip r:embed="rId15"/>
                      <a:stretch>
                        <a:fillRect/>
                      </a:stretch>
                    </p:blipFill>
                    <p:spPr>
                      <a:xfrm>
                        <a:off x="1349385" y="2247472"/>
                        <a:ext cx="381000" cy="304800"/>
                      </a:xfrm>
                      <a:prstGeom prst="rect">
                        <a:avLst/>
                      </a:prstGeom>
                    </p:spPr>
                  </p:pic>
                </p:oleObj>
              </mc:Fallback>
            </mc:AlternateContent>
          </a:graphicData>
        </a:graphic>
      </p:graphicFrame>
      <p:graphicFrame>
        <p:nvGraphicFramePr>
          <p:cNvPr id="51" name="物件 50">
            <a:extLst>
              <a:ext uri="{FF2B5EF4-FFF2-40B4-BE49-F238E27FC236}">
                <a16:creationId xmlns:a16="http://schemas.microsoft.com/office/drawing/2014/main" id="{9C1555FE-1159-0AEB-9482-485FF55B6953}"/>
              </a:ext>
            </a:extLst>
          </p:cNvPr>
          <p:cNvGraphicFramePr>
            <a:graphicFrameLocks noChangeAspect="1"/>
          </p:cNvGraphicFramePr>
          <p:nvPr>
            <p:extLst>
              <p:ext uri="{D42A27DB-BD31-4B8C-83A1-F6EECF244321}">
                <p14:modId xmlns:p14="http://schemas.microsoft.com/office/powerpoint/2010/main" val="3754986006"/>
              </p:ext>
            </p:extLst>
          </p:nvPr>
        </p:nvGraphicFramePr>
        <p:xfrm>
          <a:off x="1436698" y="3290459"/>
          <a:ext cx="292100" cy="304800"/>
        </p:xfrm>
        <a:graphic>
          <a:graphicData uri="http://schemas.openxmlformats.org/presentationml/2006/ole">
            <mc:AlternateContent xmlns:mc="http://schemas.openxmlformats.org/markup-compatibility/2006">
              <mc:Choice xmlns:v="urn:schemas-microsoft-com:vml" Requires="v">
                <p:oleObj name="Equation" r:id="rId16" imgW="291960" imgH="304560" progId="Equation.DSMT4">
                  <p:embed/>
                </p:oleObj>
              </mc:Choice>
              <mc:Fallback>
                <p:oleObj name="Equation" r:id="rId16" imgW="291960" imgH="304560" progId="Equation.DSMT4">
                  <p:embed/>
                  <p:pic>
                    <p:nvPicPr>
                      <p:cNvPr id="51" name="物件 50">
                        <a:extLst>
                          <a:ext uri="{FF2B5EF4-FFF2-40B4-BE49-F238E27FC236}">
                            <a16:creationId xmlns:a16="http://schemas.microsoft.com/office/drawing/2014/main" id="{9C1555FE-1159-0AEB-9482-485FF55B6953}"/>
                          </a:ext>
                        </a:extLst>
                      </p:cNvPr>
                      <p:cNvPicPr/>
                      <p:nvPr/>
                    </p:nvPicPr>
                    <p:blipFill>
                      <a:blip r:embed="rId17"/>
                      <a:stretch>
                        <a:fillRect/>
                      </a:stretch>
                    </p:blipFill>
                    <p:spPr>
                      <a:xfrm>
                        <a:off x="1436698" y="3290459"/>
                        <a:ext cx="292100" cy="304800"/>
                      </a:xfrm>
                      <a:prstGeom prst="rect">
                        <a:avLst/>
                      </a:prstGeom>
                    </p:spPr>
                  </p:pic>
                </p:oleObj>
              </mc:Fallback>
            </mc:AlternateContent>
          </a:graphicData>
        </a:graphic>
      </p:graphicFrame>
      <p:graphicFrame>
        <p:nvGraphicFramePr>
          <p:cNvPr id="52" name="物件 51">
            <a:extLst>
              <a:ext uri="{FF2B5EF4-FFF2-40B4-BE49-F238E27FC236}">
                <a16:creationId xmlns:a16="http://schemas.microsoft.com/office/drawing/2014/main" id="{5599EBFA-BAA3-513E-BCBB-58AFA286B55D}"/>
              </a:ext>
            </a:extLst>
          </p:cNvPr>
          <p:cNvGraphicFramePr>
            <a:graphicFrameLocks noChangeAspect="1"/>
          </p:cNvGraphicFramePr>
          <p:nvPr>
            <p:extLst>
              <p:ext uri="{D42A27DB-BD31-4B8C-83A1-F6EECF244321}">
                <p14:modId xmlns:p14="http://schemas.microsoft.com/office/powerpoint/2010/main" val="2928875580"/>
              </p:ext>
            </p:extLst>
          </p:nvPr>
        </p:nvGraphicFramePr>
        <p:xfrm>
          <a:off x="4640273" y="2652957"/>
          <a:ext cx="1778000" cy="533400"/>
        </p:xfrm>
        <a:graphic>
          <a:graphicData uri="http://schemas.openxmlformats.org/presentationml/2006/ole">
            <mc:AlternateContent xmlns:mc="http://schemas.openxmlformats.org/markup-compatibility/2006">
              <mc:Choice xmlns:v="urn:schemas-microsoft-com:vml" Requires="v">
                <p:oleObj name="Equation" r:id="rId18" imgW="1777680" imgH="533160" progId="Equation.DSMT4">
                  <p:embed/>
                </p:oleObj>
              </mc:Choice>
              <mc:Fallback>
                <p:oleObj name="Equation" r:id="rId18" imgW="1777680" imgH="533160" progId="Equation.DSMT4">
                  <p:embed/>
                  <p:pic>
                    <p:nvPicPr>
                      <p:cNvPr id="52" name="物件 51">
                        <a:extLst>
                          <a:ext uri="{FF2B5EF4-FFF2-40B4-BE49-F238E27FC236}">
                            <a16:creationId xmlns:a16="http://schemas.microsoft.com/office/drawing/2014/main" id="{5599EBFA-BAA3-513E-BCBB-58AFA286B55D}"/>
                          </a:ext>
                        </a:extLst>
                      </p:cNvPr>
                      <p:cNvPicPr/>
                      <p:nvPr/>
                    </p:nvPicPr>
                    <p:blipFill>
                      <a:blip r:embed="rId19"/>
                      <a:stretch>
                        <a:fillRect/>
                      </a:stretch>
                    </p:blipFill>
                    <p:spPr>
                      <a:xfrm>
                        <a:off x="4640273" y="2652957"/>
                        <a:ext cx="1778000" cy="533400"/>
                      </a:xfrm>
                      <a:prstGeom prst="rect">
                        <a:avLst/>
                      </a:prstGeom>
                    </p:spPr>
                  </p:pic>
                </p:oleObj>
              </mc:Fallback>
            </mc:AlternateContent>
          </a:graphicData>
        </a:graphic>
      </p:graphicFrame>
      <p:graphicFrame>
        <p:nvGraphicFramePr>
          <p:cNvPr id="53" name="物件 52">
            <a:extLst>
              <a:ext uri="{FF2B5EF4-FFF2-40B4-BE49-F238E27FC236}">
                <a16:creationId xmlns:a16="http://schemas.microsoft.com/office/drawing/2014/main" id="{EF1024F3-C55C-B32F-ACC8-5DED394E6FE5}"/>
              </a:ext>
            </a:extLst>
          </p:cNvPr>
          <p:cNvGraphicFramePr>
            <a:graphicFrameLocks noChangeAspect="1"/>
          </p:cNvGraphicFramePr>
          <p:nvPr>
            <p:extLst>
              <p:ext uri="{D42A27DB-BD31-4B8C-83A1-F6EECF244321}">
                <p14:modId xmlns:p14="http://schemas.microsoft.com/office/powerpoint/2010/main" val="342737043"/>
              </p:ext>
            </p:extLst>
          </p:nvPr>
        </p:nvGraphicFramePr>
        <p:xfrm>
          <a:off x="4705996" y="3594599"/>
          <a:ext cx="1435100" cy="533400"/>
        </p:xfrm>
        <a:graphic>
          <a:graphicData uri="http://schemas.openxmlformats.org/presentationml/2006/ole">
            <mc:AlternateContent xmlns:mc="http://schemas.openxmlformats.org/markup-compatibility/2006">
              <mc:Choice xmlns:v="urn:schemas-microsoft-com:vml" Requires="v">
                <p:oleObj name="Equation" r:id="rId20" imgW="1434960" imgH="533160" progId="Equation.DSMT4">
                  <p:embed/>
                </p:oleObj>
              </mc:Choice>
              <mc:Fallback>
                <p:oleObj name="Equation" r:id="rId20" imgW="1434960" imgH="533160" progId="Equation.DSMT4">
                  <p:embed/>
                  <p:pic>
                    <p:nvPicPr>
                      <p:cNvPr id="53" name="物件 52">
                        <a:extLst>
                          <a:ext uri="{FF2B5EF4-FFF2-40B4-BE49-F238E27FC236}">
                            <a16:creationId xmlns:a16="http://schemas.microsoft.com/office/drawing/2014/main" id="{EF1024F3-C55C-B32F-ACC8-5DED394E6FE5}"/>
                          </a:ext>
                        </a:extLst>
                      </p:cNvPr>
                      <p:cNvPicPr/>
                      <p:nvPr/>
                    </p:nvPicPr>
                    <p:blipFill>
                      <a:blip r:embed="rId21"/>
                      <a:stretch>
                        <a:fillRect/>
                      </a:stretch>
                    </p:blipFill>
                    <p:spPr>
                      <a:xfrm>
                        <a:off x="4705996" y="3594599"/>
                        <a:ext cx="1435100" cy="533400"/>
                      </a:xfrm>
                      <a:prstGeom prst="rect">
                        <a:avLst/>
                      </a:prstGeom>
                    </p:spPr>
                  </p:pic>
                </p:oleObj>
              </mc:Fallback>
            </mc:AlternateContent>
          </a:graphicData>
        </a:graphic>
      </p:graphicFrame>
      <p:graphicFrame>
        <p:nvGraphicFramePr>
          <p:cNvPr id="54" name="物件 53">
            <a:extLst>
              <a:ext uri="{FF2B5EF4-FFF2-40B4-BE49-F238E27FC236}">
                <a16:creationId xmlns:a16="http://schemas.microsoft.com/office/drawing/2014/main" id="{81B30492-19BA-5705-79DC-030AB14B738C}"/>
              </a:ext>
            </a:extLst>
          </p:cNvPr>
          <p:cNvGraphicFramePr>
            <a:graphicFrameLocks noChangeAspect="1"/>
          </p:cNvGraphicFramePr>
          <p:nvPr>
            <p:extLst>
              <p:ext uri="{D42A27DB-BD31-4B8C-83A1-F6EECF244321}">
                <p14:modId xmlns:p14="http://schemas.microsoft.com/office/powerpoint/2010/main" val="492981974"/>
              </p:ext>
            </p:extLst>
          </p:nvPr>
        </p:nvGraphicFramePr>
        <p:xfrm>
          <a:off x="4985578" y="1806938"/>
          <a:ext cx="914400" cy="198438"/>
        </p:xfrm>
        <a:graphic>
          <a:graphicData uri="http://schemas.openxmlformats.org/presentationml/2006/ole">
            <mc:AlternateContent xmlns:mc="http://schemas.openxmlformats.org/markup-compatibility/2006">
              <mc:Choice xmlns:v="urn:schemas-microsoft-com:vml" Requires="v">
                <p:oleObj name="Equation" r:id="rId22" imgW="914400" imgH="198720" progId="Equation.DSMT4">
                  <p:embed/>
                </p:oleObj>
              </mc:Choice>
              <mc:Fallback>
                <p:oleObj name="Equation" r:id="rId22" imgW="914400" imgH="198720" progId="Equation.DSMT4">
                  <p:embed/>
                  <p:pic>
                    <p:nvPicPr>
                      <p:cNvPr id="54" name="物件 53">
                        <a:extLst>
                          <a:ext uri="{FF2B5EF4-FFF2-40B4-BE49-F238E27FC236}">
                            <a16:creationId xmlns:a16="http://schemas.microsoft.com/office/drawing/2014/main" id="{81B30492-19BA-5705-79DC-030AB14B738C}"/>
                          </a:ext>
                        </a:extLst>
                      </p:cNvPr>
                      <p:cNvPicPr/>
                      <p:nvPr/>
                    </p:nvPicPr>
                    <p:blipFill>
                      <a:blip r:embed="rId23"/>
                      <a:stretch>
                        <a:fillRect/>
                      </a:stretch>
                    </p:blipFill>
                    <p:spPr>
                      <a:xfrm>
                        <a:off x="4985578" y="1806938"/>
                        <a:ext cx="914400" cy="198438"/>
                      </a:xfrm>
                      <a:prstGeom prst="rect">
                        <a:avLst/>
                      </a:prstGeom>
                    </p:spPr>
                  </p:pic>
                </p:oleObj>
              </mc:Fallback>
            </mc:AlternateContent>
          </a:graphicData>
        </a:graphic>
      </p:graphicFrame>
      <p:graphicFrame>
        <p:nvGraphicFramePr>
          <p:cNvPr id="55" name="物件 54">
            <a:extLst>
              <a:ext uri="{FF2B5EF4-FFF2-40B4-BE49-F238E27FC236}">
                <a16:creationId xmlns:a16="http://schemas.microsoft.com/office/drawing/2014/main" id="{623773BB-F98C-0E3B-D64E-EA4F42A47648}"/>
              </a:ext>
            </a:extLst>
          </p:cNvPr>
          <p:cNvGraphicFramePr>
            <a:graphicFrameLocks noChangeAspect="1"/>
          </p:cNvGraphicFramePr>
          <p:nvPr>
            <p:extLst>
              <p:ext uri="{D42A27DB-BD31-4B8C-83A1-F6EECF244321}">
                <p14:modId xmlns:p14="http://schemas.microsoft.com/office/powerpoint/2010/main" val="710103531"/>
              </p:ext>
            </p:extLst>
          </p:nvPr>
        </p:nvGraphicFramePr>
        <p:xfrm>
          <a:off x="1474650" y="4846077"/>
          <a:ext cx="266700" cy="266700"/>
        </p:xfrm>
        <a:graphic>
          <a:graphicData uri="http://schemas.openxmlformats.org/presentationml/2006/ole">
            <mc:AlternateContent xmlns:mc="http://schemas.openxmlformats.org/markup-compatibility/2006">
              <mc:Choice xmlns:v="urn:schemas-microsoft-com:vml" Requires="v">
                <p:oleObj name="Equation" r:id="rId24" imgW="266400" imgH="266400" progId="Equation.DSMT4">
                  <p:embed/>
                </p:oleObj>
              </mc:Choice>
              <mc:Fallback>
                <p:oleObj name="Equation" r:id="rId24" imgW="266400" imgH="266400" progId="Equation.DSMT4">
                  <p:embed/>
                  <p:pic>
                    <p:nvPicPr>
                      <p:cNvPr id="55" name="物件 54">
                        <a:extLst>
                          <a:ext uri="{FF2B5EF4-FFF2-40B4-BE49-F238E27FC236}">
                            <a16:creationId xmlns:a16="http://schemas.microsoft.com/office/drawing/2014/main" id="{623773BB-F98C-0E3B-D64E-EA4F42A47648}"/>
                          </a:ext>
                        </a:extLst>
                      </p:cNvPr>
                      <p:cNvPicPr/>
                      <p:nvPr/>
                    </p:nvPicPr>
                    <p:blipFill>
                      <a:blip r:embed="rId25"/>
                      <a:stretch>
                        <a:fillRect/>
                      </a:stretch>
                    </p:blipFill>
                    <p:spPr>
                      <a:xfrm>
                        <a:off x="1474650" y="4846077"/>
                        <a:ext cx="266700" cy="266700"/>
                      </a:xfrm>
                      <a:prstGeom prst="rect">
                        <a:avLst/>
                      </a:prstGeom>
                    </p:spPr>
                  </p:pic>
                </p:oleObj>
              </mc:Fallback>
            </mc:AlternateContent>
          </a:graphicData>
        </a:graphic>
      </p:graphicFrame>
      <p:graphicFrame>
        <p:nvGraphicFramePr>
          <p:cNvPr id="56" name="物件 55">
            <a:extLst>
              <a:ext uri="{FF2B5EF4-FFF2-40B4-BE49-F238E27FC236}">
                <a16:creationId xmlns:a16="http://schemas.microsoft.com/office/drawing/2014/main" id="{4AB76500-B879-4E39-8C31-3A24DB4974A1}"/>
              </a:ext>
            </a:extLst>
          </p:cNvPr>
          <p:cNvGraphicFramePr>
            <a:graphicFrameLocks noChangeAspect="1"/>
          </p:cNvGraphicFramePr>
          <p:nvPr>
            <p:extLst>
              <p:ext uri="{D42A27DB-BD31-4B8C-83A1-F6EECF244321}">
                <p14:modId xmlns:p14="http://schemas.microsoft.com/office/powerpoint/2010/main" val="1218200881"/>
              </p:ext>
            </p:extLst>
          </p:nvPr>
        </p:nvGraphicFramePr>
        <p:xfrm>
          <a:off x="1495287" y="5338202"/>
          <a:ext cx="177800" cy="215900"/>
        </p:xfrm>
        <a:graphic>
          <a:graphicData uri="http://schemas.openxmlformats.org/presentationml/2006/ole">
            <mc:AlternateContent xmlns:mc="http://schemas.openxmlformats.org/markup-compatibility/2006">
              <mc:Choice xmlns:v="urn:schemas-microsoft-com:vml" Requires="v">
                <p:oleObj name="Equation" r:id="rId26" imgW="177480" imgH="215640" progId="Equation.DSMT4">
                  <p:embed/>
                </p:oleObj>
              </mc:Choice>
              <mc:Fallback>
                <p:oleObj name="Equation" r:id="rId26" imgW="177480" imgH="215640" progId="Equation.DSMT4">
                  <p:embed/>
                  <p:pic>
                    <p:nvPicPr>
                      <p:cNvPr id="56" name="物件 55">
                        <a:extLst>
                          <a:ext uri="{FF2B5EF4-FFF2-40B4-BE49-F238E27FC236}">
                            <a16:creationId xmlns:a16="http://schemas.microsoft.com/office/drawing/2014/main" id="{4AB76500-B879-4E39-8C31-3A24DB4974A1}"/>
                          </a:ext>
                        </a:extLst>
                      </p:cNvPr>
                      <p:cNvPicPr/>
                      <p:nvPr/>
                    </p:nvPicPr>
                    <p:blipFill>
                      <a:blip r:embed="rId27"/>
                      <a:stretch>
                        <a:fillRect/>
                      </a:stretch>
                    </p:blipFill>
                    <p:spPr>
                      <a:xfrm>
                        <a:off x="1495287" y="5338202"/>
                        <a:ext cx="177800" cy="215900"/>
                      </a:xfrm>
                      <a:prstGeom prst="rect">
                        <a:avLst/>
                      </a:prstGeom>
                    </p:spPr>
                  </p:pic>
                </p:oleObj>
              </mc:Fallback>
            </mc:AlternateContent>
          </a:graphicData>
        </a:graphic>
      </p:graphicFrame>
      <p:graphicFrame>
        <p:nvGraphicFramePr>
          <p:cNvPr id="57" name="物件 56">
            <a:extLst>
              <a:ext uri="{FF2B5EF4-FFF2-40B4-BE49-F238E27FC236}">
                <a16:creationId xmlns:a16="http://schemas.microsoft.com/office/drawing/2014/main" id="{69BB5EC3-78EB-3B99-FF1F-DB2DF414B48D}"/>
              </a:ext>
            </a:extLst>
          </p:cNvPr>
          <p:cNvGraphicFramePr>
            <a:graphicFrameLocks noChangeAspect="1"/>
          </p:cNvGraphicFramePr>
          <p:nvPr>
            <p:extLst>
              <p:ext uri="{D42A27DB-BD31-4B8C-83A1-F6EECF244321}">
                <p14:modId xmlns:p14="http://schemas.microsoft.com/office/powerpoint/2010/main" val="3947439360"/>
              </p:ext>
            </p:extLst>
          </p:nvPr>
        </p:nvGraphicFramePr>
        <p:xfrm>
          <a:off x="1519249" y="5734891"/>
          <a:ext cx="165100" cy="203200"/>
        </p:xfrm>
        <a:graphic>
          <a:graphicData uri="http://schemas.openxmlformats.org/presentationml/2006/ole">
            <mc:AlternateContent xmlns:mc="http://schemas.openxmlformats.org/markup-compatibility/2006">
              <mc:Choice xmlns:v="urn:schemas-microsoft-com:vml" Requires="v">
                <p:oleObj name="Equation" r:id="rId28" imgW="164880" imgH="203040" progId="Equation.DSMT4">
                  <p:embed/>
                </p:oleObj>
              </mc:Choice>
              <mc:Fallback>
                <p:oleObj name="Equation" r:id="rId28" imgW="164880" imgH="203040" progId="Equation.DSMT4">
                  <p:embed/>
                  <p:pic>
                    <p:nvPicPr>
                      <p:cNvPr id="57" name="物件 56">
                        <a:extLst>
                          <a:ext uri="{FF2B5EF4-FFF2-40B4-BE49-F238E27FC236}">
                            <a16:creationId xmlns:a16="http://schemas.microsoft.com/office/drawing/2014/main" id="{69BB5EC3-78EB-3B99-FF1F-DB2DF414B48D}"/>
                          </a:ext>
                        </a:extLst>
                      </p:cNvPr>
                      <p:cNvPicPr/>
                      <p:nvPr/>
                    </p:nvPicPr>
                    <p:blipFill>
                      <a:blip r:embed="rId29"/>
                      <a:stretch>
                        <a:fillRect/>
                      </a:stretch>
                    </p:blipFill>
                    <p:spPr>
                      <a:xfrm>
                        <a:off x="1519249" y="5734891"/>
                        <a:ext cx="165100" cy="20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752A804F-C71F-5521-9DC8-B5BD2590FFD5}"/>
                  </a:ext>
                </a:extLst>
              </p:cNvPr>
              <p:cNvSpPr txBox="1"/>
              <p:nvPr/>
            </p:nvSpPr>
            <p:spPr>
              <a:xfrm>
                <a:off x="1008582" y="4782915"/>
                <a:ext cx="8815836" cy="347852"/>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due to the underlying characteristics of the </a:t>
                </a:r>
                <a14:m>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𝒊</m:t>
                        </m:r>
                      </m:e>
                      <m:sup>
                        <m:r>
                          <a:rPr lang="en-US" altLang="zh-TW" smtClean="0">
                            <a:latin typeface="Cambria Math" panose="02040503050406030204" pitchFamily="18" charset="0"/>
                          </a:rPr>
                          <m:t>𝒕𝒉</m:t>
                        </m:r>
                      </m:sup>
                    </m:sSup>
                  </m:oMath>
                </a14:m>
                <a:r>
                  <a:rPr lang="zh-TW" altLang="en-US" dirty="0"/>
                  <a:t> </a:t>
                </a:r>
                <a:r>
                  <a:rPr lang="en-US" altLang="zh-TW" dirty="0"/>
                  <a:t>patient assigned to sequence s</a:t>
                </a:r>
                <a:endParaRPr lang="zh-TW" altLang="en-US" dirty="0"/>
              </a:p>
            </p:txBody>
          </p:sp>
        </mc:Choice>
        <mc:Fallback xmlns="">
          <p:sp>
            <p:nvSpPr>
              <p:cNvPr id="58" name="文字方塊 57">
                <a:extLst>
                  <a:ext uri="{FF2B5EF4-FFF2-40B4-BE49-F238E27FC236}">
                    <a16:creationId xmlns:a16="http://schemas.microsoft.com/office/drawing/2014/main" id="{752A804F-C71F-5521-9DC8-B5BD2590FFD5}"/>
                  </a:ext>
                </a:extLst>
              </p:cNvPr>
              <p:cNvSpPr txBox="1">
                <a:spLocks noRot="1" noChangeAspect="1" noMove="1" noResize="1" noEditPoints="1" noAdjustHandles="1" noChangeArrowheads="1" noChangeShapeType="1" noTextEdit="1"/>
              </p:cNvSpPr>
              <p:nvPr/>
            </p:nvSpPr>
            <p:spPr>
              <a:xfrm>
                <a:off x="1008582" y="4782915"/>
                <a:ext cx="8815836" cy="347852"/>
              </a:xfrm>
              <a:prstGeom prst="rect">
                <a:avLst/>
              </a:prstGeom>
              <a:blipFill>
                <a:blip r:embed="rId30"/>
                <a:stretch>
                  <a:fillRect t="-1754" b="-22807"/>
                </a:stretch>
              </a:blipFill>
            </p:spPr>
            <p:txBody>
              <a:bodyPr/>
              <a:lstStyle/>
              <a:p>
                <a:r>
                  <a:rPr lang="zh-TW" altLang="en-US">
                    <a:noFill/>
                  </a:rPr>
                  <a:t> </a:t>
                </a:r>
              </a:p>
            </p:txBody>
          </p:sp>
        </mc:Fallback>
      </mc:AlternateContent>
      <p:sp>
        <p:nvSpPr>
          <p:cNvPr id="59" name="文字方塊 58">
            <a:extLst>
              <a:ext uri="{FF2B5EF4-FFF2-40B4-BE49-F238E27FC236}">
                <a16:creationId xmlns:a16="http://schemas.microsoft.com/office/drawing/2014/main" id="{E8E97559-E037-D743-821F-83A142CEDDF0}"/>
              </a:ext>
            </a:extLst>
          </p:cNvPr>
          <p:cNvSpPr txBox="1"/>
          <p:nvPr/>
        </p:nvSpPr>
        <p:spPr>
          <a:xfrm>
            <a:off x="1474650" y="5230638"/>
            <a:ext cx="461632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of treatment B relative to treatment A</a:t>
            </a:r>
            <a:endParaRPr lang="zh-TW" altLang="en-US" dirty="0"/>
          </a:p>
        </p:txBody>
      </p:sp>
      <p:sp>
        <p:nvSpPr>
          <p:cNvPr id="60" name="文字方塊 59">
            <a:extLst>
              <a:ext uri="{FF2B5EF4-FFF2-40B4-BE49-F238E27FC236}">
                <a16:creationId xmlns:a16="http://schemas.microsoft.com/office/drawing/2014/main" id="{97EB87C9-EAAD-607A-379F-D5EEFDBC20C1}"/>
              </a:ext>
            </a:extLst>
          </p:cNvPr>
          <p:cNvSpPr txBox="1"/>
          <p:nvPr/>
        </p:nvSpPr>
        <p:spPr>
          <a:xfrm>
            <a:off x="1176289" y="5681227"/>
            <a:ext cx="4216732" cy="315856"/>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for period 2 </a:t>
            </a:r>
            <a:r>
              <a:rPr lang="en-US" altLang="zh-TW" dirty="0" err="1"/>
              <a:t>v.s</a:t>
            </a:r>
            <a:r>
              <a:rPr lang="en-US" altLang="zh-TW" dirty="0"/>
              <a:t>. period 1</a:t>
            </a:r>
            <a:endParaRPr lang="zh-TW" altLang="en-US" dirty="0"/>
          </a:p>
        </p:txBody>
      </p:sp>
      <p:sp>
        <p:nvSpPr>
          <p:cNvPr id="3" name="投影片編號版面配置區 2">
            <a:extLst>
              <a:ext uri="{FF2B5EF4-FFF2-40B4-BE49-F238E27FC236}">
                <a16:creationId xmlns:a16="http://schemas.microsoft.com/office/drawing/2014/main" id="{30612BBA-3F20-4A42-A18F-82ED6F81318E}"/>
              </a:ext>
            </a:extLst>
          </p:cNvPr>
          <p:cNvSpPr>
            <a:spLocks noGrp="1"/>
          </p:cNvSpPr>
          <p:nvPr>
            <p:ph type="sldNum" sz="quarter" idx="4"/>
          </p:nvPr>
        </p:nvSpPr>
        <p:spPr/>
        <p:txBody>
          <a:bodyPr/>
          <a:lstStyle/>
          <a:p>
            <a:fld id="{A834D990-9988-440C-886B-EA25C6D802F9}" type="slidenum">
              <a:rPr lang="zh-TW" altLang="en-US" smtClean="0"/>
              <a:t>7</a:t>
            </a:fld>
            <a:endParaRPr lang="zh-TW" altLang="en-US"/>
          </a:p>
        </p:txBody>
      </p:sp>
    </p:spTree>
    <p:extLst>
      <p:ext uri="{BB962C8B-B14F-4D97-AF65-F5344CB8AC3E}">
        <p14:creationId xmlns:p14="http://schemas.microsoft.com/office/powerpoint/2010/main" val="270057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4022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Model assumption</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9" name="物件 8">
            <a:extLst>
              <a:ext uri="{FF2B5EF4-FFF2-40B4-BE49-F238E27FC236}">
                <a16:creationId xmlns:a16="http://schemas.microsoft.com/office/drawing/2014/main" id="{7BC78042-EC2A-E3AF-2172-55B7EBAF957D}"/>
              </a:ext>
            </a:extLst>
          </p:cNvPr>
          <p:cNvGraphicFramePr>
            <a:graphicFrameLocks noChangeAspect="1"/>
          </p:cNvGraphicFramePr>
          <p:nvPr>
            <p:extLst>
              <p:ext uri="{D42A27DB-BD31-4B8C-83A1-F6EECF244321}">
                <p14:modId xmlns:p14="http://schemas.microsoft.com/office/powerpoint/2010/main" val="1860213278"/>
              </p:ext>
            </p:extLst>
          </p:nvPr>
        </p:nvGraphicFramePr>
        <p:xfrm>
          <a:off x="925649" y="1457809"/>
          <a:ext cx="4673600" cy="304800"/>
        </p:xfrm>
        <a:graphic>
          <a:graphicData uri="http://schemas.openxmlformats.org/presentationml/2006/ole">
            <mc:AlternateContent xmlns:mc="http://schemas.openxmlformats.org/markup-compatibility/2006">
              <mc:Choice xmlns:v="urn:schemas-microsoft-com:vml" Requires="v">
                <p:oleObj name="Equation" r:id="rId2" imgW="4673520" imgH="304560" progId="Equation.DSMT4">
                  <p:embed/>
                </p:oleObj>
              </mc:Choice>
              <mc:Fallback>
                <p:oleObj name="Equation" r:id="rId2" imgW="4673520" imgH="304560" progId="Equation.DSMT4">
                  <p:embed/>
                  <p:pic>
                    <p:nvPicPr>
                      <p:cNvPr id="9" name="物件 8">
                        <a:extLst>
                          <a:ext uri="{FF2B5EF4-FFF2-40B4-BE49-F238E27FC236}">
                            <a16:creationId xmlns:a16="http://schemas.microsoft.com/office/drawing/2014/main" id="{7BC78042-EC2A-E3AF-2172-55B7EBAF957D}"/>
                          </a:ext>
                        </a:extLst>
                      </p:cNvPr>
                      <p:cNvPicPr/>
                      <p:nvPr/>
                    </p:nvPicPr>
                    <p:blipFill>
                      <a:blip r:embed="rId3"/>
                      <a:stretch>
                        <a:fillRect/>
                      </a:stretch>
                    </p:blipFill>
                    <p:spPr>
                      <a:xfrm>
                        <a:off x="925649" y="1457809"/>
                        <a:ext cx="4673600" cy="304800"/>
                      </a:xfrm>
                      <a:prstGeom prst="rect">
                        <a:avLst/>
                      </a:prstGeom>
                    </p:spPr>
                  </p:pic>
                </p:oleObj>
              </mc:Fallback>
            </mc:AlternateContent>
          </a:graphicData>
        </a:graphic>
      </p:graphicFrame>
      <p:graphicFrame>
        <p:nvGraphicFramePr>
          <p:cNvPr id="15" name="物件 14">
            <a:extLst>
              <a:ext uri="{FF2B5EF4-FFF2-40B4-BE49-F238E27FC236}">
                <a16:creationId xmlns:a16="http://schemas.microsoft.com/office/drawing/2014/main" id="{F486D17C-590E-4211-5718-B4CDD52BE29C}"/>
              </a:ext>
            </a:extLst>
          </p:cNvPr>
          <p:cNvGraphicFramePr>
            <a:graphicFrameLocks noChangeAspect="1"/>
          </p:cNvGraphicFramePr>
          <p:nvPr>
            <p:extLst>
              <p:ext uri="{D42A27DB-BD31-4B8C-83A1-F6EECF244321}">
                <p14:modId xmlns:p14="http://schemas.microsoft.com/office/powerpoint/2010/main" val="1364149368"/>
              </p:ext>
            </p:extLst>
          </p:nvPr>
        </p:nvGraphicFramePr>
        <p:xfrm>
          <a:off x="925649" y="3687530"/>
          <a:ext cx="5181600" cy="342900"/>
        </p:xfrm>
        <a:graphic>
          <a:graphicData uri="http://schemas.openxmlformats.org/presentationml/2006/ole">
            <mc:AlternateContent xmlns:mc="http://schemas.openxmlformats.org/markup-compatibility/2006">
              <mc:Choice xmlns:v="urn:schemas-microsoft-com:vml" Requires="v">
                <p:oleObj name="Equation" r:id="rId4" imgW="5181480" imgH="342720" progId="Equation.DSMT4">
                  <p:embed/>
                </p:oleObj>
              </mc:Choice>
              <mc:Fallback>
                <p:oleObj name="Equation" r:id="rId4" imgW="5181480" imgH="342720" progId="Equation.DSMT4">
                  <p:embed/>
                  <p:pic>
                    <p:nvPicPr>
                      <p:cNvPr id="15" name="物件 14">
                        <a:extLst>
                          <a:ext uri="{FF2B5EF4-FFF2-40B4-BE49-F238E27FC236}">
                            <a16:creationId xmlns:a16="http://schemas.microsoft.com/office/drawing/2014/main" id="{F486D17C-590E-4211-5718-B4CDD52BE29C}"/>
                          </a:ext>
                        </a:extLst>
                      </p:cNvPr>
                      <p:cNvPicPr/>
                      <p:nvPr/>
                    </p:nvPicPr>
                    <p:blipFill>
                      <a:blip r:embed="rId5"/>
                      <a:stretch>
                        <a:fillRect/>
                      </a:stretch>
                    </p:blipFill>
                    <p:spPr>
                      <a:xfrm>
                        <a:off x="925649" y="3687530"/>
                        <a:ext cx="5181600" cy="342900"/>
                      </a:xfrm>
                      <a:prstGeom prst="rect">
                        <a:avLst/>
                      </a:prstGeom>
                    </p:spPr>
                  </p:pic>
                </p:oleObj>
              </mc:Fallback>
            </mc:AlternateContent>
          </a:graphicData>
        </a:graphic>
      </p:graphicFrame>
      <p:graphicFrame>
        <p:nvGraphicFramePr>
          <p:cNvPr id="20" name="物件 19">
            <a:extLst>
              <a:ext uri="{FF2B5EF4-FFF2-40B4-BE49-F238E27FC236}">
                <a16:creationId xmlns:a16="http://schemas.microsoft.com/office/drawing/2014/main" id="{AC98EE05-DB88-1904-8FAE-F9A4CA9FA6BF}"/>
              </a:ext>
            </a:extLst>
          </p:cNvPr>
          <p:cNvGraphicFramePr>
            <a:graphicFrameLocks noChangeAspect="1"/>
          </p:cNvGraphicFramePr>
          <p:nvPr>
            <p:extLst>
              <p:ext uri="{D42A27DB-BD31-4B8C-83A1-F6EECF244321}">
                <p14:modId xmlns:p14="http://schemas.microsoft.com/office/powerpoint/2010/main" val="900929093"/>
              </p:ext>
            </p:extLst>
          </p:nvPr>
        </p:nvGraphicFramePr>
        <p:xfrm>
          <a:off x="1195524" y="2772259"/>
          <a:ext cx="1282700" cy="596900"/>
        </p:xfrm>
        <a:graphic>
          <a:graphicData uri="http://schemas.openxmlformats.org/presentationml/2006/ole">
            <mc:AlternateContent xmlns:mc="http://schemas.openxmlformats.org/markup-compatibility/2006">
              <mc:Choice xmlns:v="urn:schemas-microsoft-com:vml" Requires="v">
                <p:oleObj name="Equation" r:id="rId6" imgW="1282680" imgH="596880" progId="Equation.DSMT4">
                  <p:embed/>
                </p:oleObj>
              </mc:Choice>
              <mc:Fallback>
                <p:oleObj name="Equation" r:id="rId6" imgW="1282680" imgH="596880" progId="Equation.DSMT4">
                  <p:embed/>
                  <p:pic>
                    <p:nvPicPr>
                      <p:cNvPr id="20" name="物件 19">
                        <a:extLst>
                          <a:ext uri="{FF2B5EF4-FFF2-40B4-BE49-F238E27FC236}">
                            <a16:creationId xmlns:a16="http://schemas.microsoft.com/office/drawing/2014/main" id="{AC98EE05-DB88-1904-8FAE-F9A4CA9FA6BF}"/>
                          </a:ext>
                        </a:extLst>
                      </p:cNvPr>
                      <p:cNvPicPr/>
                      <p:nvPr/>
                    </p:nvPicPr>
                    <p:blipFill>
                      <a:blip r:embed="rId7"/>
                      <a:stretch>
                        <a:fillRect/>
                      </a:stretch>
                    </p:blipFill>
                    <p:spPr>
                      <a:xfrm>
                        <a:off x="1195524" y="2772259"/>
                        <a:ext cx="1282700" cy="5969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B50914E3-3F39-44AA-F9DB-D2F7732DEABC}"/>
              </a:ext>
            </a:extLst>
          </p:cNvPr>
          <p:cNvGraphicFramePr>
            <a:graphicFrameLocks noChangeAspect="1"/>
          </p:cNvGraphicFramePr>
          <p:nvPr>
            <p:extLst>
              <p:ext uri="{D42A27DB-BD31-4B8C-83A1-F6EECF244321}">
                <p14:modId xmlns:p14="http://schemas.microsoft.com/office/powerpoint/2010/main" val="4122600831"/>
              </p:ext>
            </p:extLst>
          </p:nvPr>
        </p:nvGraphicFramePr>
        <p:xfrm>
          <a:off x="1182824" y="4969359"/>
          <a:ext cx="1295400" cy="596900"/>
        </p:xfrm>
        <a:graphic>
          <a:graphicData uri="http://schemas.openxmlformats.org/presentationml/2006/ole">
            <mc:AlternateContent xmlns:mc="http://schemas.openxmlformats.org/markup-compatibility/2006">
              <mc:Choice xmlns:v="urn:schemas-microsoft-com:vml" Requires="v">
                <p:oleObj name="Equation" r:id="rId8" imgW="1295280" imgH="596880" progId="Equation.DSMT4">
                  <p:embed/>
                </p:oleObj>
              </mc:Choice>
              <mc:Fallback>
                <p:oleObj name="Equation" r:id="rId8" imgW="1295280" imgH="596880" progId="Equation.DSMT4">
                  <p:embed/>
                  <p:pic>
                    <p:nvPicPr>
                      <p:cNvPr id="21" name="物件 20">
                        <a:extLst>
                          <a:ext uri="{FF2B5EF4-FFF2-40B4-BE49-F238E27FC236}">
                            <a16:creationId xmlns:a16="http://schemas.microsoft.com/office/drawing/2014/main" id="{B50914E3-3F39-44AA-F9DB-D2F7732DEABC}"/>
                          </a:ext>
                        </a:extLst>
                      </p:cNvPr>
                      <p:cNvPicPr/>
                      <p:nvPr/>
                    </p:nvPicPr>
                    <p:blipFill>
                      <a:blip r:embed="rId9"/>
                      <a:stretch>
                        <a:fillRect/>
                      </a:stretch>
                    </p:blipFill>
                    <p:spPr>
                      <a:xfrm>
                        <a:off x="1182824" y="4969359"/>
                        <a:ext cx="1295400" cy="596900"/>
                      </a:xfrm>
                      <a:prstGeom prst="rect">
                        <a:avLst/>
                      </a:prstGeom>
                    </p:spPr>
                  </p:pic>
                </p:oleObj>
              </mc:Fallback>
            </mc:AlternateContent>
          </a:graphicData>
        </a:graphic>
      </p:graphicFrame>
      <p:graphicFrame>
        <p:nvGraphicFramePr>
          <p:cNvPr id="22" name="物件 21">
            <a:extLst>
              <a:ext uri="{FF2B5EF4-FFF2-40B4-BE49-F238E27FC236}">
                <a16:creationId xmlns:a16="http://schemas.microsoft.com/office/drawing/2014/main" id="{11645470-A755-D937-245D-27E4B370D594}"/>
              </a:ext>
            </a:extLst>
          </p:cNvPr>
          <p:cNvGraphicFramePr>
            <a:graphicFrameLocks noChangeAspect="1"/>
          </p:cNvGraphicFramePr>
          <p:nvPr>
            <p:extLst>
              <p:ext uri="{D42A27DB-BD31-4B8C-83A1-F6EECF244321}">
                <p14:modId xmlns:p14="http://schemas.microsoft.com/office/powerpoint/2010/main" val="3250251222"/>
              </p:ext>
            </p:extLst>
          </p:nvPr>
        </p:nvGraphicFramePr>
        <p:xfrm>
          <a:off x="6235837" y="2772259"/>
          <a:ext cx="1193800" cy="596900"/>
        </p:xfrm>
        <a:graphic>
          <a:graphicData uri="http://schemas.openxmlformats.org/presentationml/2006/ole">
            <mc:AlternateContent xmlns:mc="http://schemas.openxmlformats.org/markup-compatibility/2006">
              <mc:Choice xmlns:v="urn:schemas-microsoft-com:vml" Requires="v">
                <p:oleObj name="Equation" r:id="rId10" imgW="1193760" imgH="596880" progId="Equation.DSMT4">
                  <p:embed/>
                </p:oleObj>
              </mc:Choice>
              <mc:Fallback>
                <p:oleObj name="Equation" r:id="rId10" imgW="1193760" imgH="596880" progId="Equation.DSMT4">
                  <p:embed/>
                  <p:pic>
                    <p:nvPicPr>
                      <p:cNvPr id="22" name="物件 21">
                        <a:extLst>
                          <a:ext uri="{FF2B5EF4-FFF2-40B4-BE49-F238E27FC236}">
                            <a16:creationId xmlns:a16="http://schemas.microsoft.com/office/drawing/2014/main" id="{11645470-A755-D937-245D-27E4B370D594}"/>
                          </a:ext>
                        </a:extLst>
                      </p:cNvPr>
                      <p:cNvPicPr/>
                      <p:nvPr/>
                    </p:nvPicPr>
                    <p:blipFill>
                      <a:blip r:embed="rId11"/>
                      <a:stretch>
                        <a:fillRect/>
                      </a:stretch>
                    </p:blipFill>
                    <p:spPr>
                      <a:xfrm>
                        <a:off x="6235837" y="2772259"/>
                        <a:ext cx="1193800" cy="5969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AD469C63-180E-6F92-7F65-B17876C090A9}"/>
              </a:ext>
            </a:extLst>
          </p:cNvPr>
          <p:cNvGraphicFramePr>
            <a:graphicFrameLocks noChangeAspect="1"/>
          </p:cNvGraphicFramePr>
          <p:nvPr>
            <p:extLst>
              <p:ext uri="{D42A27DB-BD31-4B8C-83A1-F6EECF244321}">
                <p14:modId xmlns:p14="http://schemas.microsoft.com/office/powerpoint/2010/main" val="656304904"/>
              </p:ext>
            </p:extLst>
          </p:nvPr>
        </p:nvGraphicFramePr>
        <p:xfrm>
          <a:off x="6197737" y="4964596"/>
          <a:ext cx="1244600" cy="533400"/>
        </p:xfrm>
        <a:graphic>
          <a:graphicData uri="http://schemas.openxmlformats.org/presentationml/2006/ole">
            <mc:AlternateContent xmlns:mc="http://schemas.openxmlformats.org/markup-compatibility/2006">
              <mc:Choice xmlns:v="urn:schemas-microsoft-com:vml" Requires="v">
                <p:oleObj name="Equation" r:id="rId12" imgW="1244520" imgH="533160" progId="Equation.DSMT4">
                  <p:embed/>
                </p:oleObj>
              </mc:Choice>
              <mc:Fallback>
                <p:oleObj name="Equation" r:id="rId12" imgW="1244520" imgH="533160" progId="Equation.DSMT4">
                  <p:embed/>
                  <p:pic>
                    <p:nvPicPr>
                      <p:cNvPr id="23" name="物件 22">
                        <a:extLst>
                          <a:ext uri="{FF2B5EF4-FFF2-40B4-BE49-F238E27FC236}">
                            <a16:creationId xmlns:a16="http://schemas.microsoft.com/office/drawing/2014/main" id="{AD469C63-180E-6F92-7F65-B17876C090A9}"/>
                          </a:ext>
                        </a:extLst>
                      </p:cNvPr>
                      <p:cNvPicPr/>
                      <p:nvPr/>
                    </p:nvPicPr>
                    <p:blipFill>
                      <a:blip r:embed="rId13"/>
                      <a:stretch>
                        <a:fillRect/>
                      </a:stretch>
                    </p:blipFill>
                    <p:spPr>
                      <a:xfrm>
                        <a:off x="6197737" y="4964596"/>
                        <a:ext cx="1244600" cy="533400"/>
                      </a:xfrm>
                      <a:prstGeom prst="rect">
                        <a:avLst/>
                      </a:prstGeom>
                    </p:spPr>
                  </p:pic>
                </p:oleObj>
              </mc:Fallback>
            </mc:AlternateContent>
          </a:graphicData>
        </a:graphic>
      </p:graphicFrame>
      <p:graphicFrame>
        <p:nvGraphicFramePr>
          <p:cNvPr id="24" name="物件 23">
            <a:extLst>
              <a:ext uri="{FF2B5EF4-FFF2-40B4-BE49-F238E27FC236}">
                <a16:creationId xmlns:a16="http://schemas.microsoft.com/office/drawing/2014/main" id="{1BF9CCA8-03C7-9D08-6127-338667B70D03}"/>
              </a:ext>
            </a:extLst>
          </p:cNvPr>
          <p:cNvGraphicFramePr>
            <a:graphicFrameLocks noChangeAspect="1"/>
          </p:cNvGraphicFramePr>
          <p:nvPr>
            <p:extLst>
              <p:ext uri="{D42A27DB-BD31-4B8C-83A1-F6EECF244321}">
                <p14:modId xmlns:p14="http://schemas.microsoft.com/office/powerpoint/2010/main" val="776415085"/>
              </p:ext>
            </p:extLst>
          </p:nvPr>
        </p:nvGraphicFramePr>
        <p:xfrm>
          <a:off x="8199574" y="2951646"/>
          <a:ext cx="2755900" cy="304800"/>
        </p:xfrm>
        <a:graphic>
          <a:graphicData uri="http://schemas.openxmlformats.org/presentationml/2006/ole">
            <mc:AlternateContent xmlns:mc="http://schemas.openxmlformats.org/markup-compatibility/2006">
              <mc:Choice xmlns:v="urn:schemas-microsoft-com:vml" Requires="v">
                <p:oleObj name="Equation" r:id="rId14" imgW="2755800" imgH="304560" progId="Equation.DSMT4">
                  <p:embed/>
                </p:oleObj>
              </mc:Choice>
              <mc:Fallback>
                <p:oleObj name="Equation" r:id="rId14" imgW="2755800" imgH="304560" progId="Equation.DSMT4">
                  <p:embed/>
                  <p:pic>
                    <p:nvPicPr>
                      <p:cNvPr id="24" name="物件 23">
                        <a:extLst>
                          <a:ext uri="{FF2B5EF4-FFF2-40B4-BE49-F238E27FC236}">
                            <a16:creationId xmlns:a16="http://schemas.microsoft.com/office/drawing/2014/main" id="{1BF9CCA8-03C7-9D08-6127-338667B70D03}"/>
                          </a:ext>
                        </a:extLst>
                      </p:cNvPr>
                      <p:cNvPicPr/>
                      <p:nvPr/>
                    </p:nvPicPr>
                    <p:blipFill>
                      <a:blip r:embed="rId15"/>
                      <a:stretch>
                        <a:fillRect/>
                      </a:stretch>
                    </p:blipFill>
                    <p:spPr>
                      <a:xfrm>
                        <a:off x="8199574" y="2951646"/>
                        <a:ext cx="2755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15F0F815-1F5B-2A96-6A40-D324AB3C8ACE}"/>
              </a:ext>
            </a:extLst>
          </p:cNvPr>
          <p:cNvGraphicFramePr>
            <a:graphicFrameLocks noChangeAspect="1"/>
          </p:cNvGraphicFramePr>
          <p:nvPr>
            <p:extLst>
              <p:ext uri="{D42A27DB-BD31-4B8C-83A1-F6EECF244321}">
                <p14:modId xmlns:p14="http://schemas.microsoft.com/office/powerpoint/2010/main" val="1870715673"/>
              </p:ext>
            </p:extLst>
          </p:nvPr>
        </p:nvGraphicFramePr>
        <p:xfrm>
          <a:off x="8186874" y="5099534"/>
          <a:ext cx="2933700" cy="304800"/>
        </p:xfrm>
        <a:graphic>
          <a:graphicData uri="http://schemas.openxmlformats.org/presentationml/2006/ole">
            <mc:AlternateContent xmlns:mc="http://schemas.openxmlformats.org/markup-compatibility/2006">
              <mc:Choice xmlns:v="urn:schemas-microsoft-com:vml" Requires="v">
                <p:oleObj name="Equation" r:id="rId16" imgW="2933640" imgH="304560" progId="Equation.DSMT4">
                  <p:embed/>
                </p:oleObj>
              </mc:Choice>
              <mc:Fallback>
                <p:oleObj name="Equation" r:id="rId16" imgW="2933640" imgH="304560" progId="Equation.DSMT4">
                  <p:embed/>
                  <p:pic>
                    <p:nvPicPr>
                      <p:cNvPr id="25" name="物件 24">
                        <a:extLst>
                          <a:ext uri="{FF2B5EF4-FFF2-40B4-BE49-F238E27FC236}">
                            <a16:creationId xmlns:a16="http://schemas.microsoft.com/office/drawing/2014/main" id="{15F0F815-1F5B-2A96-6A40-D324AB3C8ACE}"/>
                          </a:ext>
                        </a:extLst>
                      </p:cNvPr>
                      <p:cNvPicPr/>
                      <p:nvPr/>
                    </p:nvPicPr>
                    <p:blipFill>
                      <a:blip r:embed="rId17"/>
                      <a:stretch>
                        <a:fillRect/>
                      </a:stretch>
                    </p:blipFill>
                    <p:spPr>
                      <a:xfrm>
                        <a:off x="8186874" y="5099534"/>
                        <a:ext cx="2933700" cy="304800"/>
                      </a:xfrm>
                      <a:prstGeom prst="rect">
                        <a:avLst/>
                      </a:prstGeom>
                    </p:spPr>
                  </p:pic>
                </p:oleObj>
              </mc:Fallback>
            </mc:AlternateContent>
          </a:graphicData>
        </a:graphic>
      </p:graphicFrame>
      <p:graphicFrame>
        <p:nvGraphicFramePr>
          <p:cNvPr id="36" name="物件 35">
            <a:extLst>
              <a:ext uri="{FF2B5EF4-FFF2-40B4-BE49-F238E27FC236}">
                <a16:creationId xmlns:a16="http://schemas.microsoft.com/office/drawing/2014/main" id="{CEF739CD-2AA1-0730-0EF6-B1207BCC1BE3}"/>
              </a:ext>
            </a:extLst>
          </p:cNvPr>
          <p:cNvGraphicFramePr>
            <a:graphicFrameLocks noChangeAspect="1"/>
          </p:cNvGraphicFramePr>
          <p:nvPr>
            <p:extLst>
              <p:ext uri="{D42A27DB-BD31-4B8C-83A1-F6EECF244321}">
                <p14:modId xmlns:p14="http://schemas.microsoft.com/office/powerpoint/2010/main" val="3593983511"/>
              </p:ext>
            </p:extLst>
          </p:nvPr>
        </p:nvGraphicFramePr>
        <p:xfrm>
          <a:off x="3405324" y="1899134"/>
          <a:ext cx="4584700" cy="635000"/>
        </p:xfrm>
        <a:graphic>
          <a:graphicData uri="http://schemas.openxmlformats.org/presentationml/2006/ole">
            <mc:AlternateContent xmlns:mc="http://schemas.openxmlformats.org/markup-compatibility/2006">
              <mc:Choice xmlns:v="urn:schemas-microsoft-com:vml" Requires="v">
                <p:oleObj name="Equation" r:id="rId18" imgW="4584600" imgH="634680" progId="Equation.DSMT4">
                  <p:embed/>
                </p:oleObj>
              </mc:Choice>
              <mc:Fallback>
                <p:oleObj name="Equation" r:id="rId18" imgW="4584600" imgH="634680" progId="Equation.DSMT4">
                  <p:embed/>
                  <p:pic>
                    <p:nvPicPr>
                      <p:cNvPr id="36" name="物件 35">
                        <a:extLst>
                          <a:ext uri="{FF2B5EF4-FFF2-40B4-BE49-F238E27FC236}">
                            <a16:creationId xmlns:a16="http://schemas.microsoft.com/office/drawing/2014/main" id="{CEF739CD-2AA1-0730-0EF6-B1207BCC1BE3}"/>
                          </a:ext>
                        </a:extLst>
                      </p:cNvPr>
                      <p:cNvPicPr/>
                      <p:nvPr/>
                    </p:nvPicPr>
                    <p:blipFill>
                      <a:blip r:embed="rId19"/>
                      <a:stretch>
                        <a:fillRect/>
                      </a:stretch>
                    </p:blipFill>
                    <p:spPr>
                      <a:xfrm>
                        <a:off x="3405324" y="1899134"/>
                        <a:ext cx="4584700" cy="635000"/>
                      </a:xfrm>
                      <a:prstGeom prst="rect">
                        <a:avLst/>
                      </a:prstGeom>
                    </p:spPr>
                  </p:pic>
                </p:oleObj>
              </mc:Fallback>
            </mc:AlternateContent>
          </a:graphicData>
        </a:graphic>
      </p:graphicFrame>
      <p:graphicFrame>
        <p:nvGraphicFramePr>
          <p:cNvPr id="37" name="物件 36">
            <a:extLst>
              <a:ext uri="{FF2B5EF4-FFF2-40B4-BE49-F238E27FC236}">
                <a16:creationId xmlns:a16="http://schemas.microsoft.com/office/drawing/2014/main" id="{63918911-7FCA-2817-A5C7-C05C5D41D24A}"/>
              </a:ext>
            </a:extLst>
          </p:cNvPr>
          <p:cNvGraphicFramePr>
            <a:graphicFrameLocks noChangeAspect="1"/>
          </p:cNvGraphicFramePr>
          <p:nvPr>
            <p:extLst>
              <p:ext uri="{D42A27DB-BD31-4B8C-83A1-F6EECF244321}">
                <p14:modId xmlns:p14="http://schemas.microsoft.com/office/powerpoint/2010/main" val="1311065641"/>
              </p:ext>
            </p:extLst>
          </p:nvPr>
        </p:nvGraphicFramePr>
        <p:xfrm>
          <a:off x="3405324" y="4201300"/>
          <a:ext cx="5181600" cy="698500"/>
        </p:xfrm>
        <a:graphic>
          <a:graphicData uri="http://schemas.openxmlformats.org/presentationml/2006/ole">
            <mc:AlternateContent xmlns:mc="http://schemas.openxmlformats.org/markup-compatibility/2006">
              <mc:Choice xmlns:v="urn:schemas-microsoft-com:vml" Requires="v">
                <p:oleObj name="Equation" r:id="rId20" imgW="5181480" imgH="698400" progId="Equation.DSMT4">
                  <p:embed/>
                </p:oleObj>
              </mc:Choice>
              <mc:Fallback>
                <p:oleObj name="Equation" r:id="rId20" imgW="5181480" imgH="698400" progId="Equation.DSMT4">
                  <p:embed/>
                  <p:pic>
                    <p:nvPicPr>
                      <p:cNvPr id="37" name="物件 36">
                        <a:extLst>
                          <a:ext uri="{FF2B5EF4-FFF2-40B4-BE49-F238E27FC236}">
                            <a16:creationId xmlns:a16="http://schemas.microsoft.com/office/drawing/2014/main" id="{63918911-7FCA-2817-A5C7-C05C5D41D24A}"/>
                          </a:ext>
                        </a:extLst>
                      </p:cNvPr>
                      <p:cNvPicPr/>
                      <p:nvPr/>
                    </p:nvPicPr>
                    <p:blipFill>
                      <a:blip r:embed="rId21"/>
                      <a:stretch>
                        <a:fillRect/>
                      </a:stretch>
                    </p:blipFill>
                    <p:spPr>
                      <a:xfrm>
                        <a:off x="3405324" y="4201300"/>
                        <a:ext cx="5181600" cy="698500"/>
                      </a:xfrm>
                      <a:prstGeom prst="rect">
                        <a:avLst/>
                      </a:prstGeom>
                    </p:spPr>
                  </p:pic>
                </p:oleObj>
              </mc:Fallback>
            </mc:AlternateContent>
          </a:graphicData>
        </a:graphic>
      </p:graphicFrame>
      <p:graphicFrame>
        <p:nvGraphicFramePr>
          <p:cNvPr id="38" name="物件 37">
            <a:extLst>
              <a:ext uri="{FF2B5EF4-FFF2-40B4-BE49-F238E27FC236}">
                <a16:creationId xmlns:a16="http://schemas.microsoft.com/office/drawing/2014/main" id="{D072F8AC-AC1E-33C9-7E4C-4B1DECEEE53D}"/>
              </a:ext>
            </a:extLst>
          </p:cNvPr>
          <p:cNvGraphicFramePr>
            <a:graphicFrameLocks noChangeAspect="1"/>
          </p:cNvGraphicFramePr>
          <p:nvPr>
            <p:extLst>
              <p:ext uri="{D42A27DB-BD31-4B8C-83A1-F6EECF244321}">
                <p14:modId xmlns:p14="http://schemas.microsoft.com/office/powerpoint/2010/main" val="608987627"/>
              </p:ext>
            </p:extLst>
          </p:nvPr>
        </p:nvGraphicFramePr>
        <p:xfrm>
          <a:off x="3263426" y="2866810"/>
          <a:ext cx="2184400" cy="406400"/>
        </p:xfrm>
        <a:graphic>
          <a:graphicData uri="http://schemas.openxmlformats.org/presentationml/2006/ole">
            <mc:AlternateContent xmlns:mc="http://schemas.openxmlformats.org/markup-compatibility/2006">
              <mc:Choice xmlns:v="urn:schemas-microsoft-com:vml" Requires="v">
                <p:oleObj name="Equation" r:id="rId22" imgW="2184120" imgH="406080" progId="Equation.DSMT4">
                  <p:embed/>
                </p:oleObj>
              </mc:Choice>
              <mc:Fallback>
                <p:oleObj name="Equation" r:id="rId22" imgW="2184120" imgH="406080" progId="Equation.DSMT4">
                  <p:embed/>
                  <p:pic>
                    <p:nvPicPr>
                      <p:cNvPr id="38" name="物件 37">
                        <a:extLst>
                          <a:ext uri="{FF2B5EF4-FFF2-40B4-BE49-F238E27FC236}">
                            <a16:creationId xmlns:a16="http://schemas.microsoft.com/office/drawing/2014/main" id="{D072F8AC-AC1E-33C9-7E4C-4B1DECEEE53D}"/>
                          </a:ext>
                        </a:extLst>
                      </p:cNvPr>
                      <p:cNvPicPr/>
                      <p:nvPr/>
                    </p:nvPicPr>
                    <p:blipFill>
                      <a:blip r:embed="rId23"/>
                      <a:stretch>
                        <a:fillRect/>
                      </a:stretch>
                    </p:blipFill>
                    <p:spPr>
                      <a:xfrm>
                        <a:off x="3263426" y="2866810"/>
                        <a:ext cx="2184400" cy="406400"/>
                      </a:xfrm>
                      <a:prstGeom prst="rect">
                        <a:avLst/>
                      </a:prstGeom>
                    </p:spPr>
                  </p:pic>
                </p:oleObj>
              </mc:Fallback>
            </mc:AlternateContent>
          </a:graphicData>
        </a:graphic>
      </p:graphicFrame>
      <p:graphicFrame>
        <p:nvGraphicFramePr>
          <p:cNvPr id="39" name="物件 38">
            <a:extLst>
              <a:ext uri="{FF2B5EF4-FFF2-40B4-BE49-F238E27FC236}">
                <a16:creationId xmlns:a16="http://schemas.microsoft.com/office/drawing/2014/main" id="{8666E21A-E279-2010-5F22-0E2AB2444705}"/>
              </a:ext>
            </a:extLst>
          </p:cNvPr>
          <p:cNvGraphicFramePr>
            <a:graphicFrameLocks noChangeAspect="1"/>
          </p:cNvGraphicFramePr>
          <p:nvPr>
            <p:extLst>
              <p:ext uri="{D42A27DB-BD31-4B8C-83A1-F6EECF244321}">
                <p14:modId xmlns:p14="http://schemas.microsoft.com/office/powerpoint/2010/main" val="3887867986"/>
              </p:ext>
            </p:extLst>
          </p:nvPr>
        </p:nvGraphicFramePr>
        <p:xfrm>
          <a:off x="3258165" y="5088135"/>
          <a:ext cx="2286000" cy="406400"/>
        </p:xfrm>
        <a:graphic>
          <a:graphicData uri="http://schemas.openxmlformats.org/presentationml/2006/ole">
            <mc:AlternateContent xmlns:mc="http://schemas.openxmlformats.org/markup-compatibility/2006">
              <mc:Choice xmlns:v="urn:schemas-microsoft-com:vml" Requires="v">
                <p:oleObj name="Equation" r:id="rId24" imgW="2286000" imgH="406080" progId="Equation.DSMT4">
                  <p:embed/>
                </p:oleObj>
              </mc:Choice>
              <mc:Fallback>
                <p:oleObj name="Equation" r:id="rId24" imgW="2286000" imgH="406080" progId="Equation.DSMT4">
                  <p:embed/>
                  <p:pic>
                    <p:nvPicPr>
                      <p:cNvPr id="39" name="物件 38">
                        <a:extLst>
                          <a:ext uri="{FF2B5EF4-FFF2-40B4-BE49-F238E27FC236}">
                            <a16:creationId xmlns:a16="http://schemas.microsoft.com/office/drawing/2014/main" id="{8666E21A-E279-2010-5F22-0E2AB2444705}"/>
                          </a:ext>
                        </a:extLst>
                      </p:cNvPr>
                      <p:cNvPicPr/>
                      <p:nvPr/>
                    </p:nvPicPr>
                    <p:blipFill>
                      <a:blip r:embed="rId25"/>
                      <a:stretch>
                        <a:fillRect/>
                      </a:stretch>
                    </p:blipFill>
                    <p:spPr>
                      <a:xfrm>
                        <a:off x="3258165" y="5088135"/>
                        <a:ext cx="2286000" cy="406400"/>
                      </a:xfrm>
                      <a:prstGeom prst="rect">
                        <a:avLst/>
                      </a:prstGeom>
                    </p:spPr>
                  </p:pic>
                </p:oleObj>
              </mc:Fallback>
            </mc:AlternateContent>
          </a:graphicData>
        </a:graphic>
      </p:graphicFrame>
      <p:cxnSp>
        <p:nvCxnSpPr>
          <p:cNvPr id="42" name="Straight Connector 3">
            <a:extLst>
              <a:ext uri="{FF2B5EF4-FFF2-40B4-BE49-F238E27FC236}">
                <a16:creationId xmlns:a16="http://schemas.microsoft.com/office/drawing/2014/main" id="{08DF43D4-6B6A-4413-A328-AD5AAF32E6D8}"/>
              </a:ext>
            </a:extLst>
          </p:cNvPr>
          <p:cNvCxnSpPr>
            <a:cxnSpLocks/>
          </p:cNvCxnSpPr>
          <p:nvPr/>
        </p:nvCxnSpPr>
        <p:spPr>
          <a:xfrm>
            <a:off x="698500" y="3507489"/>
            <a:ext cx="10083361" cy="2458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D902DDB0-5439-B531-6923-7E315DBEB531}"/>
              </a:ext>
            </a:extLst>
          </p:cNvPr>
          <p:cNvSpPr txBox="1"/>
          <p:nvPr/>
        </p:nvSpPr>
        <p:spPr>
          <a:xfrm>
            <a:off x="2936917" y="5750494"/>
            <a:ext cx="2267676"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Conditional MLE of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61" name="物件 60">
            <a:extLst>
              <a:ext uri="{FF2B5EF4-FFF2-40B4-BE49-F238E27FC236}">
                <a16:creationId xmlns:a16="http://schemas.microsoft.com/office/drawing/2014/main" id="{2620EFA0-0EC8-EB5E-604A-E3231E380D4F}"/>
              </a:ext>
            </a:extLst>
          </p:cNvPr>
          <p:cNvGraphicFramePr>
            <a:graphicFrameLocks noChangeAspect="1"/>
          </p:cNvGraphicFramePr>
          <p:nvPr>
            <p:extLst>
              <p:ext uri="{D42A27DB-BD31-4B8C-83A1-F6EECF244321}">
                <p14:modId xmlns:p14="http://schemas.microsoft.com/office/powerpoint/2010/main" val="2600865627"/>
              </p:ext>
            </p:extLst>
          </p:nvPr>
        </p:nvGraphicFramePr>
        <p:xfrm>
          <a:off x="5094424" y="5790096"/>
          <a:ext cx="254000" cy="228600"/>
        </p:xfrm>
        <a:graphic>
          <a:graphicData uri="http://schemas.openxmlformats.org/presentationml/2006/ole">
            <mc:AlternateContent xmlns:mc="http://schemas.openxmlformats.org/markup-compatibility/2006">
              <mc:Choice xmlns:v="urn:schemas-microsoft-com:vml" Requires="v">
                <p:oleObj name="Equation" r:id="rId26" imgW="253800" imgH="228600" progId="Equation.DSMT4">
                  <p:embed/>
                </p:oleObj>
              </mc:Choice>
              <mc:Fallback>
                <p:oleObj name="Equation" r:id="rId26" imgW="253800" imgH="228600" progId="Equation.DSMT4">
                  <p:embed/>
                  <p:pic>
                    <p:nvPicPr>
                      <p:cNvPr id="61" name="物件 60">
                        <a:extLst>
                          <a:ext uri="{FF2B5EF4-FFF2-40B4-BE49-F238E27FC236}">
                            <a16:creationId xmlns:a16="http://schemas.microsoft.com/office/drawing/2014/main" id="{2620EFA0-0EC8-EB5E-604A-E3231E380D4F}"/>
                          </a:ext>
                        </a:extLst>
                      </p:cNvPr>
                      <p:cNvPicPr/>
                      <p:nvPr/>
                    </p:nvPicPr>
                    <p:blipFill>
                      <a:blip r:embed="rId27"/>
                      <a:stretch>
                        <a:fillRect/>
                      </a:stretch>
                    </p:blipFill>
                    <p:spPr>
                      <a:xfrm>
                        <a:off x="5094424" y="5790096"/>
                        <a:ext cx="254000" cy="228600"/>
                      </a:xfrm>
                      <a:prstGeom prst="rect">
                        <a:avLst/>
                      </a:prstGeom>
                    </p:spPr>
                  </p:pic>
                </p:oleObj>
              </mc:Fallback>
            </mc:AlternateContent>
          </a:graphicData>
        </a:graphic>
      </p:graphicFrame>
      <p:graphicFrame>
        <p:nvGraphicFramePr>
          <p:cNvPr id="62" name="物件 61">
            <a:extLst>
              <a:ext uri="{FF2B5EF4-FFF2-40B4-BE49-F238E27FC236}">
                <a16:creationId xmlns:a16="http://schemas.microsoft.com/office/drawing/2014/main" id="{644CB8F9-9607-6000-611A-6E0D3D48E5EE}"/>
              </a:ext>
            </a:extLst>
          </p:cNvPr>
          <p:cNvGraphicFramePr>
            <a:graphicFrameLocks noChangeAspect="1"/>
          </p:cNvGraphicFramePr>
          <p:nvPr>
            <p:extLst>
              <p:ext uri="{D42A27DB-BD31-4B8C-83A1-F6EECF244321}">
                <p14:modId xmlns:p14="http://schemas.microsoft.com/office/powerpoint/2010/main" val="3791897749"/>
              </p:ext>
            </p:extLst>
          </p:nvPr>
        </p:nvGraphicFramePr>
        <p:xfrm>
          <a:off x="5875474" y="5656746"/>
          <a:ext cx="1803400" cy="495300"/>
        </p:xfrm>
        <a:graphic>
          <a:graphicData uri="http://schemas.openxmlformats.org/presentationml/2006/ole">
            <mc:AlternateContent xmlns:mc="http://schemas.openxmlformats.org/markup-compatibility/2006">
              <mc:Choice xmlns:v="urn:schemas-microsoft-com:vml" Requires="v">
                <p:oleObj name="Equation" r:id="rId28" imgW="1803240" imgH="495000" progId="Equation.DSMT4">
                  <p:embed/>
                </p:oleObj>
              </mc:Choice>
              <mc:Fallback>
                <p:oleObj name="Equation" r:id="rId28" imgW="1803240" imgH="495000" progId="Equation.DSMT4">
                  <p:embed/>
                  <p:pic>
                    <p:nvPicPr>
                      <p:cNvPr id="62" name="物件 61">
                        <a:extLst>
                          <a:ext uri="{FF2B5EF4-FFF2-40B4-BE49-F238E27FC236}">
                            <a16:creationId xmlns:a16="http://schemas.microsoft.com/office/drawing/2014/main" id="{644CB8F9-9607-6000-611A-6E0D3D48E5EE}"/>
                          </a:ext>
                        </a:extLst>
                      </p:cNvPr>
                      <p:cNvPicPr/>
                      <p:nvPr/>
                    </p:nvPicPr>
                    <p:blipFill>
                      <a:blip r:embed="rId29"/>
                      <a:stretch>
                        <a:fillRect/>
                      </a:stretch>
                    </p:blipFill>
                    <p:spPr>
                      <a:xfrm>
                        <a:off x="5875474" y="5656746"/>
                        <a:ext cx="1803400" cy="495300"/>
                      </a:xfrm>
                      <a:prstGeom prst="rect">
                        <a:avLst/>
                      </a:prstGeom>
                    </p:spPr>
                  </p:pic>
                </p:oleObj>
              </mc:Fallback>
            </mc:AlternateContent>
          </a:graphicData>
        </a:graphic>
      </p:graphicFrame>
      <p:sp>
        <p:nvSpPr>
          <p:cNvPr id="63" name="文字方塊 62">
            <a:extLst>
              <a:ext uri="{FF2B5EF4-FFF2-40B4-BE49-F238E27FC236}">
                <a16:creationId xmlns:a16="http://schemas.microsoft.com/office/drawing/2014/main" id="{7FD0FD70-8432-5229-E4F6-4774512263A7}"/>
              </a:ext>
            </a:extLst>
          </p:cNvPr>
          <p:cNvSpPr txBox="1"/>
          <p:nvPr/>
        </p:nvSpPr>
        <p:spPr>
          <a:xfrm>
            <a:off x="5355112" y="5734999"/>
            <a:ext cx="598239" cy="338554"/>
          </a:xfrm>
          <a:prstGeom prst="rect">
            <a:avLst/>
          </a:prstGeom>
          <a:noFill/>
        </p:spPr>
        <p:txBody>
          <a:bodyPr wrap="square" rtlCol="0">
            <a:spAutoFit/>
          </a:bodyPr>
          <a:lstStyle>
            <a:defPPr>
              <a:defRPr lang="en-US"/>
            </a:defPPr>
            <a:lvl1pPr algn="ctr">
              <a:defRPr sz="1400">
                <a:solidFill>
                  <a:schemeClr val="tx2"/>
                </a:solidFill>
                <a:latin typeface="Times New Roman" panose="02020603050405020304" pitchFamily="18" charset="0"/>
                <a:cs typeface="Times New Roman" panose="02020603050405020304" pitchFamily="18" charset="0"/>
              </a:defRPr>
            </a:lvl1pPr>
          </a:lstStyle>
          <a:p>
            <a:r>
              <a:rPr lang="en-US" altLang="zh-TW" sz="1600" dirty="0"/>
              <a:t>is</a:t>
            </a:r>
            <a:endParaRPr lang="zh-TW" altLang="en-US" sz="1600" dirty="0"/>
          </a:p>
        </p:txBody>
      </p:sp>
      <p:sp>
        <p:nvSpPr>
          <p:cNvPr id="3" name="投影片編號版面配置區 2">
            <a:extLst>
              <a:ext uri="{FF2B5EF4-FFF2-40B4-BE49-F238E27FC236}">
                <a16:creationId xmlns:a16="http://schemas.microsoft.com/office/drawing/2014/main" id="{98C396A3-748E-4D7E-870B-B95443FFB840}"/>
              </a:ext>
            </a:extLst>
          </p:cNvPr>
          <p:cNvSpPr>
            <a:spLocks noGrp="1"/>
          </p:cNvSpPr>
          <p:nvPr>
            <p:ph type="sldNum" sz="quarter" idx="4"/>
          </p:nvPr>
        </p:nvSpPr>
        <p:spPr>
          <a:xfrm>
            <a:off x="8537229" y="6303631"/>
            <a:ext cx="2743200" cy="365125"/>
          </a:xfrm>
        </p:spPr>
        <p:txBody>
          <a:bodyPr/>
          <a:lstStyle/>
          <a:p>
            <a:fld id="{A834D990-9988-440C-886B-EA25C6D802F9}" type="slidenum">
              <a:rPr lang="zh-TW" altLang="en-US" smtClean="0"/>
              <a:t>8</a:t>
            </a:fld>
            <a:endParaRPr lang="zh-TW" altLang="en-US" dirty="0"/>
          </a:p>
        </p:txBody>
      </p:sp>
    </p:spTree>
    <p:extLst>
      <p:ext uri="{BB962C8B-B14F-4D97-AF65-F5344CB8AC3E}">
        <p14:creationId xmlns:p14="http://schemas.microsoft.com/office/powerpoint/2010/main" val="3014616402"/>
      </p:ext>
    </p:extLst>
  </p:cSld>
  <p:clrMapOvr>
    <a:masterClrMapping/>
  </p:clrMapOvr>
</p:sld>
</file>

<file path=ppt/theme/theme1.xml><?xml version="1.0" encoding="utf-8"?>
<a:theme xmlns:a="http://schemas.openxmlformats.org/drawingml/2006/main" name="Office Theme">
  <a:themeElements>
    <a:clrScheme name="Custom 44">
      <a:dk1>
        <a:srgbClr val="000000"/>
      </a:dk1>
      <a:lt1>
        <a:srgbClr val="FFFFFF"/>
      </a:lt1>
      <a:dk2>
        <a:srgbClr val="686868"/>
      </a:dk2>
      <a:lt2>
        <a:srgbClr val="F2F2F2"/>
      </a:lt2>
      <a:accent1>
        <a:srgbClr val="B6AF9D"/>
      </a:accent1>
      <a:accent2>
        <a:srgbClr val="DBD1B8"/>
      </a:accent2>
      <a:accent3>
        <a:srgbClr val="AFD0C9"/>
      </a:accent3>
      <a:accent4>
        <a:srgbClr val="AACABD"/>
      </a:accent4>
      <a:accent5>
        <a:srgbClr val="757E83"/>
      </a:accent5>
      <a:accent6>
        <a:srgbClr val="AACABD"/>
      </a:accent6>
      <a:hlink>
        <a:srgbClr val="0563C1"/>
      </a:hlink>
      <a:folHlink>
        <a:srgbClr val="02316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6000" b="1" dirty="0" smtClean="0">
            <a:solidFill>
              <a:schemeClr val="tx2"/>
            </a:solidFill>
            <a:latin typeface="Poppins Medium" panose="00000600000000000000" pitchFamily="2" charset="0"/>
            <a:cs typeface="Poppins Medium" panose="000006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21331</TotalTime>
  <Words>2482</Words>
  <Application>Microsoft Office PowerPoint</Application>
  <PresentationFormat>寬螢幕</PresentationFormat>
  <Paragraphs>330</Paragraphs>
  <Slides>30</Slides>
  <Notes>23</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30</vt:i4>
      </vt:variant>
    </vt:vector>
  </HeadingPairs>
  <TitlesOfParts>
    <vt:vector size="43" baseType="lpstr">
      <vt:lpstr>標楷體</vt:lpstr>
      <vt:lpstr>Arial</vt:lpstr>
      <vt:lpstr>Calibri</vt:lpstr>
      <vt:lpstr>Calibri Light</vt:lpstr>
      <vt:lpstr>Cambria Math</vt:lpstr>
      <vt:lpstr>Montserrat</vt:lpstr>
      <vt:lpstr>Open Sans</vt:lpstr>
      <vt:lpstr>Poppins Light</vt:lpstr>
      <vt:lpstr>Poppins Medium</vt:lpstr>
      <vt:lpstr>Raleway</vt:lpstr>
      <vt:lpstr>Times New Roman</vt:lpstr>
      <vt:lpstr>Office Theme</vt:lpstr>
      <vt:lpstr>Equation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Shopon Ahmed</dc:creator>
  <cp:lastModifiedBy>劉懿萱 (110225021)</cp:lastModifiedBy>
  <cp:revision>2491</cp:revision>
  <dcterms:created xsi:type="dcterms:W3CDTF">2017-09-28T05:04:55Z</dcterms:created>
  <dcterms:modified xsi:type="dcterms:W3CDTF">2022-11-25T05:04:29Z</dcterms:modified>
</cp:coreProperties>
</file>