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0D493-1E06-4CC3-B2F6-4094713C1FFC}" type="datetimeFigureOut">
              <a:rPr lang="en-GB" smtClean="0"/>
              <a:t>22/11/2016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C5286-DE89-454C-B6F2-1D50D2F2B9A0}" type="slidenum">
              <a:rPr lang="en-GB" smtClean="0"/>
              <a:t>‹#›</a:t>
            </a:fld>
            <a:endParaRPr lang="en-GB"/>
          </a:p>
        </p:txBody>
      </p:sp>
    </p:spTree>
    <p:extLst>
      <p:ext uri="{BB962C8B-B14F-4D97-AF65-F5344CB8AC3E}">
        <p14:creationId xmlns:p14="http://schemas.microsoft.com/office/powerpoint/2010/main" val="276037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2</a:t>
            </a:fld>
            <a:endParaRPr lang="en-GB"/>
          </a:p>
        </p:txBody>
      </p:sp>
    </p:spTree>
    <p:extLst>
      <p:ext uri="{BB962C8B-B14F-4D97-AF65-F5344CB8AC3E}">
        <p14:creationId xmlns:p14="http://schemas.microsoft.com/office/powerpoint/2010/main" val="111912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3</a:t>
            </a:fld>
            <a:endParaRPr lang="en-GB"/>
          </a:p>
        </p:txBody>
      </p:sp>
    </p:spTree>
    <p:extLst>
      <p:ext uri="{BB962C8B-B14F-4D97-AF65-F5344CB8AC3E}">
        <p14:creationId xmlns:p14="http://schemas.microsoft.com/office/powerpoint/2010/main" val="2560388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4</a:t>
            </a:fld>
            <a:endParaRPr lang="en-GB"/>
          </a:p>
        </p:txBody>
      </p:sp>
    </p:spTree>
    <p:extLst>
      <p:ext uri="{BB962C8B-B14F-4D97-AF65-F5344CB8AC3E}">
        <p14:creationId xmlns:p14="http://schemas.microsoft.com/office/powerpoint/2010/main" val="3487565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75C5286-DE89-454C-B6F2-1D50D2F2B9A0}" type="slidenum">
              <a:rPr lang="en-GB" smtClean="0"/>
              <a:t>5</a:t>
            </a:fld>
            <a:endParaRPr lang="en-GB"/>
          </a:p>
        </p:txBody>
      </p:sp>
    </p:spTree>
    <p:extLst>
      <p:ext uri="{BB962C8B-B14F-4D97-AF65-F5344CB8AC3E}">
        <p14:creationId xmlns:p14="http://schemas.microsoft.com/office/powerpoint/2010/main" val="1472136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140044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48080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285160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1FA23E-5DEC-4674-AAAB-53E2AA69E188}"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37102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1FA23E-5DEC-4674-AAAB-53E2AA69E188}" type="datetimeFigureOut">
              <a:rPr lang="en-GB" smtClean="0"/>
              <a:t>22/11/2016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150515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1FA23E-5DEC-4674-AAAB-53E2AA69E188}" type="datetimeFigureOut">
              <a:rPr lang="en-GB" smtClean="0"/>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68267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1FA23E-5DEC-4674-AAAB-53E2AA69E188}" type="datetimeFigureOut">
              <a:rPr lang="en-GB" smtClean="0"/>
              <a:t>22/11/2016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51930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1FA23E-5DEC-4674-AAAB-53E2AA69E188}" type="datetimeFigureOut">
              <a:rPr lang="en-GB" smtClean="0"/>
              <a:t>22/11/2016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21051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FA23E-5DEC-4674-AAAB-53E2AA69E188}" type="datetimeFigureOut">
              <a:rPr lang="en-GB" smtClean="0"/>
              <a:t>22/11/2016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186876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FA23E-5DEC-4674-AAAB-53E2AA69E188}" type="datetimeFigureOut">
              <a:rPr lang="en-GB" smtClean="0"/>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201668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FA23E-5DEC-4674-AAAB-53E2AA69E188}" type="datetimeFigureOut">
              <a:rPr lang="en-GB" smtClean="0"/>
              <a:t>22/11/2016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07F02C-627F-4EFF-A392-23D3FE071714}" type="slidenum">
              <a:rPr lang="en-GB" smtClean="0"/>
              <a:t>‹#›</a:t>
            </a:fld>
            <a:endParaRPr lang="en-GB"/>
          </a:p>
        </p:txBody>
      </p:sp>
    </p:spTree>
    <p:extLst>
      <p:ext uri="{BB962C8B-B14F-4D97-AF65-F5344CB8AC3E}">
        <p14:creationId xmlns:p14="http://schemas.microsoft.com/office/powerpoint/2010/main" val="358489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FA23E-5DEC-4674-AAAB-53E2AA69E188}" type="datetimeFigureOut">
              <a:rPr lang="en-GB" smtClean="0"/>
              <a:t>22/11/2016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7F02C-627F-4EFF-A392-23D3FE071714}" type="slidenum">
              <a:rPr lang="en-GB" smtClean="0"/>
              <a:t>‹#›</a:t>
            </a:fld>
            <a:endParaRPr lang="en-GB"/>
          </a:p>
        </p:txBody>
      </p:sp>
    </p:spTree>
    <p:extLst>
      <p:ext uri="{BB962C8B-B14F-4D97-AF65-F5344CB8AC3E}">
        <p14:creationId xmlns:p14="http://schemas.microsoft.com/office/powerpoint/2010/main" val="263232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Storyboard</a:t>
            </a:r>
            <a:endParaRPr lang="en-GB" dirty="0"/>
          </a:p>
        </p:txBody>
      </p:sp>
      <p:sp>
        <p:nvSpPr>
          <p:cNvPr id="3" name="Subtitle 2"/>
          <p:cNvSpPr>
            <a:spLocks noGrp="1"/>
          </p:cNvSpPr>
          <p:nvPr>
            <p:ph type="subTitle" idx="1"/>
          </p:nvPr>
        </p:nvSpPr>
        <p:spPr/>
        <p:txBody>
          <a:bodyPr/>
          <a:lstStyle/>
          <a:p>
            <a:r>
              <a:rPr lang="en-GB" dirty="0" smtClean="0"/>
              <a:t>Group – D4 </a:t>
            </a:r>
            <a:endParaRPr lang="en-GB" dirty="0"/>
          </a:p>
        </p:txBody>
      </p:sp>
    </p:spTree>
    <p:extLst>
      <p:ext uri="{BB962C8B-B14F-4D97-AF65-F5344CB8AC3E}">
        <p14:creationId xmlns:p14="http://schemas.microsoft.com/office/powerpoint/2010/main" val="135706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875" y="1586727"/>
            <a:ext cx="2621692" cy="3578397"/>
          </a:xfrm>
        </p:spPr>
        <p:txBody>
          <a:bodyPr>
            <a:normAutofit/>
          </a:bodyPr>
          <a:lstStyle/>
          <a:p>
            <a:r>
              <a:rPr lang="en-GB" sz="1200" dirty="0" smtClean="0"/>
              <a:t>When the object consumes the either blue, yellow or green it will take on the colour of the object, however, if the object consumes the colour twice if will grow in size.</a:t>
            </a:r>
          </a:p>
          <a:p>
            <a:r>
              <a:rPr lang="en-GB" sz="1200" dirty="0" smtClean="0"/>
              <a:t>On the other hand, the object will try an avoid any project with is red. </a:t>
            </a:r>
            <a:endParaRPr lang="en-GB" sz="1200" dirty="0"/>
          </a:p>
        </p:txBody>
      </p:sp>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Rectangle 4"/>
          <p:cNvSpPr/>
          <p:nvPr/>
        </p:nvSpPr>
        <p:spPr>
          <a:xfrm>
            <a:off x="4349579" y="1837037"/>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p:cNvSpPr/>
          <p:nvPr/>
        </p:nvSpPr>
        <p:spPr>
          <a:xfrm>
            <a:off x="7229209" y="2913551"/>
            <a:ext cx="321275" cy="28832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p:cNvSpPr/>
          <p:nvPr/>
        </p:nvSpPr>
        <p:spPr>
          <a:xfrm>
            <a:off x="4917986" y="262042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 name="Rectangle 10"/>
          <p:cNvSpPr/>
          <p:nvPr/>
        </p:nvSpPr>
        <p:spPr>
          <a:xfrm>
            <a:off x="5791197" y="3573633"/>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2" name="Rectangle 11"/>
          <p:cNvSpPr/>
          <p:nvPr/>
        </p:nvSpPr>
        <p:spPr>
          <a:xfrm>
            <a:off x="6268994" y="2127891"/>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8843317" y="3112958"/>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Rectangle 13"/>
          <p:cNvSpPr/>
          <p:nvPr/>
        </p:nvSpPr>
        <p:spPr>
          <a:xfrm>
            <a:off x="9325229" y="3955748"/>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Rectangle 15"/>
          <p:cNvSpPr/>
          <p:nvPr/>
        </p:nvSpPr>
        <p:spPr>
          <a:xfrm>
            <a:off x="8184286" y="42283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311202" y="1495425"/>
            <a:ext cx="54187" cy="141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893774" y="948808"/>
            <a:ext cx="1674597" cy="461665"/>
          </a:xfrm>
          <a:prstGeom prst="rect">
            <a:avLst/>
          </a:prstGeom>
          <a:noFill/>
        </p:spPr>
        <p:txBody>
          <a:bodyPr wrap="square" rtlCol="0">
            <a:spAutoFit/>
          </a:bodyPr>
          <a:lstStyle/>
          <a:p>
            <a:r>
              <a:rPr lang="en-GB" sz="1200" dirty="0" smtClean="0"/>
              <a:t>This object consumes the other circles. </a:t>
            </a:r>
            <a:endParaRPr lang="en-GB" sz="1200" dirty="0"/>
          </a:p>
        </p:txBody>
      </p:sp>
      <p:sp>
        <p:nvSpPr>
          <p:cNvPr id="22" name="Rectangle 21"/>
          <p:cNvSpPr/>
          <p:nvPr/>
        </p:nvSpPr>
        <p:spPr>
          <a:xfrm>
            <a:off x="4552690" y="3573632"/>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8184286" y="3573632"/>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6899191" y="4223198"/>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 0 </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538724" y="2994043"/>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7778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p:cNvSpPr/>
          <p:nvPr/>
        </p:nvSpPr>
        <p:spPr>
          <a:xfrm>
            <a:off x="7149594" y="2961113"/>
            <a:ext cx="470406" cy="425813"/>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p:cNvSpPr/>
          <p:nvPr/>
        </p:nvSpPr>
        <p:spPr>
          <a:xfrm>
            <a:off x="5351361" y="21278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Rectangle 11"/>
          <p:cNvSpPr/>
          <p:nvPr/>
        </p:nvSpPr>
        <p:spPr>
          <a:xfrm>
            <a:off x="4739472" y="3248236"/>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5817219" y="3098601"/>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Rectangle 13"/>
          <p:cNvSpPr/>
          <p:nvPr/>
        </p:nvSpPr>
        <p:spPr>
          <a:xfrm>
            <a:off x="8501572" y="3171354"/>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Rectangle 15"/>
          <p:cNvSpPr/>
          <p:nvPr/>
        </p:nvSpPr>
        <p:spPr>
          <a:xfrm>
            <a:off x="8397048" y="451671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311202" y="1495425"/>
            <a:ext cx="54187" cy="141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893774" y="948808"/>
            <a:ext cx="1674597" cy="646331"/>
          </a:xfrm>
          <a:prstGeom prst="rect">
            <a:avLst/>
          </a:prstGeom>
          <a:noFill/>
        </p:spPr>
        <p:txBody>
          <a:bodyPr wrap="square" rtlCol="0">
            <a:spAutoFit/>
          </a:bodyPr>
          <a:lstStyle/>
          <a:p>
            <a:r>
              <a:rPr lang="en-GB" sz="1200" dirty="0" smtClean="0"/>
              <a:t>This object consumes has consumed two green circles.</a:t>
            </a:r>
            <a:endParaRPr lang="en-GB" sz="1200" dirty="0"/>
          </a:p>
        </p:txBody>
      </p:sp>
      <p:sp>
        <p:nvSpPr>
          <p:cNvPr id="22" name="Rectangle 21"/>
          <p:cNvSpPr/>
          <p:nvPr/>
        </p:nvSpPr>
        <p:spPr>
          <a:xfrm>
            <a:off x="4171699" y="2316094"/>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9003954" y="3872657"/>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7098563" y="4372553"/>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 2 </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075404" y="396960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8" name="Content Placeholder 2"/>
          <p:cNvSpPr>
            <a:spLocks noGrp="1"/>
          </p:cNvSpPr>
          <p:nvPr>
            <p:ph idx="1"/>
          </p:nvPr>
        </p:nvSpPr>
        <p:spPr>
          <a:xfrm>
            <a:off x="549875" y="1586727"/>
            <a:ext cx="2621692" cy="3578397"/>
          </a:xfrm>
        </p:spPr>
        <p:txBody>
          <a:bodyPr>
            <a:normAutofit/>
          </a:bodyPr>
          <a:lstStyle/>
          <a:p>
            <a:r>
              <a:rPr lang="en-GB" sz="1200" dirty="0" smtClean="0"/>
              <a:t>In this phase the object has consumed two green colour circles which has enabled it to grow twice the size. </a:t>
            </a:r>
          </a:p>
          <a:p>
            <a:endParaRPr lang="en-GB" sz="1200" dirty="0"/>
          </a:p>
        </p:txBody>
      </p:sp>
    </p:spTree>
    <p:extLst>
      <p:ext uri="{BB962C8B-B14F-4D97-AF65-F5344CB8AC3E}">
        <p14:creationId xmlns:p14="http://schemas.microsoft.com/office/powerpoint/2010/main" val="2951076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p:cNvSpPr/>
          <p:nvPr/>
        </p:nvSpPr>
        <p:spPr>
          <a:xfrm>
            <a:off x="7149594" y="2961113"/>
            <a:ext cx="470406" cy="425813"/>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p:cNvSpPr/>
          <p:nvPr/>
        </p:nvSpPr>
        <p:spPr>
          <a:xfrm>
            <a:off x="5351361" y="21278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Rectangle 11"/>
          <p:cNvSpPr/>
          <p:nvPr/>
        </p:nvSpPr>
        <p:spPr>
          <a:xfrm>
            <a:off x="4739472" y="3248236"/>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5817219" y="3098601"/>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397048" y="451671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311202" y="1495425"/>
            <a:ext cx="54187" cy="1413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893774" y="948808"/>
            <a:ext cx="1674597" cy="646331"/>
          </a:xfrm>
          <a:prstGeom prst="rect">
            <a:avLst/>
          </a:prstGeom>
          <a:noFill/>
        </p:spPr>
        <p:txBody>
          <a:bodyPr wrap="square" rtlCol="0">
            <a:spAutoFit/>
          </a:bodyPr>
          <a:lstStyle/>
          <a:p>
            <a:r>
              <a:rPr lang="en-GB" sz="1200" dirty="0" smtClean="0"/>
              <a:t>This object consumes has now consumed a yellow object.</a:t>
            </a:r>
            <a:endParaRPr lang="en-GB" sz="1200" dirty="0"/>
          </a:p>
        </p:txBody>
      </p:sp>
      <p:sp>
        <p:nvSpPr>
          <p:cNvPr id="22" name="Rectangle 21"/>
          <p:cNvSpPr/>
          <p:nvPr/>
        </p:nvSpPr>
        <p:spPr>
          <a:xfrm>
            <a:off x="4171699" y="2316094"/>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9003954" y="3872657"/>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7098563" y="4372553"/>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 3</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075404" y="396960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8" name="Content Placeholder 2"/>
          <p:cNvSpPr>
            <a:spLocks noGrp="1"/>
          </p:cNvSpPr>
          <p:nvPr>
            <p:ph idx="1"/>
          </p:nvPr>
        </p:nvSpPr>
        <p:spPr>
          <a:xfrm>
            <a:off x="549875" y="1586727"/>
            <a:ext cx="2621692" cy="3578397"/>
          </a:xfrm>
        </p:spPr>
        <p:txBody>
          <a:bodyPr>
            <a:normAutofit/>
          </a:bodyPr>
          <a:lstStyle/>
          <a:p>
            <a:r>
              <a:rPr lang="en-GB" sz="1200" dirty="0" smtClean="0"/>
              <a:t>In this phase the object has consumed two green colour circles which has enabled it to grow twice the size. </a:t>
            </a:r>
          </a:p>
          <a:p>
            <a:r>
              <a:rPr lang="en-GB" sz="1200" dirty="0" smtClean="0"/>
              <a:t>However, if it consumes a different colour the object will take on the colour but it will not change in size.</a:t>
            </a:r>
            <a:endParaRPr lang="en-GB" sz="1200" dirty="0"/>
          </a:p>
        </p:txBody>
      </p:sp>
    </p:spTree>
    <p:extLst>
      <p:ext uri="{BB962C8B-B14F-4D97-AF65-F5344CB8AC3E}">
        <p14:creationId xmlns:p14="http://schemas.microsoft.com/office/powerpoint/2010/main" val="202389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5354" y="1699524"/>
            <a:ext cx="6377371" cy="36154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a:off x="5016841" y="4406299"/>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Rectangle 6"/>
          <p:cNvSpPr/>
          <p:nvPr/>
        </p:nvSpPr>
        <p:spPr>
          <a:xfrm>
            <a:off x="9164592" y="2272054"/>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9"/>
          <p:cNvSpPr/>
          <p:nvPr/>
        </p:nvSpPr>
        <p:spPr>
          <a:xfrm>
            <a:off x="5351361" y="2127891"/>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Rectangle 11"/>
          <p:cNvSpPr/>
          <p:nvPr/>
        </p:nvSpPr>
        <p:spPr>
          <a:xfrm>
            <a:off x="4739472" y="3248236"/>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Rectangle 12"/>
          <p:cNvSpPr/>
          <p:nvPr/>
        </p:nvSpPr>
        <p:spPr>
          <a:xfrm>
            <a:off x="5817219" y="3098601"/>
            <a:ext cx="321275" cy="288325"/>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Rectangle 15"/>
          <p:cNvSpPr/>
          <p:nvPr/>
        </p:nvSpPr>
        <p:spPr>
          <a:xfrm>
            <a:off x="8397048" y="451671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7432834" y="1572925"/>
            <a:ext cx="405589" cy="738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904706" y="781802"/>
            <a:ext cx="1674597" cy="830997"/>
          </a:xfrm>
          <a:prstGeom prst="rect">
            <a:avLst/>
          </a:prstGeom>
          <a:noFill/>
        </p:spPr>
        <p:txBody>
          <a:bodyPr wrap="square" rtlCol="0">
            <a:spAutoFit/>
          </a:bodyPr>
          <a:lstStyle/>
          <a:p>
            <a:r>
              <a:rPr lang="en-GB" sz="1200" dirty="0" smtClean="0"/>
              <a:t>This object is not heading towards  the red circle which shrinks it in size.</a:t>
            </a:r>
            <a:endParaRPr lang="en-GB" sz="1200" dirty="0"/>
          </a:p>
        </p:txBody>
      </p:sp>
      <p:sp>
        <p:nvSpPr>
          <p:cNvPr id="22" name="Rectangle 21"/>
          <p:cNvSpPr/>
          <p:nvPr/>
        </p:nvSpPr>
        <p:spPr>
          <a:xfrm>
            <a:off x="4171699" y="2316094"/>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Rectangle 22"/>
          <p:cNvSpPr/>
          <p:nvPr/>
        </p:nvSpPr>
        <p:spPr>
          <a:xfrm>
            <a:off x="9003954" y="3872657"/>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7098563" y="4372553"/>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5" name="Rectangle 24"/>
          <p:cNvSpPr/>
          <p:nvPr/>
        </p:nvSpPr>
        <p:spPr>
          <a:xfrm>
            <a:off x="8296526" y="2176436"/>
            <a:ext cx="321275" cy="288325"/>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TextBox 25"/>
          <p:cNvSpPr txBox="1"/>
          <p:nvPr/>
        </p:nvSpPr>
        <p:spPr>
          <a:xfrm>
            <a:off x="3995354" y="4991100"/>
            <a:ext cx="1491046" cy="276999"/>
          </a:xfrm>
          <a:prstGeom prst="rect">
            <a:avLst/>
          </a:prstGeom>
          <a:noFill/>
        </p:spPr>
        <p:txBody>
          <a:bodyPr wrap="square" rtlCol="0">
            <a:spAutoFit/>
          </a:bodyPr>
          <a:lstStyle/>
          <a:p>
            <a:r>
              <a:rPr lang="en-GB" sz="1200" dirty="0" smtClean="0"/>
              <a:t>Count</a:t>
            </a:r>
            <a:r>
              <a:rPr lang="en-GB" sz="1200" smtClean="0"/>
              <a:t>: 2</a:t>
            </a:r>
            <a:endParaRPr lang="en-GB" dirty="0"/>
          </a:p>
        </p:txBody>
      </p:sp>
      <p:sp>
        <p:nvSpPr>
          <p:cNvPr id="27" name="TextBox 26"/>
          <p:cNvSpPr txBox="1"/>
          <p:nvPr/>
        </p:nvSpPr>
        <p:spPr>
          <a:xfrm>
            <a:off x="9327542" y="5026624"/>
            <a:ext cx="1491046" cy="276999"/>
          </a:xfrm>
          <a:prstGeom prst="rect">
            <a:avLst/>
          </a:prstGeom>
          <a:noFill/>
        </p:spPr>
        <p:txBody>
          <a:bodyPr wrap="square" rtlCol="0">
            <a:spAutoFit/>
          </a:bodyPr>
          <a:lstStyle/>
          <a:p>
            <a:r>
              <a:rPr lang="en-GB" sz="1200" dirty="0" smtClean="0"/>
              <a:t>Timer: 00:00</a:t>
            </a:r>
            <a:endParaRPr lang="en-GB" sz="1200" dirty="0"/>
          </a:p>
        </p:txBody>
      </p:sp>
      <p:cxnSp>
        <p:nvCxnSpPr>
          <p:cNvPr id="29" name="Straight Arrow Connector 28"/>
          <p:cNvCxnSpPr/>
          <p:nvPr/>
        </p:nvCxnSpPr>
        <p:spPr>
          <a:xfrm flipH="1">
            <a:off x="8662210" y="1410473"/>
            <a:ext cx="779378" cy="783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9441588" y="1090052"/>
            <a:ext cx="1248667" cy="276999"/>
          </a:xfrm>
          <a:prstGeom prst="rect">
            <a:avLst/>
          </a:prstGeom>
          <a:noFill/>
        </p:spPr>
        <p:txBody>
          <a:bodyPr wrap="square" rtlCol="0">
            <a:spAutoFit/>
          </a:bodyPr>
          <a:lstStyle/>
          <a:p>
            <a:r>
              <a:rPr lang="en-GB" sz="1200" dirty="0" smtClean="0"/>
              <a:t>Objects to avoid </a:t>
            </a:r>
            <a:endParaRPr lang="en-GB" sz="1200" dirty="0"/>
          </a:p>
        </p:txBody>
      </p:sp>
      <p:sp>
        <p:nvSpPr>
          <p:cNvPr id="37" name="Rectangle 36"/>
          <p:cNvSpPr/>
          <p:nvPr/>
        </p:nvSpPr>
        <p:spPr>
          <a:xfrm>
            <a:off x="6075404" y="3969605"/>
            <a:ext cx="321275" cy="288325"/>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8" name="Content Placeholder 2"/>
          <p:cNvSpPr>
            <a:spLocks noGrp="1"/>
          </p:cNvSpPr>
          <p:nvPr>
            <p:ph idx="1"/>
          </p:nvPr>
        </p:nvSpPr>
        <p:spPr>
          <a:xfrm>
            <a:off x="549875" y="1586727"/>
            <a:ext cx="2621692" cy="3578397"/>
          </a:xfrm>
        </p:spPr>
        <p:txBody>
          <a:bodyPr>
            <a:normAutofit/>
          </a:bodyPr>
          <a:lstStyle/>
          <a:p>
            <a:r>
              <a:rPr lang="en-GB" sz="1200" dirty="0" smtClean="0"/>
              <a:t>In this phase the object has consumed two green colour circles which has enabled it to grow twice the size. </a:t>
            </a:r>
          </a:p>
          <a:p>
            <a:r>
              <a:rPr lang="en-GB" sz="1200" dirty="0" smtClean="0"/>
              <a:t>However, if it consumes a different colour the object will take on the colour but it will not change in size.</a:t>
            </a:r>
          </a:p>
          <a:p>
            <a:r>
              <a:rPr lang="en-GB" sz="1200" dirty="0" smtClean="0"/>
              <a:t>When the object heads towards the red circle it will have to avoid this as it will reduce the size.</a:t>
            </a:r>
          </a:p>
          <a:p>
            <a:endParaRPr lang="en-GB" sz="1200" dirty="0"/>
          </a:p>
        </p:txBody>
      </p:sp>
      <p:sp>
        <p:nvSpPr>
          <p:cNvPr id="30" name="Rectangle 29"/>
          <p:cNvSpPr/>
          <p:nvPr/>
        </p:nvSpPr>
        <p:spPr>
          <a:xfrm>
            <a:off x="7794526" y="2357071"/>
            <a:ext cx="321275" cy="288325"/>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41568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268</Words>
  <Application>Microsoft Office PowerPoint</Application>
  <PresentationFormat>Widescreen</PresentationFormat>
  <Paragraphs>30</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Storyboard</vt:lpstr>
      <vt:lpstr>PowerPoint Presentation</vt:lpstr>
      <vt:lpstr>PowerPoint Presentation</vt:lpstr>
      <vt:lpstr>PowerPoint Presentation</vt:lpstr>
      <vt:lpstr>PowerPoint Presentation</vt:lpstr>
    </vt:vector>
  </TitlesOfParts>
  <Company>Coventry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dc:title>
  <dc:creator>Sharon Mattu</dc:creator>
  <cp:lastModifiedBy>Sharon Mattu</cp:lastModifiedBy>
  <cp:revision>26</cp:revision>
  <dcterms:created xsi:type="dcterms:W3CDTF">2016-11-11T11:18:53Z</dcterms:created>
  <dcterms:modified xsi:type="dcterms:W3CDTF">2016-11-22T16:02:54Z</dcterms:modified>
</cp:coreProperties>
</file>