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SHARON </a:t>
            </a:r>
            <a:r>
              <a:rPr lang="en-US" sz="2400" dirty="0"/>
              <a:t>Martina Anne L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31220420</a:t>
            </a:r>
            <a:r>
              <a:rPr lang="en-US" sz="2400" dirty="0"/>
              <a:t>7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3001728" y="1744087"/>
            <a:ext cx="55783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sharonmartina2004@gmail.com</cp:lastModifiedBy>
  <cp:revision>15</cp:revision>
  <dcterms:created xsi:type="dcterms:W3CDTF">2024-03-29T15:07:22Z</dcterms:created>
  <dcterms:modified xsi:type="dcterms:W3CDTF">2024-09-10T08:45:25Z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