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19FC-EF66-41D0-96ED-0B201C294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366E-540E-4181-B7C3-7709524EF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Syncfusion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3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D526-577A-41F4-9FDB-6F43A9D6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EJ2-File </a:t>
            </a:r>
            <a:r>
              <a:rPr lang="en-US" dirty="0"/>
              <a:t>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8B71-2ED3-4302-BBE9-12498D550C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2737-F98D-4BC3-AA3C-FF55AE67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93" y="2696699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656996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</TotalTime>
  <Words>7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Welcome ALL</vt:lpstr>
      <vt:lpstr>EJ2-File manager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ALL</dc:title>
  <dc:creator>Navin Vinayagam</dc:creator>
  <cp:lastModifiedBy>Akshaya Arivoli</cp:lastModifiedBy>
  <cp:revision>4</cp:revision>
  <dcterms:created xsi:type="dcterms:W3CDTF">2019-02-25T05:32:50Z</dcterms:created>
  <dcterms:modified xsi:type="dcterms:W3CDTF">2020-12-28T06:55:30Z</dcterms:modified>
</cp:coreProperties>
</file>