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6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07DD9D-2C37-4985-BEB2-D2679BFF4F27}">
          <p14:sldIdLst>
            <p14:sldId id="256"/>
            <p14:sldId id="257"/>
          </p14:sldIdLst>
        </p14:section>
        <p14:section name="Untitled Section" id="{18248954-FF9D-4224-A243-91FA19F1C97E}">
          <p14:sldIdLst>
            <p14:sldId id="258"/>
            <p14:sldId id="265"/>
            <p14:sldId id="259"/>
            <p14:sldId id="264"/>
            <p14:sldId id="266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1" y="2228850"/>
            <a:ext cx="6934200" cy="2400300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5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abriola" pitchFamily="82" charset="0"/>
              </a:rPr>
              <a:t/>
            </a:r>
            <a:br>
              <a:rPr lang="en-US" sz="5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abriola" pitchFamily="82" charset="0"/>
              </a:rPr>
            </a:br>
            <a:r>
              <a:rPr lang="en-US" sz="5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abriola" pitchFamily="82" charset="0"/>
              </a:rPr>
              <a:t>SWEET POTATO </a:t>
            </a:r>
            <a:br>
              <a:rPr lang="en-US" sz="5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abriola" pitchFamily="82" charset="0"/>
              </a:rPr>
            </a:br>
            <a:r>
              <a:rPr lang="en-US" sz="5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abriola" pitchFamily="82" charset="0"/>
              </a:rPr>
              <a:t>MARKETABLE  YIELD PREDICTION APPLICATION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4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7318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After the evaluation of all models, the Linear Regression Model was selected for tuning and </a:t>
            </a:r>
            <a:r>
              <a:rPr lang="en-US" sz="2000" dirty="0" smtClean="0"/>
              <a:t>deployment: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828800"/>
            <a:ext cx="845820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7338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THANK YOU FOR LISTENING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7314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700" dirty="0" smtClean="0"/>
              <a:t>TEAM MEMBERS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OLAITAN SHARON(PL) -</a:t>
            </a:r>
            <a:r>
              <a:rPr lang="en-US" dirty="0"/>
              <a:t> </a:t>
            </a:r>
            <a:r>
              <a:rPr lang="en-US" dirty="0" smtClean="0"/>
              <a:t>Data collection, inspection and comprehension of data, data cleaning and processing, model tuning and deployment</a:t>
            </a:r>
          </a:p>
          <a:p>
            <a:r>
              <a:rPr lang="en-US" dirty="0" smtClean="0"/>
              <a:t>SAHEED OKIKIOLA – Data </a:t>
            </a:r>
            <a:r>
              <a:rPr lang="en-US" dirty="0" smtClean="0"/>
              <a:t>collection, contributions to </a:t>
            </a:r>
            <a:r>
              <a:rPr lang="en-US" smtClean="0"/>
              <a:t>the group</a:t>
            </a:r>
            <a:endParaRPr lang="en-US" dirty="0" smtClean="0"/>
          </a:p>
          <a:p>
            <a:r>
              <a:rPr lang="en-US" dirty="0" smtClean="0"/>
              <a:t>AFOLAYAN PEACE – Data collection, inspection and comprehension of data, model performance evaluation, preparation of slides</a:t>
            </a:r>
          </a:p>
          <a:p>
            <a:r>
              <a:rPr lang="en-US" dirty="0" smtClean="0"/>
              <a:t>OKUNOLA HABEEB – Data collection</a:t>
            </a:r>
          </a:p>
          <a:p>
            <a:r>
              <a:rPr lang="en-US" dirty="0" smtClean="0"/>
              <a:t>RAPHAEL – Data </a:t>
            </a:r>
            <a:r>
              <a:rPr lang="en-US" dirty="0" smtClean="0"/>
              <a:t>collection, contributions to the group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01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71616" y="1295400"/>
            <a:ext cx="4040188" cy="2438399"/>
          </a:xfrm>
        </p:spPr>
        <p:txBody>
          <a:bodyPr/>
          <a:lstStyle/>
          <a:p>
            <a:r>
              <a:rPr lang="en-US" dirty="0" smtClean="0"/>
              <a:t>Increase in popularity and consumption of sweet potatoes.</a:t>
            </a:r>
          </a:p>
          <a:p>
            <a:r>
              <a:rPr lang="en-US" dirty="0" smtClean="0"/>
              <a:t>Inability to depict output of sweet potatoes planted.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1295401"/>
            <a:ext cx="4041775" cy="2514599"/>
          </a:xfrm>
        </p:spPr>
        <p:txBody>
          <a:bodyPr/>
          <a:lstStyle/>
          <a:p>
            <a:r>
              <a:rPr lang="en-US" dirty="0" smtClean="0"/>
              <a:t>Collecting data on sweet potatoes which are cheap and more nutritious.</a:t>
            </a:r>
          </a:p>
          <a:p>
            <a:r>
              <a:rPr lang="en-US" dirty="0" smtClean="0"/>
              <a:t>Predict an approximate marketable yield of  sweet potatoes planted.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"/>
          </p:nvPr>
        </p:nvSpPr>
        <p:spPr>
          <a:xfrm>
            <a:off x="457200" y="32951"/>
            <a:ext cx="4040188" cy="1020762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MOTIVATIONS</a:t>
            </a:r>
            <a:endParaRPr lang="en-US" sz="4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572000" y="0"/>
            <a:ext cx="4041775" cy="1020762"/>
          </a:xfrm>
        </p:spPr>
        <p:txBody>
          <a:bodyPr>
            <a:normAutofit fontScale="92500"/>
          </a:bodyPr>
          <a:lstStyle/>
          <a:p>
            <a:r>
              <a:rPr lang="en-US" sz="4800" dirty="0" smtClean="0"/>
              <a:t>SOLUTIONS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492211" y="4038600"/>
            <a:ext cx="7620000" cy="236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2211" y="4223266"/>
            <a:ext cx="7620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AIM</a:t>
            </a:r>
          </a:p>
          <a:p>
            <a:endParaRPr lang="en-US" sz="2000" dirty="0"/>
          </a:p>
          <a:p>
            <a:r>
              <a:rPr lang="en-US" sz="2400" dirty="0" smtClean="0"/>
              <a:t>Our aim is to  create a machine learning  project that predicts the marketable yield of orange-fleshed sweet potatoes and white-fleshed sweet potatoes.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7543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GRAPHICAL REPRESENTATION SHOWING THE DISTINCTION BETWEEN WHITE-FLESHED AND ORANGE-FLESHED SWEET POTATOES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971800"/>
            <a:ext cx="3657600" cy="34290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981200"/>
            <a:ext cx="3657600" cy="658368"/>
          </a:xfrm>
        </p:spPr>
        <p:txBody>
          <a:bodyPr/>
          <a:lstStyle/>
          <a:p>
            <a:r>
              <a:rPr lang="en-US" dirty="0" smtClean="0"/>
              <a:t>WHITE-FLESHED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19600" y="1981200"/>
            <a:ext cx="3657600" cy="658368"/>
          </a:xfrm>
        </p:spPr>
        <p:txBody>
          <a:bodyPr/>
          <a:lstStyle/>
          <a:p>
            <a:r>
              <a:rPr lang="en-US" dirty="0" smtClean="0"/>
              <a:t>ORANGE-FLESHED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3657600" cy="3505199"/>
          </a:xfrm>
        </p:spPr>
      </p:pic>
    </p:spTree>
    <p:extLst>
      <p:ext uri="{BB962C8B-B14F-4D97-AF65-F5344CB8AC3E}">
        <p14:creationId xmlns:p14="http://schemas.microsoft.com/office/powerpoint/2010/main" val="24808680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WORKFLOW IN DETAILS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FEATURES USED FOR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</a:t>
            </a:r>
          </a:p>
          <a:p>
            <a:r>
              <a:rPr lang="en-US" dirty="0" smtClean="0"/>
              <a:t>Type of soil</a:t>
            </a:r>
          </a:p>
          <a:p>
            <a:r>
              <a:rPr lang="en-US" dirty="0" err="1" smtClean="0"/>
              <a:t>Colour</a:t>
            </a:r>
            <a:r>
              <a:rPr lang="en-US" dirty="0" smtClean="0"/>
              <a:t> of the potato’s flesh</a:t>
            </a:r>
          </a:p>
          <a:p>
            <a:r>
              <a:rPr lang="en-US" dirty="0" smtClean="0"/>
              <a:t>Fertilizer</a:t>
            </a:r>
          </a:p>
          <a:p>
            <a:r>
              <a:rPr lang="en-US" dirty="0" smtClean="0"/>
              <a:t>Repetitions</a:t>
            </a:r>
          </a:p>
          <a:p>
            <a:r>
              <a:rPr lang="en-US" dirty="0" smtClean="0"/>
              <a:t>Branches</a:t>
            </a:r>
          </a:p>
          <a:p>
            <a:r>
              <a:rPr lang="en-US" dirty="0" smtClean="0"/>
              <a:t>Length of stem</a:t>
            </a:r>
          </a:p>
          <a:p>
            <a:r>
              <a:rPr lang="en-US" dirty="0" smtClean="0"/>
              <a:t>Index of leaf area</a:t>
            </a:r>
          </a:p>
          <a:p>
            <a:r>
              <a:rPr lang="en-US" dirty="0" err="1" smtClean="0"/>
              <a:t>Petoile</a:t>
            </a:r>
            <a:r>
              <a:rPr lang="en-US" dirty="0" smtClean="0"/>
              <a:t> length of leaf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 of adventitious root</a:t>
            </a:r>
          </a:p>
          <a:p>
            <a:r>
              <a:rPr lang="en-US" dirty="0" smtClean="0"/>
              <a:t>Weight of the dry biomass</a:t>
            </a:r>
          </a:p>
          <a:p>
            <a:r>
              <a:rPr lang="en-US" dirty="0" smtClean="0"/>
              <a:t>Total storage weight of the roots</a:t>
            </a:r>
          </a:p>
          <a:p>
            <a:r>
              <a:rPr lang="en-US" dirty="0" smtClean="0"/>
              <a:t>Total weight of marketable roots</a:t>
            </a:r>
          </a:p>
          <a:p>
            <a:r>
              <a:rPr lang="en-US" dirty="0" smtClean="0"/>
              <a:t>Total number of roots stored.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1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2133600"/>
            <a:ext cx="74676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4000" b="1" u="sng" dirty="0" smtClean="0"/>
              <a:t>TARGET USED FOR ANALYSIS</a:t>
            </a:r>
          </a:p>
          <a:p>
            <a:pPr marL="0" indent="0">
              <a:buNone/>
            </a:pPr>
            <a:endParaRPr lang="en-US" sz="1200" b="1" u="sng" dirty="0" smtClean="0"/>
          </a:p>
          <a:p>
            <a:pPr marL="0" indent="0">
              <a:buNone/>
            </a:pPr>
            <a:r>
              <a:rPr lang="en-US" sz="2800" dirty="0" smtClean="0"/>
              <a:t>Marketable Yield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7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dirty="0" smtClean="0"/>
              <a:t>DATA PRE-PROCESSING AND SPLITTING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00600"/>
            <a:ext cx="7467600" cy="176893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68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5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28600"/>
            <a:ext cx="7467600" cy="65563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MODEL EVALUATION</a:t>
            </a:r>
            <a:endParaRPr lang="en-US" sz="40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06474294"/>
              </p:ext>
            </p:extLst>
          </p:nvPr>
        </p:nvGraphicFramePr>
        <p:xfrm>
          <a:off x="304800" y="990600"/>
          <a:ext cx="8458200" cy="541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819400"/>
                <a:gridCol w="2971800"/>
              </a:tblGrid>
              <a:tr h="488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Absolute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/>
                </a:tc>
              </a:tr>
              <a:tr h="514938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</a:t>
                      </a:r>
                      <a:r>
                        <a:rPr lang="en-US" dirty="0" err="1" smtClean="0"/>
                        <a:t>Regressor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1.111</a:t>
                      </a:r>
                      <a:endParaRPr lang="en-US" dirty="0"/>
                    </a:p>
                  </a:txBody>
                  <a:tcPr/>
                </a:tc>
              </a:tr>
              <a:tr h="501563">
                <a:tc>
                  <a:txBody>
                    <a:bodyPr/>
                    <a:lstStyle/>
                    <a:p>
                      <a:r>
                        <a:rPr lang="en-US" dirty="0" smtClean="0"/>
                        <a:t>Gamma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4.185</a:t>
                      </a:r>
                      <a:endParaRPr lang="en-US" dirty="0"/>
                    </a:p>
                  </a:txBody>
                  <a:tcPr/>
                </a:tc>
              </a:tr>
              <a:tr h="488189">
                <a:tc>
                  <a:txBody>
                    <a:bodyPr/>
                    <a:lstStyle/>
                    <a:p>
                      <a:r>
                        <a:rPr lang="en-US" dirty="0" smtClean="0"/>
                        <a:t>Huber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</a:tr>
              <a:tr h="488189">
                <a:tc>
                  <a:txBody>
                    <a:bodyPr/>
                    <a:lstStyle/>
                    <a:p>
                      <a:r>
                        <a:rPr lang="en-US" dirty="0" smtClean="0"/>
                        <a:t>Passive Aggressive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0.820</a:t>
                      </a:r>
                      <a:endParaRPr lang="en-US" dirty="0"/>
                    </a:p>
                  </a:txBody>
                  <a:tcPr/>
                </a:tc>
              </a:tr>
              <a:tr h="488189">
                <a:tc>
                  <a:txBody>
                    <a:bodyPr/>
                    <a:lstStyle/>
                    <a:p>
                      <a:r>
                        <a:rPr lang="en-US" dirty="0" smtClean="0"/>
                        <a:t>Poisson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0.820</a:t>
                      </a:r>
                      <a:endParaRPr lang="en-US" dirty="0"/>
                    </a:p>
                  </a:txBody>
                  <a:tcPr/>
                </a:tc>
              </a:tr>
              <a:tr h="4881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Quantile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2.576</a:t>
                      </a:r>
                      <a:endParaRPr lang="en-US" dirty="0"/>
                    </a:p>
                  </a:txBody>
                  <a:tcPr/>
                </a:tc>
              </a:tr>
              <a:tr h="488189">
                <a:tc>
                  <a:txBody>
                    <a:bodyPr/>
                    <a:lstStyle/>
                    <a:p>
                      <a:r>
                        <a:rPr lang="en-US" dirty="0" smtClean="0"/>
                        <a:t>RANSAC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34.47</a:t>
                      </a:r>
                      <a:endParaRPr lang="en-US" dirty="0"/>
                    </a:p>
                  </a:txBody>
                  <a:tcPr/>
                </a:tc>
              </a:tr>
              <a:tr h="4881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TheilSen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1.092</a:t>
                      </a:r>
                      <a:endParaRPr lang="en-US" dirty="0"/>
                    </a:p>
                  </a:txBody>
                  <a:tcPr/>
                </a:tc>
              </a:tr>
              <a:tr h="4881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Tweedie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0.446</a:t>
                      </a:r>
                      <a:endParaRPr lang="en-US" dirty="0"/>
                    </a:p>
                  </a:txBody>
                  <a:tcPr/>
                </a:tc>
              </a:tr>
              <a:tr h="4881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302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MODEL DEPLOYMENT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382000" cy="4876800"/>
          </a:xfrm>
        </p:spPr>
      </p:pic>
    </p:spTree>
    <p:extLst>
      <p:ext uri="{BB962C8B-B14F-4D97-AF65-F5344CB8AC3E}">
        <p14:creationId xmlns:p14="http://schemas.microsoft.com/office/powerpoint/2010/main" val="32195252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748</TotalTime>
  <Words>282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 SWEET POTATO  MARKETABLE  YIELD PREDICTION APPLICATION</vt:lpstr>
      <vt:lpstr>TEAM MEMBERS</vt:lpstr>
      <vt:lpstr>PowerPoint Presentation</vt:lpstr>
      <vt:lpstr>GRAPHICAL REPRESENTATION SHOWING THE DISTINCTION BETWEEN WHITE-FLESHED AND ORANGE-FLESHED SWEET POTATOES</vt:lpstr>
      <vt:lpstr>WORKFLOW IN DETAILS FEATURES USED FOR ANALYSIS</vt:lpstr>
      <vt:lpstr>PowerPoint Presentation</vt:lpstr>
      <vt:lpstr>DATA PRE-PROCESSING AND SPLITTING</vt:lpstr>
      <vt:lpstr>MODEL EVALUATION</vt:lpstr>
      <vt:lpstr>MODEL DEPLOYMENT</vt:lpstr>
      <vt:lpstr>CONCLUSION</vt:lpstr>
      <vt:lpstr>THANK YOU FOR LISTENING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ORANGE-FLESHED SWEET POTATOES</dc:title>
  <dc:creator>HP</dc:creator>
  <cp:lastModifiedBy>HP</cp:lastModifiedBy>
  <cp:revision>27</cp:revision>
  <dcterms:created xsi:type="dcterms:W3CDTF">2006-08-16T00:00:00Z</dcterms:created>
  <dcterms:modified xsi:type="dcterms:W3CDTF">2022-08-14T20:25:26Z</dcterms:modified>
</cp:coreProperties>
</file>