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91E593-E996-4858-B8FF-CF3D08DA8F9B}" type="datetimeFigureOut">
              <a:rPr lang="en-US" smtClean="0"/>
              <a:pPr/>
              <a:t>3/29/2014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F07C0D-83E7-428D-89C1-D332C9DA13D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at-mind-challe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3428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85852" y="2000240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itchFamily="82" charset="0"/>
              </a:rPr>
              <a:t>Learning  Management  System</a:t>
            </a:r>
            <a:endParaRPr lang="en-IN" sz="2400" i="1" u="sng" dirty="0">
              <a:solidFill>
                <a:schemeClr val="accent5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857496"/>
            <a:ext cx="664373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Members:           </a:t>
            </a:r>
            <a:r>
              <a:rPr lang="en-US" sz="2000" dirty="0" smtClean="0"/>
              <a:t> Sharon </a:t>
            </a:r>
            <a:r>
              <a:rPr lang="en-US" sz="2000" dirty="0"/>
              <a:t>Maria Varghese</a:t>
            </a:r>
            <a:endParaRPr lang="en-IN" sz="2000" dirty="0"/>
          </a:p>
          <a:p>
            <a:r>
              <a:rPr lang="en-US" sz="2000" dirty="0"/>
              <a:t>                           </a:t>
            </a:r>
            <a:r>
              <a:rPr lang="en-US" sz="2000" dirty="0" smtClean="0"/>
              <a:t>    P </a:t>
            </a:r>
            <a:r>
              <a:rPr lang="en-US" sz="2000" dirty="0" err="1"/>
              <a:t>Divya</a:t>
            </a:r>
            <a:r>
              <a:rPr lang="en-US" sz="2000" dirty="0"/>
              <a:t> Reddy</a:t>
            </a:r>
            <a:endParaRPr lang="en-IN" sz="2000" dirty="0"/>
          </a:p>
          <a:p>
            <a:r>
              <a:rPr lang="en-US" sz="2000" dirty="0" smtClean="0"/>
              <a:t>                                </a:t>
            </a:r>
            <a:r>
              <a:rPr lang="en-US" sz="2000" dirty="0" err="1" smtClean="0"/>
              <a:t>Riddhi</a:t>
            </a:r>
            <a:r>
              <a:rPr lang="en-US" sz="2000" dirty="0" smtClean="0"/>
              <a:t> </a:t>
            </a:r>
            <a:r>
              <a:rPr lang="en-US" sz="2000" dirty="0"/>
              <a:t>Shah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r>
              <a:rPr lang="en-US" sz="2000" dirty="0"/>
              <a:t>College Name: </a:t>
            </a:r>
            <a:r>
              <a:rPr lang="en-US" sz="2000" dirty="0" smtClean="0"/>
              <a:t>   </a:t>
            </a:r>
            <a:r>
              <a:rPr lang="en-US" sz="2000" dirty="0" err="1" smtClean="0"/>
              <a:t>Keshav</a:t>
            </a:r>
            <a:r>
              <a:rPr lang="en-US" sz="2000" dirty="0" smtClean="0"/>
              <a:t> </a:t>
            </a:r>
            <a:r>
              <a:rPr lang="en-US" sz="2000" dirty="0"/>
              <a:t>Memorial Institute of Technology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r>
              <a:rPr lang="en-US" sz="2000" dirty="0" smtClean="0"/>
              <a:t>Department:        Information Technology</a:t>
            </a:r>
          </a:p>
          <a:p>
            <a:r>
              <a:rPr lang="en-US" sz="2000" dirty="0"/>
              <a:t> </a:t>
            </a:r>
            <a:endParaRPr lang="en-IN" sz="2000" dirty="0"/>
          </a:p>
          <a:p>
            <a:r>
              <a:rPr lang="en-US" sz="2000" dirty="0"/>
              <a:t>State:	</a:t>
            </a:r>
            <a:r>
              <a:rPr lang="en-US" sz="2000" dirty="0" smtClean="0"/>
              <a:t>              Andhra </a:t>
            </a:r>
            <a:r>
              <a:rPr lang="en-US" sz="2000" dirty="0"/>
              <a:t>Pradesh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References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792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 Object </a:t>
            </a:r>
            <a:r>
              <a:rPr lang="en-US" dirty="0" smtClean="0"/>
              <a:t>Oriented Modeling and Design with UML-Michael </a:t>
            </a:r>
            <a:r>
              <a:rPr lang="en-US" dirty="0" err="1" smtClean="0"/>
              <a:t>Blaha</a:t>
            </a:r>
            <a:r>
              <a:rPr lang="en-US" dirty="0" smtClean="0"/>
              <a:t>, </a:t>
            </a:r>
            <a:r>
              <a:rPr lang="en-US" dirty="0" smtClean="0"/>
              <a:t>  James </a:t>
            </a:r>
            <a:r>
              <a:rPr lang="en-US" dirty="0" err="1" smtClean="0"/>
              <a:t>Rambaugh</a:t>
            </a:r>
            <a:r>
              <a:rPr lang="en-US" dirty="0" smtClean="0"/>
              <a:t>.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IBM TGMC Sample Synopsis.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IBM </a:t>
            </a:r>
            <a:r>
              <a:rPr lang="en-US" dirty="0" smtClean="0"/>
              <a:t>– www.ibm.in/developerworks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Java </a:t>
            </a:r>
            <a:r>
              <a:rPr lang="en-US" dirty="0" smtClean="0"/>
              <a:t>- www.sun.com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Wikipedia </a:t>
            </a:r>
            <a:r>
              <a:rPr lang="en-US" dirty="0" smtClean="0"/>
              <a:t>- www.wikipedia.com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Database </a:t>
            </a:r>
            <a:r>
              <a:rPr lang="en-US" dirty="0" smtClean="0"/>
              <a:t>Management Systems - </a:t>
            </a:r>
            <a:r>
              <a:rPr lang="en-US" dirty="0" err="1" smtClean="0"/>
              <a:t>Navathe</a:t>
            </a:r>
            <a:r>
              <a:rPr lang="en-US" dirty="0" smtClean="0"/>
              <a:t>.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Complete </a:t>
            </a:r>
            <a:r>
              <a:rPr lang="en-US" dirty="0" smtClean="0"/>
              <a:t>Reference - J2EE - Keogh.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Software </a:t>
            </a:r>
            <a:r>
              <a:rPr lang="en-US" dirty="0" smtClean="0"/>
              <a:t>Engineering, Seventh Edition, Ian </a:t>
            </a:r>
            <a:r>
              <a:rPr lang="en-US" dirty="0" err="1" smtClean="0"/>
              <a:t>Sommerville</a:t>
            </a:r>
            <a:r>
              <a:rPr lang="en-US" dirty="0" smtClean="0"/>
              <a:t>.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IBM </a:t>
            </a:r>
            <a:r>
              <a:rPr lang="en-US" dirty="0" smtClean="0"/>
              <a:t>Red Books. </a:t>
            </a:r>
            <a:endParaRPr lang="en-IN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Application </a:t>
            </a:r>
            <a:r>
              <a:rPr lang="en-US" dirty="0" smtClean="0"/>
              <a:t>Architecture-Java and J2EE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2900" b="1" i="1" dirty="0" smtClean="0"/>
              <a:t>Introduction</a:t>
            </a:r>
          </a:p>
          <a:p>
            <a:pPr marL="514350" indent="-514350">
              <a:buNone/>
            </a:pPr>
            <a:r>
              <a:rPr lang="en-US" dirty="0"/>
              <a:t>  </a:t>
            </a:r>
            <a:endParaRPr lang="en-IN" dirty="0" smtClean="0"/>
          </a:p>
          <a:p>
            <a:pPr marL="514350" indent="-514350">
              <a:buNone/>
            </a:pPr>
            <a:r>
              <a:rPr lang="en-US" b="1" i="1" dirty="0" smtClean="0"/>
              <a:t>Purpose</a:t>
            </a:r>
            <a:endParaRPr lang="en-IN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pPr lvl="0">
              <a:buNone/>
            </a:pPr>
            <a:r>
              <a:rPr lang="en-US" dirty="0" smtClean="0"/>
              <a:t>      To </a:t>
            </a:r>
            <a:r>
              <a:rPr lang="en-US" dirty="0"/>
              <a:t>provide web based application for online course design, course calendar publishing, and student’s registrations for self-paced </a:t>
            </a:r>
            <a:r>
              <a:rPr lang="en-US" dirty="0" smtClean="0"/>
              <a:t>learning.</a:t>
            </a:r>
            <a:endParaRPr lang="en-IN" dirty="0" smtClean="0"/>
          </a:p>
          <a:p>
            <a:pPr lvl="0">
              <a:buNone/>
            </a:pPr>
            <a:r>
              <a:rPr lang="en-US" dirty="0" smtClean="0"/>
              <a:t>       Content </a:t>
            </a:r>
            <a:r>
              <a:rPr lang="en-US" dirty="0"/>
              <a:t>administration, assignments, and assessments</a:t>
            </a:r>
            <a:endParaRPr lang="en-IN" dirty="0"/>
          </a:p>
          <a:p>
            <a:pPr lvl="0">
              <a:buNone/>
            </a:pPr>
            <a:r>
              <a:rPr lang="en-US" dirty="0" smtClean="0"/>
              <a:t>       Virtual </a:t>
            </a:r>
            <a:r>
              <a:rPr lang="en-US" dirty="0"/>
              <a:t>classrooms (for distance learning</a:t>
            </a:r>
            <a:r>
              <a:rPr lang="en-US" dirty="0" smtClean="0"/>
              <a:t>)</a:t>
            </a:r>
            <a:endParaRPr lang="en-IN" dirty="0" smtClean="0"/>
          </a:p>
          <a:p>
            <a:pPr lvl="0">
              <a:buNone/>
            </a:pPr>
            <a:r>
              <a:rPr lang="en-US" dirty="0"/>
              <a:t> </a:t>
            </a:r>
            <a:endParaRPr lang="en-IN" dirty="0"/>
          </a:p>
          <a:p>
            <a:pPr>
              <a:buNone/>
            </a:pPr>
            <a:r>
              <a:rPr lang="en-US" b="1" i="1" dirty="0" smtClean="0"/>
              <a:t>Scope</a:t>
            </a:r>
            <a:endParaRPr lang="en-IN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pPr>
              <a:buNone/>
            </a:pPr>
            <a:r>
              <a:rPr lang="en-US" dirty="0" smtClean="0"/>
              <a:t>      The </a:t>
            </a:r>
            <a:r>
              <a:rPr lang="en-US" dirty="0"/>
              <a:t>four basic users of this web application are -</a:t>
            </a:r>
            <a:endParaRPr lang="en-IN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pPr lvl="0"/>
            <a:r>
              <a:rPr lang="en-US" dirty="0"/>
              <a:t>Students</a:t>
            </a:r>
            <a:endParaRPr lang="en-IN" dirty="0"/>
          </a:p>
          <a:p>
            <a:pPr lvl="0"/>
            <a:r>
              <a:rPr lang="en-US" dirty="0"/>
              <a:t>Faculty/Teachers/Professors</a:t>
            </a:r>
            <a:endParaRPr lang="en-IN" dirty="0"/>
          </a:p>
          <a:p>
            <a:pPr lvl="0"/>
            <a:r>
              <a:rPr lang="en-US" dirty="0"/>
              <a:t>Parents</a:t>
            </a:r>
            <a:endParaRPr lang="en-IN" dirty="0"/>
          </a:p>
          <a:p>
            <a:pPr lvl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What is E-hub?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Our Plan..The flow!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3"/>
            <a:ext cx="75424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/>
          </a:p>
          <a:p>
            <a:r>
              <a:rPr lang="en-US" b="1" i="1" dirty="0" smtClean="0"/>
              <a:t>Registered </a:t>
            </a:r>
            <a:r>
              <a:rPr lang="en-US" b="1" i="1" dirty="0"/>
              <a:t>Users:-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US" dirty="0"/>
              <a:t>Registration is not mandatory for a person to search for a </a:t>
            </a:r>
            <a:r>
              <a:rPr lang="en-US" dirty="0" smtClean="0"/>
              <a:t>          course</a:t>
            </a:r>
            <a:r>
              <a:rPr lang="en-US" dirty="0"/>
              <a:t>.</a:t>
            </a: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US" dirty="0"/>
              <a:t>Courses are arranged according to their categories.</a:t>
            </a: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US" dirty="0"/>
              <a:t>Search for courses using keywords or category- wise search.</a:t>
            </a: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US" dirty="0"/>
              <a:t>Registered users can view the videos of the enrolled courses.</a:t>
            </a: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US" dirty="0"/>
              <a:t>The registered users have an option to </a:t>
            </a:r>
            <a:r>
              <a:rPr lang="en-US" dirty="0" err="1"/>
              <a:t>unenrolled</a:t>
            </a:r>
            <a:r>
              <a:rPr lang="en-US" dirty="0"/>
              <a:t> from a </a:t>
            </a:r>
            <a:r>
              <a:rPr lang="en-US" dirty="0" smtClean="0"/>
              <a:t>course.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the registered users start a course after a span of time, he/she can resume their courses.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Frequently asked questions.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1473" y="4643446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en-IN" dirty="0" smtClean="0"/>
          </a:p>
          <a:p>
            <a:r>
              <a:rPr lang="en-US" b="1" i="1" dirty="0" smtClean="0"/>
              <a:t>Non-Registered </a:t>
            </a:r>
            <a:r>
              <a:rPr lang="en-US" b="1" i="1" dirty="0"/>
              <a:t>Users:-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Can search for a course and can register if he wants to study the course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Functional Requirements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285860"/>
            <a:ext cx="760789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i</a:t>
            </a:r>
            <a:r>
              <a:rPr lang="en-IN" sz="1600" b="1" dirty="0" smtClean="0"/>
              <a:t>.</a:t>
            </a:r>
            <a:r>
              <a:rPr lang="en-IN" sz="1600" dirty="0" smtClean="0"/>
              <a:t> The </a:t>
            </a:r>
            <a:r>
              <a:rPr lang="en-IN" sz="1600" dirty="0" smtClean="0"/>
              <a:t>e-hub is  </a:t>
            </a:r>
            <a:r>
              <a:rPr lang="en-IN" sz="1600" dirty="0" smtClean="0"/>
              <a:t>able to display the course syllabus.</a:t>
            </a:r>
          </a:p>
          <a:p>
            <a:r>
              <a:rPr lang="en-IN" sz="1600" dirty="0" smtClean="0"/>
              <a:t>Also, other information like prerequisites, registration,</a:t>
            </a:r>
          </a:p>
          <a:p>
            <a:r>
              <a:rPr lang="en-IN" sz="1600" dirty="0" smtClean="0"/>
              <a:t> </a:t>
            </a:r>
            <a:r>
              <a:rPr lang="en-IN" sz="1600" dirty="0" smtClean="0"/>
              <a:t>and contact information for the </a:t>
            </a:r>
            <a:r>
              <a:rPr lang="en-IN" sz="1600" dirty="0" smtClean="0"/>
              <a:t>instructor.</a:t>
            </a:r>
          </a:p>
          <a:p>
            <a:endParaRPr lang="en-IN" sz="2000" b="1" dirty="0" smtClean="0"/>
          </a:p>
          <a:p>
            <a:r>
              <a:rPr lang="en-IN" b="1" dirty="0" smtClean="0"/>
              <a:t>ii.</a:t>
            </a:r>
            <a:r>
              <a:rPr lang="en-IN" sz="1600" dirty="0" smtClean="0"/>
              <a:t> The system should provide a student registration module</a:t>
            </a:r>
          </a:p>
          <a:p>
            <a:r>
              <a:rPr lang="en-IN" sz="1600" dirty="0" smtClean="0"/>
              <a:t>through students can register themselves for an offered</a:t>
            </a:r>
          </a:p>
          <a:p>
            <a:r>
              <a:rPr lang="en-IN" sz="1600" dirty="0" smtClean="0"/>
              <a:t>course</a:t>
            </a:r>
            <a:r>
              <a:rPr lang="en-IN" sz="1600" dirty="0" smtClean="0"/>
              <a:t>.</a:t>
            </a:r>
          </a:p>
          <a:p>
            <a:endParaRPr lang="en-IN" dirty="0" smtClean="0"/>
          </a:p>
          <a:p>
            <a:r>
              <a:rPr lang="en-IN" sz="2000" b="1" dirty="0" smtClean="0"/>
              <a:t> </a:t>
            </a:r>
            <a:r>
              <a:rPr lang="en-IN" b="1" dirty="0" smtClean="0"/>
              <a:t>iii.</a:t>
            </a:r>
            <a:r>
              <a:rPr lang="en-IN" dirty="0" smtClean="0"/>
              <a:t> </a:t>
            </a:r>
            <a:r>
              <a:rPr lang="en-IN" sz="1600" dirty="0" smtClean="0"/>
              <a:t>The </a:t>
            </a:r>
            <a:r>
              <a:rPr lang="en-IN" sz="1600" dirty="0" smtClean="0"/>
              <a:t>system should provide the course contents such as</a:t>
            </a:r>
          </a:p>
          <a:p>
            <a:r>
              <a:rPr lang="en-IN" sz="1600" dirty="0" smtClean="0"/>
              <a:t>copies of lecture in the form of text, audio, or video</a:t>
            </a:r>
          </a:p>
          <a:p>
            <a:r>
              <a:rPr lang="en-IN" sz="1600" dirty="0" smtClean="0"/>
              <a:t>presentations etc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 </a:t>
            </a:r>
            <a:endParaRPr lang="en-IN" sz="1600" dirty="0" smtClean="0"/>
          </a:p>
          <a:p>
            <a:r>
              <a:rPr lang="en-IN" b="1" dirty="0" smtClean="0"/>
              <a:t>iv</a:t>
            </a:r>
            <a:r>
              <a:rPr lang="en-IN" b="1" dirty="0" smtClean="0"/>
              <a:t>.</a:t>
            </a:r>
            <a:r>
              <a:rPr lang="en-IN" dirty="0" smtClean="0"/>
              <a:t> </a:t>
            </a:r>
            <a:r>
              <a:rPr lang="en-IN" sz="1600" dirty="0" smtClean="0"/>
              <a:t>The system should offer self-assessment quizzes which will</a:t>
            </a:r>
          </a:p>
          <a:p>
            <a:r>
              <a:rPr lang="en-IN" sz="1600" dirty="0" smtClean="0"/>
              <a:t>be displayed to users after each course attended</a:t>
            </a:r>
            <a:r>
              <a:rPr lang="en-IN" sz="1600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v</a:t>
            </a:r>
            <a:r>
              <a:rPr lang="en-IN" sz="1600" b="1" dirty="0" smtClean="0"/>
              <a:t>.</a:t>
            </a:r>
            <a:r>
              <a:rPr lang="en-IN" sz="1600" dirty="0" smtClean="0"/>
              <a:t> </a:t>
            </a:r>
            <a:r>
              <a:rPr lang="en-IN" sz="1600" dirty="0" smtClean="0"/>
              <a:t>The system should support email for communication with</a:t>
            </a:r>
          </a:p>
          <a:p>
            <a:r>
              <a:rPr lang="en-IN" sz="1600" dirty="0" smtClean="0"/>
              <a:t>the faculty for support and guidance.</a:t>
            </a:r>
          </a:p>
          <a:p>
            <a:endParaRPr lang="en-IN" dirty="0" smtClean="0"/>
          </a:p>
          <a:p>
            <a:r>
              <a:rPr lang="en-IN" b="1" dirty="0" smtClean="0"/>
              <a:t>vi.</a:t>
            </a:r>
            <a:r>
              <a:rPr lang="en-IN" dirty="0" smtClean="0"/>
              <a:t> </a:t>
            </a:r>
            <a:r>
              <a:rPr lang="en-IN" sz="1600" dirty="0" smtClean="0"/>
              <a:t>The system should also provide role based access to</a:t>
            </a:r>
          </a:p>
          <a:p>
            <a:r>
              <a:rPr lang="en-IN" sz="1600" dirty="0" smtClean="0"/>
              <a:t>students, faculty, and course administrator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 smtClean="0"/>
              <a:t>Non-Functional Requirements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714488"/>
            <a:ext cx="7500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The system is designed for the better performance.</a:t>
            </a:r>
          </a:p>
          <a:p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The system is scalable for future use.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i="1" dirty="0" smtClean="0">
                <a:latin typeface="Algerian" pitchFamily="82" charset="0"/>
              </a:rPr>
              <a:t>Hardware interface</a:t>
            </a:r>
            <a:endParaRPr lang="en-IN" i="1" dirty="0">
              <a:latin typeface="Algerian" pitchFamily="8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1714488"/>
          <a:ext cx="6096000" cy="67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67467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Server</a:t>
                      </a:r>
                      <a:r>
                        <a:rPr lang="en-IN" sz="2800" dirty="0" smtClean="0"/>
                        <a:t> side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2643182"/>
          <a:ext cx="5786480" cy="301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20"/>
                <a:gridCol w="1446620"/>
                <a:gridCol w="1446620"/>
                <a:gridCol w="1446620"/>
              </a:tblGrid>
              <a:tr h="82153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 disk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Space disk</a:t>
                      </a:r>
                      <a:endParaRPr lang="en-IN" dirty="0"/>
                    </a:p>
                  </a:txBody>
                  <a:tcPr/>
                </a:tc>
              </a:tr>
              <a:tr h="821537">
                <a:tc>
                  <a:txBody>
                    <a:bodyPr/>
                    <a:lstStyle/>
                    <a:p>
                      <a:r>
                        <a:rPr lang="en-IN" dirty="0" smtClean="0"/>
                        <a:t>RAD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Intel Pentium III or AMD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-800Mhz</a:t>
                      </a:r>
                      <a:endParaRPr lang="en-IN" sz="1800" dirty="0"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1GB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3.5GB</a:t>
                      </a:r>
                      <a:endParaRPr lang="en-IN" dirty="0"/>
                    </a:p>
                  </a:txBody>
                  <a:tcPr/>
                </a:tc>
              </a:tr>
              <a:tr h="8215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Mysql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Intel Pentium III or AMD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-800Mhz</a:t>
                      </a:r>
                      <a:endParaRPr lang="en-IN" sz="1800" dirty="0"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256MB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 MB (Excluding Data Size)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Algerian" pitchFamily="82" charset="0"/>
              </a:rPr>
              <a:t>Hardware Interface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2857496"/>
          <a:ext cx="6096000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50"/>
                <a:gridCol w="1785950"/>
                <a:gridCol w="1524000"/>
                <a:gridCol w="1524000"/>
              </a:tblGrid>
              <a:tr h="8558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 disk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Space disk</a:t>
                      </a:r>
                      <a:endParaRPr lang="en-IN" dirty="0"/>
                    </a:p>
                  </a:txBody>
                  <a:tcPr/>
                </a:tc>
              </a:tr>
              <a:tr h="1358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 Explorer - 6</a:t>
                      </a:r>
                      <a:endParaRPr kumimoji="0"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 Pentium III or AMD -</a:t>
                      </a:r>
                      <a:endParaRPr kumimoji="0"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 MHz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100MB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0" y="1643050"/>
          <a:ext cx="5929354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354"/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Client side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latin typeface="Bernard MT Condensed" pitchFamily="18" charset="0"/>
              </a:rPr>
              <a:t>Technologies used</a:t>
            </a:r>
            <a:endParaRPr lang="en-IN" dirty="0">
              <a:latin typeface="Bernard MT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071678"/>
            <a:ext cx="7654660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UML </a:t>
            </a:r>
            <a:r>
              <a:rPr lang="en-IN" sz="2800" dirty="0" err="1" smtClean="0"/>
              <a:t>Modeling</a:t>
            </a:r>
            <a:r>
              <a:rPr lang="en-IN" sz="2800" dirty="0" smtClean="0"/>
              <a:t> tool (e.g. IBM RSA)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RAD (Eclipse IDE)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smtClean="0"/>
              <a:t>MVC Framework (e.g. IBM Portal, Spring</a:t>
            </a:r>
            <a:r>
              <a:rPr lang="en-IN" sz="28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err="1" smtClean="0"/>
              <a:t>MySQL</a:t>
            </a: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smtClean="0"/>
              <a:t>Linux (</a:t>
            </a:r>
            <a:r>
              <a:rPr lang="en-IN" sz="2800" dirty="0" err="1" smtClean="0"/>
              <a:t>Ubuntu</a:t>
            </a:r>
            <a:r>
              <a:rPr lang="en-IN" sz="2800" dirty="0" smtClean="0"/>
              <a:t> 12.04 TLS)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err="1" smtClean="0"/>
              <a:t>WebSphere</a:t>
            </a:r>
            <a:r>
              <a:rPr lang="en-IN" sz="2800" dirty="0" smtClean="0"/>
              <a:t> Application Server(WAS)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smtClean="0"/>
              <a:t>LDAP (or Tivoli Directory Server)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Overview.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428736"/>
            <a:ext cx="82153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endParaRPr lang="en-I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Bradley Hand ITC" pitchFamily="66" charset="0"/>
            </a:endParaRPr>
          </a:p>
          <a:p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Existing System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–</a:t>
            </a:r>
          </a:p>
          <a:p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 </a:t>
            </a:r>
            <a:r>
              <a:rPr lang="en-US" dirty="0" smtClean="0"/>
              <a:t>Registration </a:t>
            </a:r>
            <a:r>
              <a:rPr lang="en-US" dirty="0" smtClean="0"/>
              <a:t>is necessary to access the website.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r>
              <a:rPr lang="en-US" b="1" dirty="0" smtClean="0"/>
              <a:t> </a:t>
            </a:r>
            <a:endParaRPr lang="en-I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Bradley Hand ITC" pitchFamily="66" charset="0"/>
            </a:endParaRPr>
          </a:p>
          <a:p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 Drawbacks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-</a:t>
            </a:r>
            <a:endParaRPr lang="en-I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Bradley Hand ITC" pitchFamily="66" charset="0"/>
            </a:endParaRPr>
          </a:p>
          <a:p>
            <a:r>
              <a:rPr lang="en-US" dirty="0" smtClean="0"/>
              <a:t> Non-members </a:t>
            </a:r>
            <a:r>
              <a:rPr lang="en-US" dirty="0" smtClean="0"/>
              <a:t>cannot view the videos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Bradley Hand ITC" pitchFamily="66" charset="0"/>
            </a:endParaRPr>
          </a:p>
          <a:p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 Proposed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System:-</a:t>
            </a:r>
            <a:endParaRPr lang="en-I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Bradley Hand ITC" pitchFamily="66" charset="0"/>
            </a:endParaRPr>
          </a:p>
          <a:p>
            <a:r>
              <a:rPr lang="en-US" dirty="0" smtClean="0"/>
              <a:t> Registration </a:t>
            </a:r>
            <a:r>
              <a:rPr lang="en-US" dirty="0" smtClean="0"/>
              <a:t>for users and admin.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768</TotalTime>
  <Words>359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What is E-hub?</vt:lpstr>
      <vt:lpstr>Our Plan..The flow!</vt:lpstr>
      <vt:lpstr>Functional Requirements</vt:lpstr>
      <vt:lpstr>Non-Functional Requirements</vt:lpstr>
      <vt:lpstr>Hardware interface</vt:lpstr>
      <vt:lpstr>Hardware Interface </vt:lpstr>
      <vt:lpstr>Technologies used</vt:lpstr>
      <vt:lpstr>Overview.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Riddhi</dc:creator>
  <cp:lastModifiedBy>Riddhi</cp:lastModifiedBy>
  <cp:revision>30</cp:revision>
  <dcterms:created xsi:type="dcterms:W3CDTF">2014-03-30T04:13:32Z</dcterms:created>
  <dcterms:modified xsi:type="dcterms:W3CDTF">2014-03-30T17:05:46Z</dcterms:modified>
</cp:coreProperties>
</file>