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7" r:id="rId2"/>
  </p:sldIdLst>
  <p:sldSz cx="51206400" cy="22677438"/>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0F0B49-DAD7-4974-9FD6-8A61A6385017}">
  <a:tblStyle styleId="{210F0B49-DAD7-4974-9FD6-8A61A6385017}"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9"/>
  </p:normalViewPr>
  <p:slideViewPr>
    <p:cSldViewPr snapToGrid="0" snapToObjects="1">
      <p:cViewPr>
        <p:scale>
          <a:sx n="48" d="100"/>
          <a:sy n="48" d="100"/>
        </p:scale>
        <p:origin x="-6824" y="-2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1771193" marR="0" lvl="1" indent="-5893" algn="l" rtl="0">
              <a:spcBef>
                <a:spcPts val="0"/>
              </a:spcBef>
              <a:buNone/>
              <a:defRPr sz="6973" b="0" i="0" u="none" strike="noStrike" cap="none">
                <a:solidFill>
                  <a:schemeClr val="dk1"/>
                </a:solidFill>
                <a:latin typeface="Calibri"/>
                <a:ea typeface="Calibri"/>
                <a:cs typeface="Calibri"/>
                <a:sym typeface="Calibri"/>
              </a:defRPr>
            </a:lvl2pPr>
            <a:lvl3pPr marL="3542386" marR="0" lvl="2" indent="-11786" algn="l" rtl="0">
              <a:spcBef>
                <a:spcPts val="0"/>
              </a:spcBef>
              <a:buNone/>
              <a:defRPr sz="6973" b="0" i="0" u="none" strike="noStrike" cap="none">
                <a:solidFill>
                  <a:schemeClr val="dk1"/>
                </a:solidFill>
                <a:latin typeface="Calibri"/>
                <a:ea typeface="Calibri"/>
                <a:cs typeface="Calibri"/>
                <a:sym typeface="Calibri"/>
              </a:defRPr>
            </a:lvl3pPr>
            <a:lvl4pPr marL="5313578" marR="0" lvl="3" indent="-4977" algn="l" rtl="0">
              <a:spcBef>
                <a:spcPts val="0"/>
              </a:spcBef>
              <a:buNone/>
              <a:defRPr sz="6973" b="0" i="0" u="none" strike="noStrike" cap="none">
                <a:solidFill>
                  <a:schemeClr val="dk1"/>
                </a:solidFill>
                <a:latin typeface="Calibri"/>
                <a:ea typeface="Calibri"/>
                <a:cs typeface="Calibri"/>
                <a:sym typeface="Calibri"/>
              </a:defRPr>
            </a:lvl4pPr>
            <a:lvl5pPr marL="7084770" marR="0" lvl="4" indent="-10870" algn="l" rtl="0">
              <a:spcBef>
                <a:spcPts val="0"/>
              </a:spcBef>
              <a:buNone/>
              <a:defRPr sz="6973" b="0" i="0" u="none" strike="noStrike" cap="none">
                <a:solidFill>
                  <a:schemeClr val="dk1"/>
                </a:solidFill>
                <a:latin typeface="Calibri"/>
                <a:ea typeface="Calibri"/>
                <a:cs typeface="Calibri"/>
                <a:sym typeface="Calibri"/>
              </a:defRPr>
            </a:lvl5pPr>
            <a:lvl6pPr marL="8855964" marR="0" lvl="5" indent="-4064" algn="l" rtl="0">
              <a:spcBef>
                <a:spcPts val="0"/>
              </a:spcBef>
              <a:buNone/>
              <a:defRPr sz="6973" b="0" i="0" u="none" strike="noStrike" cap="none">
                <a:solidFill>
                  <a:schemeClr val="dk1"/>
                </a:solidFill>
                <a:latin typeface="Calibri"/>
                <a:ea typeface="Calibri"/>
                <a:cs typeface="Calibri"/>
                <a:sym typeface="Calibri"/>
              </a:defRPr>
            </a:lvl6pPr>
            <a:lvl7pPr marL="10627157" marR="0" lvl="6" indent="-9956" algn="l" rtl="0">
              <a:spcBef>
                <a:spcPts val="0"/>
              </a:spcBef>
              <a:buNone/>
              <a:defRPr sz="6973" b="0" i="0" u="none" strike="noStrike" cap="none">
                <a:solidFill>
                  <a:schemeClr val="dk1"/>
                </a:solidFill>
                <a:latin typeface="Calibri"/>
                <a:ea typeface="Calibri"/>
                <a:cs typeface="Calibri"/>
                <a:sym typeface="Calibri"/>
              </a:defRPr>
            </a:lvl7pPr>
            <a:lvl8pPr marL="12398350" marR="0" lvl="7" indent="-3150" algn="l" rtl="0">
              <a:spcBef>
                <a:spcPts val="0"/>
              </a:spcBef>
              <a:buNone/>
              <a:defRPr sz="6973" b="0" i="0" u="none" strike="noStrike" cap="none">
                <a:solidFill>
                  <a:schemeClr val="dk1"/>
                </a:solidFill>
                <a:latin typeface="Calibri"/>
                <a:ea typeface="Calibri"/>
                <a:cs typeface="Calibri"/>
                <a:sym typeface="Calibri"/>
              </a:defRPr>
            </a:lvl8pPr>
            <a:lvl9pPr marL="14169541" marR="0" lvl="8" indent="-9041" algn="l" rtl="0">
              <a:spcBef>
                <a:spcPts val="0"/>
              </a:spcBef>
              <a:buNone/>
              <a:defRPr sz="6973"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1771193" marR="0" lvl="1" indent="-5893" algn="l" rtl="0">
              <a:spcBef>
                <a:spcPts val="0"/>
              </a:spcBef>
              <a:buNone/>
              <a:defRPr sz="6973" b="0" i="0" u="none" strike="noStrike" cap="none">
                <a:solidFill>
                  <a:schemeClr val="dk1"/>
                </a:solidFill>
                <a:latin typeface="Calibri"/>
                <a:ea typeface="Calibri"/>
                <a:cs typeface="Calibri"/>
                <a:sym typeface="Calibri"/>
              </a:defRPr>
            </a:lvl2pPr>
            <a:lvl3pPr marL="3542386" marR="0" lvl="2" indent="-11786" algn="l" rtl="0">
              <a:spcBef>
                <a:spcPts val="0"/>
              </a:spcBef>
              <a:buNone/>
              <a:defRPr sz="6973" b="0" i="0" u="none" strike="noStrike" cap="none">
                <a:solidFill>
                  <a:schemeClr val="dk1"/>
                </a:solidFill>
                <a:latin typeface="Calibri"/>
                <a:ea typeface="Calibri"/>
                <a:cs typeface="Calibri"/>
                <a:sym typeface="Calibri"/>
              </a:defRPr>
            </a:lvl3pPr>
            <a:lvl4pPr marL="5313578" marR="0" lvl="3" indent="-4977" algn="l" rtl="0">
              <a:spcBef>
                <a:spcPts val="0"/>
              </a:spcBef>
              <a:buNone/>
              <a:defRPr sz="6973" b="0" i="0" u="none" strike="noStrike" cap="none">
                <a:solidFill>
                  <a:schemeClr val="dk1"/>
                </a:solidFill>
                <a:latin typeface="Calibri"/>
                <a:ea typeface="Calibri"/>
                <a:cs typeface="Calibri"/>
                <a:sym typeface="Calibri"/>
              </a:defRPr>
            </a:lvl4pPr>
            <a:lvl5pPr marL="7084770" marR="0" lvl="4" indent="-10870" algn="l" rtl="0">
              <a:spcBef>
                <a:spcPts val="0"/>
              </a:spcBef>
              <a:buNone/>
              <a:defRPr sz="6973" b="0" i="0" u="none" strike="noStrike" cap="none">
                <a:solidFill>
                  <a:schemeClr val="dk1"/>
                </a:solidFill>
                <a:latin typeface="Calibri"/>
                <a:ea typeface="Calibri"/>
                <a:cs typeface="Calibri"/>
                <a:sym typeface="Calibri"/>
              </a:defRPr>
            </a:lvl5pPr>
            <a:lvl6pPr marL="8855964" marR="0" lvl="5" indent="-4064" algn="l" rtl="0">
              <a:spcBef>
                <a:spcPts val="0"/>
              </a:spcBef>
              <a:buNone/>
              <a:defRPr sz="6973" b="0" i="0" u="none" strike="noStrike" cap="none">
                <a:solidFill>
                  <a:schemeClr val="dk1"/>
                </a:solidFill>
                <a:latin typeface="Calibri"/>
                <a:ea typeface="Calibri"/>
                <a:cs typeface="Calibri"/>
                <a:sym typeface="Calibri"/>
              </a:defRPr>
            </a:lvl6pPr>
            <a:lvl7pPr marL="10627157" marR="0" lvl="6" indent="-9956" algn="l" rtl="0">
              <a:spcBef>
                <a:spcPts val="0"/>
              </a:spcBef>
              <a:buNone/>
              <a:defRPr sz="6973" b="0" i="0" u="none" strike="noStrike" cap="none">
                <a:solidFill>
                  <a:schemeClr val="dk1"/>
                </a:solidFill>
                <a:latin typeface="Calibri"/>
                <a:ea typeface="Calibri"/>
                <a:cs typeface="Calibri"/>
                <a:sym typeface="Calibri"/>
              </a:defRPr>
            </a:lvl7pPr>
            <a:lvl8pPr marL="12398350" marR="0" lvl="7" indent="-3150" algn="l" rtl="0">
              <a:spcBef>
                <a:spcPts val="0"/>
              </a:spcBef>
              <a:buNone/>
              <a:defRPr sz="6973" b="0" i="0" u="none" strike="noStrike" cap="none">
                <a:solidFill>
                  <a:schemeClr val="dk1"/>
                </a:solidFill>
                <a:latin typeface="Calibri"/>
                <a:ea typeface="Calibri"/>
                <a:cs typeface="Calibri"/>
                <a:sym typeface="Calibri"/>
              </a:defRPr>
            </a:lvl8pPr>
            <a:lvl9pPr marL="14169541" marR="0" lvl="8" indent="-9041" algn="l" rtl="0">
              <a:spcBef>
                <a:spcPts val="0"/>
              </a:spcBef>
              <a:buNone/>
              <a:defRPr sz="6973"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53975" y="1143000"/>
            <a:ext cx="696595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4649" b="0" i="0" u="none" strike="noStrike" cap="none">
                <a:solidFill>
                  <a:schemeClr val="dk1"/>
                </a:solidFill>
                <a:latin typeface="Calibri"/>
                <a:ea typeface="Calibri"/>
                <a:cs typeface="Calibri"/>
                <a:sym typeface="Calibri"/>
              </a:defRPr>
            </a:lvl1pPr>
            <a:lvl2pPr marL="1771193" marR="0" lvl="1" indent="-5893" algn="l" rtl="0">
              <a:spcBef>
                <a:spcPts val="0"/>
              </a:spcBef>
              <a:buNone/>
              <a:defRPr sz="4649" b="0" i="0" u="none" strike="noStrike" cap="none">
                <a:solidFill>
                  <a:schemeClr val="dk1"/>
                </a:solidFill>
                <a:latin typeface="Calibri"/>
                <a:ea typeface="Calibri"/>
                <a:cs typeface="Calibri"/>
                <a:sym typeface="Calibri"/>
              </a:defRPr>
            </a:lvl2pPr>
            <a:lvl3pPr marL="3542386" marR="0" lvl="2" indent="-11786" algn="l" rtl="0">
              <a:spcBef>
                <a:spcPts val="0"/>
              </a:spcBef>
              <a:buNone/>
              <a:defRPr sz="4649" b="0" i="0" u="none" strike="noStrike" cap="none">
                <a:solidFill>
                  <a:schemeClr val="dk1"/>
                </a:solidFill>
                <a:latin typeface="Calibri"/>
                <a:ea typeface="Calibri"/>
                <a:cs typeface="Calibri"/>
                <a:sym typeface="Calibri"/>
              </a:defRPr>
            </a:lvl3pPr>
            <a:lvl4pPr marL="5313578" marR="0" lvl="3" indent="-4977" algn="l" rtl="0">
              <a:spcBef>
                <a:spcPts val="0"/>
              </a:spcBef>
              <a:buNone/>
              <a:defRPr sz="4649" b="0" i="0" u="none" strike="noStrike" cap="none">
                <a:solidFill>
                  <a:schemeClr val="dk1"/>
                </a:solidFill>
                <a:latin typeface="Calibri"/>
                <a:ea typeface="Calibri"/>
                <a:cs typeface="Calibri"/>
                <a:sym typeface="Calibri"/>
              </a:defRPr>
            </a:lvl4pPr>
            <a:lvl5pPr marL="7084770" marR="0" lvl="4" indent="-10870" algn="l" rtl="0">
              <a:spcBef>
                <a:spcPts val="0"/>
              </a:spcBef>
              <a:buNone/>
              <a:defRPr sz="4649" b="0" i="0" u="none" strike="noStrike" cap="none">
                <a:solidFill>
                  <a:schemeClr val="dk1"/>
                </a:solidFill>
                <a:latin typeface="Calibri"/>
                <a:ea typeface="Calibri"/>
                <a:cs typeface="Calibri"/>
                <a:sym typeface="Calibri"/>
              </a:defRPr>
            </a:lvl5pPr>
            <a:lvl6pPr marL="8855964" marR="0" lvl="5" indent="-4064" algn="l" rtl="0">
              <a:spcBef>
                <a:spcPts val="0"/>
              </a:spcBef>
              <a:buNone/>
              <a:defRPr sz="4649" b="0" i="0" u="none" strike="noStrike" cap="none">
                <a:solidFill>
                  <a:schemeClr val="dk1"/>
                </a:solidFill>
                <a:latin typeface="Calibri"/>
                <a:ea typeface="Calibri"/>
                <a:cs typeface="Calibri"/>
                <a:sym typeface="Calibri"/>
              </a:defRPr>
            </a:lvl6pPr>
            <a:lvl7pPr marL="10627157" marR="0" lvl="6" indent="-9956" algn="l" rtl="0">
              <a:spcBef>
                <a:spcPts val="0"/>
              </a:spcBef>
              <a:buNone/>
              <a:defRPr sz="4649" b="0" i="0" u="none" strike="noStrike" cap="none">
                <a:solidFill>
                  <a:schemeClr val="dk1"/>
                </a:solidFill>
                <a:latin typeface="Calibri"/>
                <a:ea typeface="Calibri"/>
                <a:cs typeface="Calibri"/>
                <a:sym typeface="Calibri"/>
              </a:defRPr>
            </a:lvl7pPr>
            <a:lvl8pPr marL="12398350" marR="0" lvl="7" indent="-3150" algn="l" rtl="0">
              <a:spcBef>
                <a:spcPts val="0"/>
              </a:spcBef>
              <a:buNone/>
              <a:defRPr sz="4649" b="0" i="0" u="none" strike="noStrike" cap="none">
                <a:solidFill>
                  <a:schemeClr val="dk1"/>
                </a:solidFill>
                <a:latin typeface="Calibri"/>
                <a:ea typeface="Calibri"/>
                <a:cs typeface="Calibri"/>
                <a:sym typeface="Calibri"/>
              </a:defRPr>
            </a:lvl8pPr>
            <a:lvl9pPr marL="14169541" marR="0" lvl="8" indent="-9041" algn="l" rtl="0">
              <a:spcBef>
                <a:spcPts val="0"/>
              </a:spcBef>
              <a:buNone/>
              <a:defRPr sz="4649"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1771193" marR="0" lvl="1" indent="-5893" algn="l" rtl="0">
              <a:spcBef>
                <a:spcPts val="0"/>
              </a:spcBef>
              <a:buNone/>
              <a:defRPr sz="6973" b="0" i="0" u="none" strike="noStrike" cap="none">
                <a:solidFill>
                  <a:schemeClr val="dk1"/>
                </a:solidFill>
                <a:latin typeface="Calibri"/>
                <a:ea typeface="Calibri"/>
                <a:cs typeface="Calibri"/>
                <a:sym typeface="Calibri"/>
              </a:defRPr>
            </a:lvl2pPr>
            <a:lvl3pPr marL="3542386" marR="0" lvl="2" indent="-11786" algn="l" rtl="0">
              <a:spcBef>
                <a:spcPts val="0"/>
              </a:spcBef>
              <a:buNone/>
              <a:defRPr sz="6973" b="0" i="0" u="none" strike="noStrike" cap="none">
                <a:solidFill>
                  <a:schemeClr val="dk1"/>
                </a:solidFill>
                <a:latin typeface="Calibri"/>
                <a:ea typeface="Calibri"/>
                <a:cs typeface="Calibri"/>
                <a:sym typeface="Calibri"/>
              </a:defRPr>
            </a:lvl3pPr>
            <a:lvl4pPr marL="5313578" marR="0" lvl="3" indent="-4977" algn="l" rtl="0">
              <a:spcBef>
                <a:spcPts val="0"/>
              </a:spcBef>
              <a:buNone/>
              <a:defRPr sz="6973" b="0" i="0" u="none" strike="noStrike" cap="none">
                <a:solidFill>
                  <a:schemeClr val="dk1"/>
                </a:solidFill>
                <a:latin typeface="Calibri"/>
                <a:ea typeface="Calibri"/>
                <a:cs typeface="Calibri"/>
                <a:sym typeface="Calibri"/>
              </a:defRPr>
            </a:lvl4pPr>
            <a:lvl5pPr marL="7084770" marR="0" lvl="4" indent="-10870" algn="l" rtl="0">
              <a:spcBef>
                <a:spcPts val="0"/>
              </a:spcBef>
              <a:buNone/>
              <a:defRPr sz="6973" b="0" i="0" u="none" strike="noStrike" cap="none">
                <a:solidFill>
                  <a:schemeClr val="dk1"/>
                </a:solidFill>
                <a:latin typeface="Calibri"/>
                <a:ea typeface="Calibri"/>
                <a:cs typeface="Calibri"/>
                <a:sym typeface="Calibri"/>
              </a:defRPr>
            </a:lvl5pPr>
            <a:lvl6pPr marL="8855964" marR="0" lvl="5" indent="-4064" algn="l" rtl="0">
              <a:spcBef>
                <a:spcPts val="0"/>
              </a:spcBef>
              <a:buNone/>
              <a:defRPr sz="6973" b="0" i="0" u="none" strike="noStrike" cap="none">
                <a:solidFill>
                  <a:schemeClr val="dk1"/>
                </a:solidFill>
                <a:latin typeface="Calibri"/>
                <a:ea typeface="Calibri"/>
                <a:cs typeface="Calibri"/>
                <a:sym typeface="Calibri"/>
              </a:defRPr>
            </a:lvl6pPr>
            <a:lvl7pPr marL="10627157" marR="0" lvl="6" indent="-9956" algn="l" rtl="0">
              <a:spcBef>
                <a:spcPts val="0"/>
              </a:spcBef>
              <a:buNone/>
              <a:defRPr sz="6973" b="0" i="0" u="none" strike="noStrike" cap="none">
                <a:solidFill>
                  <a:schemeClr val="dk1"/>
                </a:solidFill>
                <a:latin typeface="Calibri"/>
                <a:ea typeface="Calibri"/>
                <a:cs typeface="Calibri"/>
                <a:sym typeface="Calibri"/>
              </a:defRPr>
            </a:lvl7pPr>
            <a:lvl8pPr marL="12398350" marR="0" lvl="7" indent="-3150" algn="l" rtl="0">
              <a:spcBef>
                <a:spcPts val="0"/>
              </a:spcBef>
              <a:buNone/>
              <a:defRPr sz="6973" b="0" i="0" u="none" strike="noStrike" cap="none">
                <a:solidFill>
                  <a:schemeClr val="dk1"/>
                </a:solidFill>
                <a:latin typeface="Calibri"/>
                <a:ea typeface="Calibri"/>
                <a:cs typeface="Calibri"/>
                <a:sym typeface="Calibri"/>
              </a:defRPr>
            </a:lvl8pPr>
            <a:lvl9pPr marL="14169541" marR="0" lvl="8" indent="-9041" algn="l" rtl="0">
              <a:spcBef>
                <a:spcPts val="0"/>
              </a:spcBef>
              <a:buNone/>
              <a:defRPr sz="6973"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5935289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37" name="Shape 137"/>
          <p:cNvSpPr>
            <a:spLocks noGrp="1" noRot="1" noChangeAspect="1"/>
          </p:cNvSpPr>
          <p:nvPr>
            <p:ph type="sldImg" idx="2"/>
          </p:nvPr>
        </p:nvSpPr>
        <p:spPr>
          <a:xfrm>
            <a:off x="-53975" y="1143000"/>
            <a:ext cx="696595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9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3520439" y="1207365"/>
            <a:ext cx="44165519" cy="4383255"/>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14549"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7" name="Shape 17"/>
          <p:cNvSpPr txBox="1">
            <a:spLocks noGrp="1"/>
          </p:cNvSpPr>
          <p:nvPr>
            <p:ph type="body" idx="1"/>
          </p:nvPr>
        </p:nvSpPr>
        <p:spPr>
          <a:xfrm>
            <a:off x="3520439" y="6036817"/>
            <a:ext cx="44165519" cy="14388626"/>
          </a:xfrm>
          <a:prstGeom prst="rect">
            <a:avLst/>
          </a:prstGeom>
          <a:noFill/>
          <a:ln>
            <a:noFill/>
          </a:ln>
        </p:spPr>
        <p:txBody>
          <a:bodyPr lIns="91425" tIns="91425" rIns="91425" bIns="91425" anchor="t" anchorCtr="0"/>
          <a:lstStyle>
            <a:lvl1pPr marL="755912" marR="0" lvl="0" indent="-167965" algn="l" rtl="0">
              <a:lnSpc>
                <a:spcPct val="90000"/>
              </a:lnSpc>
              <a:spcBef>
                <a:spcPts val="3307"/>
              </a:spcBef>
              <a:buClr>
                <a:schemeClr val="dk1"/>
              </a:buClr>
              <a:buSzPct val="99559"/>
              <a:buFont typeface="Arial"/>
              <a:buChar char="•"/>
              <a:defRPr sz="9259" b="0" i="0" u="none" strike="noStrike" cap="none">
                <a:solidFill>
                  <a:schemeClr val="dk1"/>
                </a:solidFill>
                <a:latin typeface="Calibri"/>
                <a:ea typeface="Calibri"/>
                <a:cs typeface="Calibri"/>
                <a:sym typeface="Calibri"/>
              </a:defRPr>
            </a:lvl1pPr>
            <a:lvl2pPr marL="2267735" marR="0" lvl="1" indent="-252499" algn="l" rtl="0">
              <a:lnSpc>
                <a:spcPct val="90000"/>
              </a:lnSpc>
              <a:spcBef>
                <a:spcPts val="1653"/>
              </a:spcBef>
              <a:buClr>
                <a:schemeClr val="dk1"/>
              </a:buClr>
              <a:buSzPct val="100455"/>
              <a:buFont typeface="Arial"/>
              <a:buChar char="•"/>
              <a:defRPr sz="7936" b="0" i="0" u="none" strike="noStrike" cap="none">
                <a:solidFill>
                  <a:schemeClr val="dk1"/>
                </a:solidFill>
                <a:latin typeface="Calibri"/>
                <a:ea typeface="Calibri"/>
                <a:cs typeface="Calibri"/>
                <a:sym typeface="Calibri"/>
              </a:defRPr>
            </a:lvl2pPr>
            <a:lvl3pPr marL="3779558" marR="0" lvl="2" indent="-337032" algn="l" rtl="0">
              <a:lnSpc>
                <a:spcPct val="90000"/>
              </a:lnSpc>
              <a:spcBef>
                <a:spcPts val="1653"/>
              </a:spcBef>
              <a:buClr>
                <a:schemeClr val="dk1"/>
              </a:buClr>
              <a:buSzPct val="100196"/>
              <a:buFont typeface="Arial"/>
              <a:buChar char="•"/>
              <a:defRPr sz="6612" b="0" i="0" u="none" strike="noStrike" cap="none">
                <a:solidFill>
                  <a:schemeClr val="dk1"/>
                </a:solidFill>
                <a:latin typeface="Calibri"/>
                <a:ea typeface="Calibri"/>
                <a:cs typeface="Calibri"/>
                <a:sym typeface="Calibri"/>
              </a:defRPr>
            </a:lvl3pPr>
            <a:lvl4pPr marL="5291381" marR="0" lvl="3" indent="-379528" algn="l" rtl="0">
              <a:lnSpc>
                <a:spcPct val="90000"/>
              </a:lnSpc>
              <a:spcBef>
                <a:spcPts val="1653"/>
              </a:spcBef>
              <a:buClr>
                <a:schemeClr val="dk1"/>
              </a:buClr>
              <a:buSzPct val="99200"/>
              <a:buFont typeface="Arial"/>
              <a:buChar char="•"/>
              <a:defRPr sz="5952" b="0" i="0" u="none" strike="noStrike" cap="none">
                <a:solidFill>
                  <a:schemeClr val="dk1"/>
                </a:solidFill>
                <a:latin typeface="Calibri"/>
                <a:ea typeface="Calibri"/>
                <a:cs typeface="Calibri"/>
                <a:sym typeface="Calibri"/>
              </a:defRPr>
            </a:lvl4pPr>
            <a:lvl5pPr marL="6803205" marR="0" lvl="4" indent="-380052" algn="l" rtl="0">
              <a:lnSpc>
                <a:spcPct val="90000"/>
              </a:lnSpc>
              <a:spcBef>
                <a:spcPts val="1653"/>
              </a:spcBef>
              <a:buClr>
                <a:schemeClr val="dk1"/>
              </a:buClr>
              <a:buSzPct val="99200"/>
              <a:buFont typeface="Arial"/>
              <a:buChar char="•"/>
              <a:defRPr sz="5952" b="0" i="0" u="none" strike="noStrike" cap="none">
                <a:solidFill>
                  <a:schemeClr val="dk1"/>
                </a:solidFill>
                <a:latin typeface="Calibri"/>
                <a:ea typeface="Calibri"/>
                <a:cs typeface="Calibri"/>
                <a:sym typeface="Calibri"/>
              </a:defRPr>
            </a:lvl5pPr>
            <a:lvl6pPr marL="8315028" marR="0" lvl="5" indent="-380576" algn="l" rtl="0">
              <a:lnSpc>
                <a:spcPct val="90000"/>
              </a:lnSpc>
              <a:spcBef>
                <a:spcPts val="1653"/>
              </a:spcBef>
              <a:buClr>
                <a:schemeClr val="dk1"/>
              </a:buClr>
              <a:buSzPct val="99200"/>
              <a:buFont typeface="Arial"/>
              <a:buChar char="•"/>
              <a:defRPr sz="5952" b="0" i="0" u="none" strike="noStrike" cap="none">
                <a:solidFill>
                  <a:schemeClr val="dk1"/>
                </a:solidFill>
                <a:latin typeface="Calibri"/>
                <a:ea typeface="Calibri"/>
                <a:cs typeface="Calibri"/>
                <a:sym typeface="Calibri"/>
              </a:defRPr>
            </a:lvl6pPr>
            <a:lvl7pPr marL="9826851" marR="0" lvl="6" indent="-381099" algn="l" rtl="0">
              <a:lnSpc>
                <a:spcPct val="90000"/>
              </a:lnSpc>
              <a:spcBef>
                <a:spcPts val="1653"/>
              </a:spcBef>
              <a:buClr>
                <a:schemeClr val="dk1"/>
              </a:buClr>
              <a:buSzPct val="99200"/>
              <a:buFont typeface="Arial"/>
              <a:buChar char="•"/>
              <a:defRPr sz="5952" b="0" i="0" u="none" strike="noStrike" cap="none">
                <a:solidFill>
                  <a:schemeClr val="dk1"/>
                </a:solidFill>
                <a:latin typeface="Calibri"/>
                <a:ea typeface="Calibri"/>
                <a:cs typeface="Calibri"/>
                <a:sym typeface="Calibri"/>
              </a:defRPr>
            </a:lvl7pPr>
            <a:lvl8pPr marL="11338674" marR="0" lvl="7" indent="-381621" algn="l" rtl="0">
              <a:lnSpc>
                <a:spcPct val="90000"/>
              </a:lnSpc>
              <a:spcBef>
                <a:spcPts val="1653"/>
              </a:spcBef>
              <a:buClr>
                <a:schemeClr val="dk1"/>
              </a:buClr>
              <a:buSzPct val="99200"/>
              <a:buFont typeface="Arial"/>
              <a:buChar char="•"/>
              <a:defRPr sz="5952" b="0" i="0" u="none" strike="noStrike" cap="none">
                <a:solidFill>
                  <a:schemeClr val="dk1"/>
                </a:solidFill>
                <a:latin typeface="Calibri"/>
                <a:ea typeface="Calibri"/>
                <a:cs typeface="Calibri"/>
                <a:sym typeface="Calibri"/>
              </a:defRPr>
            </a:lvl8pPr>
            <a:lvl9pPr marL="12850498" marR="0" lvl="8" indent="-382145" algn="l" rtl="0">
              <a:lnSpc>
                <a:spcPct val="90000"/>
              </a:lnSpc>
              <a:spcBef>
                <a:spcPts val="1653"/>
              </a:spcBef>
              <a:buClr>
                <a:schemeClr val="dk1"/>
              </a:buClr>
              <a:buSzPct val="99200"/>
              <a:buFont typeface="Arial"/>
              <a:buChar char="•"/>
              <a:defRPr sz="5952"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3520439" y="21018626"/>
            <a:ext cx="11521440" cy="1207364"/>
          </a:xfrm>
          <a:prstGeom prst="rect">
            <a:avLst/>
          </a:prstGeom>
          <a:noFill/>
          <a:ln>
            <a:noFill/>
          </a:ln>
        </p:spPr>
        <p:txBody>
          <a:bodyPr lIns="91425" tIns="91425" rIns="91425" bIns="91425" anchor="ctr" anchorCtr="0"/>
          <a:lstStyle>
            <a:lvl1pPr marL="0" marR="0" lvl="0" indent="0" algn="l" rtl="0">
              <a:spcBef>
                <a:spcPts val="0"/>
              </a:spcBef>
              <a:buNone/>
              <a:defRPr sz="3968" b="0" i="0" u="none" strike="noStrike" cap="none">
                <a:solidFill>
                  <a:srgbClr val="888888"/>
                </a:solidFill>
                <a:latin typeface="Calibri"/>
                <a:ea typeface="Calibri"/>
                <a:cs typeface="Calibri"/>
                <a:sym typeface="Calibri"/>
              </a:defRPr>
            </a:lvl1pPr>
            <a:lvl2pPr marL="1771193" marR="0" lvl="1" indent="-5893" algn="l" rtl="0">
              <a:spcBef>
                <a:spcPts val="0"/>
              </a:spcBef>
              <a:buNone/>
              <a:defRPr sz="6973" b="0" i="0" u="none" strike="noStrike" cap="none">
                <a:solidFill>
                  <a:schemeClr val="dk1"/>
                </a:solidFill>
                <a:latin typeface="Calibri"/>
                <a:ea typeface="Calibri"/>
                <a:cs typeface="Calibri"/>
                <a:sym typeface="Calibri"/>
              </a:defRPr>
            </a:lvl2pPr>
            <a:lvl3pPr marL="3542386" marR="0" lvl="2" indent="-11786" algn="l" rtl="0">
              <a:spcBef>
                <a:spcPts val="0"/>
              </a:spcBef>
              <a:buNone/>
              <a:defRPr sz="6973" b="0" i="0" u="none" strike="noStrike" cap="none">
                <a:solidFill>
                  <a:schemeClr val="dk1"/>
                </a:solidFill>
                <a:latin typeface="Calibri"/>
                <a:ea typeface="Calibri"/>
                <a:cs typeface="Calibri"/>
                <a:sym typeface="Calibri"/>
              </a:defRPr>
            </a:lvl3pPr>
            <a:lvl4pPr marL="5313578" marR="0" lvl="3" indent="-4977" algn="l" rtl="0">
              <a:spcBef>
                <a:spcPts val="0"/>
              </a:spcBef>
              <a:buNone/>
              <a:defRPr sz="6973" b="0" i="0" u="none" strike="noStrike" cap="none">
                <a:solidFill>
                  <a:schemeClr val="dk1"/>
                </a:solidFill>
                <a:latin typeface="Calibri"/>
                <a:ea typeface="Calibri"/>
                <a:cs typeface="Calibri"/>
                <a:sym typeface="Calibri"/>
              </a:defRPr>
            </a:lvl4pPr>
            <a:lvl5pPr marL="7084770" marR="0" lvl="4" indent="-10870" algn="l" rtl="0">
              <a:spcBef>
                <a:spcPts val="0"/>
              </a:spcBef>
              <a:buNone/>
              <a:defRPr sz="6973" b="0" i="0" u="none" strike="noStrike" cap="none">
                <a:solidFill>
                  <a:schemeClr val="dk1"/>
                </a:solidFill>
                <a:latin typeface="Calibri"/>
                <a:ea typeface="Calibri"/>
                <a:cs typeface="Calibri"/>
                <a:sym typeface="Calibri"/>
              </a:defRPr>
            </a:lvl5pPr>
            <a:lvl6pPr marL="8855964" marR="0" lvl="5" indent="-4064" algn="l" rtl="0">
              <a:spcBef>
                <a:spcPts val="0"/>
              </a:spcBef>
              <a:buNone/>
              <a:defRPr sz="6973" b="0" i="0" u="none" strike="noStrike" cap="none">
                <a:solidFill>
                  <a:schemeClr val="dk1"/>
                </a:solidFill>
                <a:latin typeface="Calibri"/>
                <a:ea typeface="Calibri"/>
                <a:cs typeface="Calibri"/>
                <a:sym typeface="Calibri"/>
              </a:defRPr>
            </a:lvl6pPr>
            <a:lvl7pPr marL="10627157" marR="0" lvl="6" indent="-9956" algn="l" rtl="0">
              <a:spcBef>
                <a:spcPts val="0"/>
              </a:spcBef>
              <a:buNone/>
              <a:defRPr sz="6973" b="0" i="0" u="none" strike="noStrike" cap="none">
                <a:solidFill>
                  <a:schemeClr val="dk1"/>
                </a:solidFill>
                <a:latin typeface="Calibri"/>
                <a:ea typeface="Calibri"/>
                <a:cs typeface="Calibri"/>
                <a:sym typeface="Calibri"/>
              </a:defRPr>
            </a:lvl7pPr>
            <a:lvl8pPr marL="12398350" marR="0" lvl="7" indent="-3150" algn="l" rtl="0">
              <a:spcBef>
                <a:spcPts val="0"/>
              </a:spcBef>
              <a:buNone/>
              <a:defRPr sz="6973" b="0" i="0" u="none" strike="noStrike" cap="none">
                <a:solidFill>
                  <a:schemeClr val="dk1"/>
                </a:solidFill>
                <a:latin typeface="Calibri"/>
                <a:ea typeface="Calibri"/>
                <a:cs typeface="Calibri"/>
                <a:sym typeface="Calibri"/>
              </a:defRPr>
            </a:lvl8pPr>
            <a:lvl9pPr marL="14169541" marR="0" lvl="8" indent="-9041" algn="l" rtl="0">
              <a:spcBef>
                <a:spcPts val="0"/>
              </a:spcBef>
              <a:buNone/>
              <a:defRPr sz="6973"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16962120" y="21018626"/>
            <a:ext cx="17282159" cy="1207364"/>
          </a:xfrm>
          <a:prstGeom prst="rect">
            <a:avLst/>
          </a:prstGeom>
          <a:noFill/>
          <a:ln>
            <a:noFill/>
          </a:ln>
        </p:spPr>
        <p:txBody>
          <a:bodyPr lIns="91425" tIns="91425" rIns="91425" bIns="91425" anchor="ctr" anchorCtr="0"/>
          <a:lstStyle>
            <a:lvl1pPr marL="0" marR="0" lvl="0" indent="0" algn="ctr" rtl="0">
              <a:spcBef>
                <a:spcPts val="0"/>
              </a:spcBef>
              <a:buNone/>
              <a:defRPr sz="3968" b="0" i="0" u="none" strike="noStrike" cap="none">
                <a:solidFill>
                  <a:srgbClr val="888888"/>
                </a:solidFill>
                <a:latin typeface="Calibri"/>
                <a:ea typeface="Calibri"/>
                <a:cs typeface="Calibri"/>
                <a:sym typeface="Calibri"/>
              </a:defRPr>
            </a:lvl1pPr>
            <a:lvl2pPr marL="1771193" marR="0" lvl="1" indent="-5893" algn="l" rtl="0">
              <a:spcBef>
                <a:spcPts val="0"/>
              </a:spcBef>
              <a:buNone/>
              <a:defRPr sz="6973" b="0" i="0" u="none" strike="noStrike" cap="none">
                <a:solidFill>
                  <a:schemeClr val="dk1"/>
                </a:solidFill>
                <a:latin typeface="Calibri"/>
                <a:ea typeface="Calibri"/>
                <a:cs typeface="Calibri"/>
                <a:sym typeface="Calibri"/>
              </a:defRPr>
            </a:lvl2pPr>
            <a:lvl3pPr marL="3542386" marR="0" lvl="2" indent="-11786" algn="l" rtl="0">
              <a:spcBef>
                <a:spcPts val="0"/>
              </a:spcBef>
              <a:buNone/>
              <a:defRPr sz="6973" b="0" i="0" u="none" strike="noStrike" cap="none">
                <a:solidFill>
                  <a:schemeClr val="dk1"/>
                </a:solidFill>
                <a:latin typeface="Calibri"/>
                <a:ea typeface="Calibri"/>
                <a:cs typeface="Calibri"/>
                <a:sym typeface="Calibri"/>
              </a:defRPr>
            </a:lvl3pPr>
            <a:lvl4pPr marL="5313578" marR="0" lvl="3" indent="-4977" algn="l" rtl="0">
              <a:spcBef>
                <a:spcPts val="0"/>
              </a:spcBef>
              <a:buNone/>
              <a:defRPr sz="6973" b="0" i="0" u="none" strike="noStrike" cap="none">
                <a:solidFill>
                  <a:schemeClr val="dk1"/>
                </a:solidFill>
                <a:latin typeface="Calibri"/>
                <a:ea typeface="Calibri"/>
                <a:cs typeface="Calibri"/>
                <a:sym typeface="Calibri"/>
              </a:defRPr>
            </a:lvl4pPr>
            <a:lvl5pPr marL="7084770" marR="0" lvl="4" indent="-10870" algn="l" rtl="0">
              <a:spcBef>
                <a:spcPts val="0"/>
              </a:spcBef>
              <a:buNone/>
              <a:defRPr sz="6973" b="0" i="0" u="none" strike="noStrike" cap="none">
                <a:solidFill>
                  <a:schemeClr val="dk1"/>
                </a:solidFill>
                <a:latin typeface="Calibri"/>
                <a:ea typeface="Calibri"/>
                <a:cs typeface="Calibri"/>
                <a:sym typeface="Calibri"/>
              </a:defRPr>
            </a:lvl5pPr>
            <a:lvl6pPr marL="8855964" marR="0" lvl="5" indent="-4064" algn="l" rtl="0">
              <a:spcBef>
                <a:spcPts val="0"/>
              </a:spcBef>
              <a:buNone/>
              <a:defRPr sz="6973" b="0" i="0" u="none" strike="noStrike" cap="none">
                <a:solidFill>
                  <a:schemeClr val="dk1"/>
                </a:solidFill>
                <a:latin typeface="Calibri"/>
                <a:ea typeface="Calibri"/>
                <a:cs typeface="Calibri"/>
                <a:sym typeface="Calibri"/>
              </a:defRPr>
            </a:lvl6pPr>
            <a:lvl7pPr marL="10627157" marR="0" lvl="6" indent="-9956" algn="l" rtl="0">
              <a:spcBef>
                <a:spcPts val="0"/>
              </a:spcBef>
              <a:buNone/>
              <a:defRPr sz="6973" b="0" i="0" u="none" strike="noStrike" cap="none">
                <a:solidFill>
                  <a:schemeClr val="dk1"/>
                </a:solidFill>
                <a:latin typeface="Calibri"/>
                <a:ea typeface="Calibri"/>
                <a:cs typeface="Calibri"/>
                <a:sym typeface="Calibri"/>
              </a:defRPr>
            </a:lvl7pPr>
            <a:lvl8pPr marL="12398350" marR="0" lvl="7" indent="-3150" algn="l" rtl="0">
              <a:spcBef>
                <a:spcPts val="0"/>
              </a:spcBef>
              <a:buNone/>
              <a:defRPr sz="6973" b="0" i="0" u="none" strike="noStrike" cap="none">
                <a:solidFill>
                  <a:schemeClr val="dk1"/>
                </a:solidFill>
                <a:latin typeface="Calibri"/>
                <a:ea typeface="Calibri"/>
                <a:cs typeface="Calibri"/>
                <a:sym typeface="Calibri"/>
              </a:defRPr>
            </a:lvl8pPr>
            <a:lvl9pPr marL="14169541" marR="0" lvl="8" indent="-9041" algn="l" rtl="0">
              <a:spcBef>
                <a:spcPts val="0"/>
              </a:spcBef>
              <a:buNone/>
              <a:defRPr sz="6973"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36164518" y="21018626"/>
            <a:ext cx="11521440" cy="1207364"/>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3968" b="0" i="0" u="none" strike="noStrike" cap="none">
                <a:solidFill>
                  <a:srgbClr val="888888"/>
                </a:solidFill>
                <a:latin typeface="Calibri"/>
                <a:ea typeface="Calibri"/>
                <a:cs typeface="Calibri"/>
                <a:sym typeface="Calibri"/>
              </a:rPr>
              <a:t>‹#›</a:t>
            </a:fld>
            <a:endParaRPr lang="en-US" sz="3968"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32556229" y="5295714"/>
            <a:ext cx="19218080" cy="11041379"/>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14549"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0" name="Shape 80"/>
          <p:cNvSpPr txBox="1">
            <a:spLocks noGrp="1"/>
          </p:cNvSpPr>
          <p:nvPr>
            <p:ph type="body" idx="1"/>
          </p:nvPr>
        </p:nvSpPr>
        <p:spPr>
          <a:xfrm rot="5400000">
            <a:off x="10153429" y="-5425625"/>
            <a:ext cx="19218080" cy="32484060"/>
          </a:xfrm>
          <a:prstGeom prst="rect">
            <a:avLst/>
          </a:prstGeom>
          <a:noFill/>
          <a:ln>
            <a:noFill/>
          </a:ln>
        </p:spPr>
        <p:txBody>
          <a:bodyPr lIns="91425" tIns="91425" rIns="91425" bIns="91425" anchor="t" anchorCtr="0"/>
          <a:lstStyle>
            <a:lvl1pPr marL="755912" marR="0" lvl="0" indent="-167965" algn="l" rtl="0">
              <a:lnSpc>
                <a:spcPct val="90000"/>
              </a:lnSpc>
              <a:spcBef>
                <a:spcPts val="3307"/>
              </a:spcBef>
              <a:buClr>
                <a:schemeClr val="dk1"/>
              </a:buClr>
              <a:buSzPct val="99559"/>
              <a:buFont typeface="Arial"/>
              <a:buChar char="•"/>
              <a:defRPr sz="9259" b="0" i="0" u="none" strike="noStrike" cap="none">
                <a:solidFill>
                  <a:schemeClr val="dk1"/>
                </a:solidFill>
                <a:latin typeface="Calibri"/>
                <a:ea typeface="Calibri"/>
                <a:cs typeface="Calibri"/>
                <a:sym typeface="Calibri"/>
              </a:defRPr>
            </a:lvl1pPr>
            <a:lvl2pPr marL="2267735" marR="0" lvl="1" indent="-252499" algn="l" rtl="0">
              <a:lnSpc>
                <a:spcPct val="90000"/>
              </a:lnSpc>
              <a:spcBef>
                <a:spcPts val="1653"/>
              </a:spcBef>
              <a:buClr>
                <a:schemeClr val="dk1"/>
              </a:buClr>
              <a:buSzPct val="100455"/>
              <a:buFont typeface="Arial"/>
              <a:buChar char="•"/>
              <a:defRPr sz="7936" b="0" i="0" u="none" strike="noStrike" cap="none">
                <a:solidFill>
                  <a:schemeClr val="dk1"/>
                </a:solidFill>
                <a:latin typeface="Calibri"/>
                <a:ea typeface="Calibri"/>
                <a:cs typeface="Calibri"/>
                <a:sym typeface="Calibri"/>
              </a:defRPr>
            </a:lvl2pPr>
            <a:lvl3pPr marL="3779558" marR="0" lvl="2" indent="-337032" algn="l" rtl="0">
              <a:lnSpc>
                <a:spcPct val="90000"/>
              </a:lnSpc>
              <a:spcBef>
                <a:spcPts val="1653"/>
              </a:spcBef>
              <a:buClr>
                <a:schemeClr val="dk1"/>
              </a:buClr>
              <a:buSzPct val="100196"/>
              <a:buFont typeface="Arial"/>
              <a:buChar char="•"/>
              <a:defRPr sz="6612" b="0" i="0" u="none" strike="noStrike" cap="none">
                <a:solidFill>
                  <a:schemeClr val="dk1"/>
                </a:solidFill>
                <a:latin typeface="Calibri"/>
                <a:ea typeface="Calibri"/>
                <a:cs typeface="Calibri"/>
                <a:sym typeface="Calibri"/>
              </a:defRPr>
            </a:lvl3pPr>
            <a:lvl4pPr marL="5291381" marR="0" lvl="3" indent="-379528" algn="l" rtl="0">
              <a:lnSpc>
                <a:spcPct val="90000"/>
              </a:lnSpc>
              <a:spcBef>
                <a:spcPts val="1653"/>
              </a:spcBef>
              <a:buClr>
                <a:schemeClr val="dk1"/>
              </a:buClr>
              <a:buSzPct val="99200"/>
              <a:buFont typeface="Arial"/>
              <a:buChar char="•"/>
              <a:defRPr sz="5952" b="0" i="0" u="none" strike="noStrike" cap="none">
                <a:solidFill>
                  <a:schemeClr val="dk1"/>
                </a:solidFill>
                <a:latin typeface="Calibri"/>
                <a:ea typeface="Calibri"/>
                <a:cs typeface="Calibri"/>
                <a:sym typeface="Calibri"/>
              </a:defRPr>
            </a:lvl4pPr>
            <a:lvl5pPr marL="6803205" marR="0" lvl="4" indent="-380052" algn="l" rtl="0">
              <a:lnSpc>
                <a:spcPct val="90000"/>
              </a:lnSpc>
              <a:spcBef>
                <a:spcPts val="1653"/>
              </a:spcBef>
              <a:buClr>
                <a:schemeClr val="dk1"/>
              </a:buClr>
              <a:buSzPct val="99200"/>
              <a:buFont typeface="Arial"/>
              <a:buChar char="•"/>
              <a:defRPr sz="5952" b="0" i="0" u="none" strike="noStrike" cap="none">
                <a:solidFill>
                  <a:schemeClr val="dk1"/>
                </a:solidFill>
                <a:latin typeface="Calibri"/>
                <a:ea typeface="Calibri"/>
                <a:cs typeface="Calibri"/>
                <a:sym typeface="Calibri"/>
              </a:defRPr>
            </a:lvl5pPr>
            <a:lvl6pPr marL="8315028" marR="0" lvl="5" indent="-380576" algn="l" rtl="0">
              <a:lnSpc>
                <a:spcPct val="90000"/>
              </a:lnSpc>
              <a:spcBef>
                <a:spcPts val="1653"/>
              </a:spcBef>
              <a:buClr>
                <a:schemeClr val="dk1"/>
              </a:buClr>
              <a:buSzPct val="99200"/>
              <a:buFont typeface="Arial"/>
              <a:buChar char="•"/>
              <a:defRPr sz="5952" b="0" i="0" u="none" strike="noStrike" cap="none">
                <a:solidFill>
                  <a:schemeClr val="dk1"/>
                </a:solidFill>
                <a:latin typeface="Calibri"/>
                <a:ea typeface="Calibri"/>
                <a:cs typeface="Calibri"/>
                <a:sym typeface="Calibri"/>
              </a:defRPr>
            </a:lvl6pPr>
            <a:lvl7pPr marL="9826851" marR="0" lvl="6" indent="-381099" algn="l" rtl="0">
              <a:lnSpc>
                <a:spcPct val="90000"/>
              </a:lnSpc>
              <a:spcBef>
                <a:spcPts val="1653"/>
              </a:spcBef>
              <a:buClr>
                <a:schemeClr val="dk1"/>
              </a:buClr>
              <a:buSzPct val="99200"/>
              <a:buFont typeface="Arial"/>
              <a:buChar char="•"/>
              <a:defRPr sz="5952" b="0" i="0" u="none" strike="noStrike" cap="none">
                <a:solidFill>
                  <a:schemeClr val="dk1"/>
                </a:solidFill>
                <a:latin typeface="Calibri"/>
                <a:ea typeface="Calibri"/>
                <a:cs typeface="Calibri"/>
                <a:sym typeface="Calibri"/>
              </a:defRPr>
            </a:lvl7pPr>
            <a:lvl8pPr marL="11338674" marR="0" lvl="7" indent="-381621" algn="l" rtl="0">
              <a:lnSpc>
                <a:spcPct val="90000"/>
              </a:lnSpc>
              <a:spcBef>
                <a:spcPts val="1653"/>
              </a:spcBef>
              <a:buClr>
                <a:schemeClr val="dk1"/>
              </a:buClr>
              <a:buSzPct val="99200"/>
              <a:buFont typeface="Arial"/>
              <a:buChar char="•"/>
              <a:defRPr sz="5952" b="0" i="0" u="none" strike="noStrike" cap="none">
                <a:solidFill>
                  <a:schemeClr val="dk1"/>
                </a:solidFill>
                <a:latin typeface="Calibri"/>
                <a:ea typeface="Calibri"/>
                <a:cs typeface="Calibri"/>
                <a:sym typeface="Calibri"/>
              </a:defRPr>
            </a:lvl8pPr>
            <a:lvl9pPr marL="12850498" marR="0" lvl="8" indent="-382145" algn="l" rtl="0">
              <a:lnSpc>
                <a:spcPct val="90000"/>
              </a:lnSpc>
              <a:spcBef>
                <a:spcPts val="1653"/>
              </a:spcBef>
              <a:buClr>
                <a:schemeClr val="dk1"/>
              </a:buClr>
              <a:buSzPct val="99200"/>
              <a:buFont typeface="Arial"/>
              <a:buChar char="•"/>
              <a:defRPr sz="5952"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3520439" y="21018626"/>
            <a:ext cx="11521440" cy="1207364"/>
          </a:xfrm>
          <a:prstGeom prst="rect">
            <a:avLst/>
          </a:prstGeom>
          <a:noFill/>
          <a:ln>
            <a:noFill/>
          </a:ln>
        </p:spPr>
        <p:txBody>
          <a:bodyPr lIns="91425" tIns="91425" rIns="91425" bIns="91425" anchor="ctr" anchorCtr="0"/>
          <a:lstStyle>
            <a:lvl1pPr marL="0" marR="0" lvl="0" indent="0" algn="l" rtl="0">
              <a:spcBef>
                <a:spcPts val="0"/>
              </a:spcBef>
              <a:buNone/>
              <a:defRPr sz="3968">
                <a:solidFill>
                  <a:srgbClr val="888888"/>
                </a:solidFill>
                <a:latin typeface="Calibri"/>
                <a:ea typeface="Calibri"/>
                <a:cs typeface="Calibri"/>
                <a:sym typeface="Calibri"/>
              </a:defRPr>
            </a:lvl1pPr>
            <a:lvl2pPr marL="1771193" marR="0" lvl="1" indent="-5893" algn="l" rtl="0">
              <a:spcBef>
                <a:spcPts val="0"/>
              </a:spcBef>
              <a:buNone/>
              <a:defRPr sz="6973" b="0" i="0" u="none" strike="noStrike" cap="none">
                <a:solidFill>
                  <a:schemeClr val="dk1"/>
                </a:solidFill>
                <a:latin typeface="Calibri"/>
                <a:ea typeface="Calibri"/>
                <a:cs typeface="Calibri"/>
                <a:sym typeface="Calibri"/>
              </a:defRPr>
            </a:lvl2pPr>
            <a:lvl3pPr marL="3542386" marR="0" lvl="2" indent="-11786" algn="l" rtl="0">
              <a:spcBef>
                <a:spcPts val="0"/>
              </a:spcBef>
              <a:buNone/>
              <a:defRPr sz="6973" b="0" i="0" u="none" strike="noStrike" cap="none">
                <a:solidFill>
                  <a:schemeClr val="dk1"/>
                </a:solidFill>
                <a:latin typeface="Calibri"/>
                <a:ea typeface="Calibri"/>
                <a:cs typeface="Calibri"/>
                <a:sym typeface="Calibri"/>
              </a:defRPr>
            </a:lvl3pPr>
            <a:lvl4pPr marL="5313578" marR="0" lvl="3" indent="-4977" algn="l" rtl="0">
              <a:spcBef>
                <a:spcPts val="0"/>
              </a:spcBef>
              <a:buNone/>
              <a:defRPr sz="6973" b="0" i="0" u="none" strike="noStrike" cap="none">
                <a:solidFill>
                  <a:schemeClr val="dk1"/>
                </a:solidFill>
                <a:latin typeface="Calibri"/>
                <a:ea typeface="Calibri"/>
                <a:cs typeface="Calibri"/>
                <a:sym typeface="Calibri"/>
              </a:defRPr>
            </a:lvl4pPr>
            <a:lvl5pPr marL="7084770" marR="0" lvl="4" indent="-10870" algn="l" rtl="0">
              <a:spcBef>
                <a:spcPts val="0"/>
              </a:spcBef>
              <a:buNone/>
              <a:defRPr sz="6973" b="0" i="0" u="none" strike="noStrike" cap="none">
                <a:solidFill>
                  <a:schemeClr val="dk1"/>
                </a:solidFill>
                <a:latin typeface="Calibri"/>
                <a:ea typeface="Calibri"/>
                <a:cs typeface="Calibri"/>
                <a:sym typeface="Calibri"/>
              </a:defRPr>
            </a:lvl5pPr>
            <a:lvl6pPr marL="8855964" marR="0" lvl="5" indent="-4064" algn="l" rtl="0">
              <a:spcBef>
                <a:spcPts val="0"/>
              </a:spcBef>
              <a:buNone/>
              <a:defRPr sz="6973" b="0" i="0" u="none" strike="noStrike" cap="none">
                <a:solidFill>
                  <a:schemeClr val="dk1"/>
                </a:solidFill>
                <a:latin typeface="Calibri"/>
                <a:ea typeface="Calibri"/>
                <a:cs typeface="Calibri"/>
                <a:sym typeface="Calibri"/>
              </a:defRPr>
            </a:lvl6pPr>
            <a:lvl7pPr marL="10627157" marR="0" lvl="6" indent="-9956" algn="l" rtl="0">
              <a:spcBef>
                <a:spcPts val="0"/>
              </a:spcBef>
              <a:buNone/>
              <a:defRPr sz="6973" b="0" i="0" u="none" strike="noStrike" cap="none">
                <a:solidFill>
                  <a:schemeClr val="dk1"/>
                </a:solidFill>
                <a:latin typeface="Calibri"/>
                <a:ea typeface="Calibri"/>
                <a:cs typeface="Calibri"/>
                <a:sym typeface="Calibri"/>
              </a:defRPr>
            </a:lvl7pPr>
            <a:lvl8pPr marL="12398350" marR="0" lvl="7" indent="-3150" algn="l" rtl="0">
              <a:spcBef>
                <a:spcPts val="0"/>
              </a:spcBef>
              <a:buNone/>
              <a:defRPr sz="6973" b="0" i="0" u="none" strike="noStrike" cap="none">
                <a:solidFill>
                  <a:schemeClr val="dk1"/>
                </a:solidFill>
                <a:latin typeface="Calibri"/>
                <a:ea typeface="Calibri"/>
                <a:cs typeface="Calibri"/>
                <a:sym typeface="Calibri"/>
              </a:defRPr>
            </a:lvl8pPr>
            <a:lvl9pPr marL="14169541" marR="0" lvl="8" indent="-9041" algn="l" rtl="0">
              <a:spcBef>
                <a:spcPts val="0"/>
              </a:spcBef>
              <a:buNone/>
              <a:defRPr sz="6973"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16962120" y="21018626"/>
            <a:ext cx="17282159" cy="1207364"/>
          </a:xfrm>
          <a:prstGeom prst="rect">
            <a:avLst/>
          </a:prstGeom>
          <a:noFill/>
          <a:ln>
            <a:noFill/>
          </a:ln>
        </p:spPr>
        <p:txBody>
          <a:bodyPr lIns="91425" tIns="91425" rIns="91425" bIns="91425" anchor="ctr" anchorCtr="0"/>
          <a:lstStyle>
            <a:lvl1pPr marL="0" marR="0" lvl="0" indent="0" algn="ctr" rtl="0">
              <a:spcBef>
                <a:spcPts val="0"/>
              </a:spcBef>
              <a:buNone/>
              <a:defRPr sz="3968">
                <a:solidFill>
                  <a:srgbClr val="888888"/>
                </a:solidFill>
                <a:latin typeface="Calibri"/>
                <a:ea typeface="Calibri"/>
                <a:cs typeface="Calibri"/>
                <a:sym typeface="Calibri"/>
              </a:defRPr>
            </a:lvl1pPr>
            <a:lvl2pPr marL="1771193" marR="0" lvl="1" indent="-5893" algn="l" rtl="0">
              <a:spcBef>
                <a:spcPts val="0"/>
              </a:spcBef>
              <a:buNone/>
              <a:defRPr sz="6973" b="0" i="0" u="none" strike="noStrike" cap="none">
                <a:solidFill>
                  <a:schemeClr val="dk1"/>
                </a:solidFill>
                <a:latin typeface="Calibri"/>
                <a:ea typeface="Calibri"/>
                <a:cs typeface="Calibri"/>
                <a:sym typeface="Calibri"/>
              </a:defRPr>
            </a:lvl2pPr>
            <a:lvl3pPr marL="3542386" marR="0" lvl="2" indent="-11786" algn="l" rtl="0">
              <a:spcBef>
                <a:spcPts val="0"/>
              </a:spcBef>
              <a:buNone/>
              <a:defRPr sz="6973" b="0" i="0" u="none" strike="noStrike" cap="none">
                <a:solidFill>
                  <a:schemeClr val="dk1"/>
                </a:solidFill>
                <a:latin typeface="Calibri"/>
                <a:ea typeface="Calibri"/>
                <a:cs typeface="Calibri"/>
                <a:sym typeface="Calibri"/>
              </a:defRPr>
            </a:lvl3pPr>
            <a:lvl4pPr marL="5313578" marR="0" lvl="3" indent="-4977" algn="l" rtl="0">
              <a:spcBef>
                <a:spcPts val="0"/>
              </a:spcBef>
              <a:buNone/>
              <a:defRPr sz="6973" b="0" i="0" u="none" strike="noStrike" cap="none">
                <a:solidFill>
                  <a:schemeClr val="dk1"/>
                </a:solidFill>
                <a:latin typeface="Calibri"/>
                <a:ea typeface="Calibri"/>
                <a:cs typeface="Calibri"/>
                <a:sym typeface="Calibri"/>
              </a:defRPr>
            </a:lvl4pPr>
            <a:lvl5pPr marL="7084770" marR="0" lvl="4" indent="-10870" algn="l" rtl="0">
              <a:spcBef>
                <a:spcPts val="0"/>
              </a:spcBef>
              <a:buNone/>
              <a:defRPr sz="6973" b="0" i="0" u="none" strike="noStrike" cap="none">
                <a:solidFill>
                  <a:schemeClr val="dk1"/>
                </a:solidFill>
                <a:latin typeface="Calibri"/>
                <a:ea typeface="Calibri"/>
                <a:cs typeface="Calibri"/>
                <a:sym typeface="Calibri"/>
              </a:defRPr>
            </a:lvl5pPr>
            <a:lvl6pPr marL="8855964" marR="0" lvl="5" indent="-4064" algn="l" rtl="0">
              <a:spcBef>
                <a:spcPts val="0"/>
              </a:spcBef>
              <a:buNone/>
              <a:defRPr sz="6973" b="0" i="0" u="none" strike="noStrike" cap="none">
                <a:solidFill>
                  <a:schemeClr val="dk1"/>
                </a:solidFill>
                <a:latin typeface="Calibri"/>
                <a:ea typeface="Calibri"/>
                <a:cs typeface="Calibri"/>
                <a:sym typeface="Calibri"/>
              </a:defRPr>
            </a:lvl6pPr>
            <a:lvl7pPr marL="10627157" marR="0" lvl="6" indent="-9956" algn="l" rtl="0">
              <a:spcBef>
                <a:spcPts val="0"/>
              </a:spcBef>
              <a:buNone/>
              <a:defRPr sz="6973" b="0" i="0" u="none" strike="noStrike" cap="none">
                <a:solidFill>
                  <a:schemeClr val="dk1"/>
                </a:solidFill>
                <a:latin typeface="Calibri"/>
                <a:ea typeface="Calibri"/>
                <a:cs typeface="Calibri"/>
                <a:sym typeface="Calibri"/>
              </a:defRPr>
            </a:lvl7pPr>
            <a:lvl8pPr marL="12398350" marR="0" lvl="7" indent="-3150" algn="l" rtl="0">
              <a:spcBef>
                <a:spcPts val="0"/>
              </a:spcBef>
              <a:buNone/>
              <a:defRPr sz="6973" b="0" i="0" u="none" strike="noStrike" cap="none">
                <a:solidFill>
                  <a:schemeClr val="dk1"/>
                </a:solidFill>
                <a:latin typeface="Calibri"/>
                <a:ea typeface="Calibri"/>
                <a:cs typeface="Calibri"/>
                <a:sym typeface="Calibri"/>
              </a:defRPr>
            </a:lvl8pPr>
            <a:lvl9pPr marL="14169541" marR="0" lvl="8" indent="-9041" algn="l" rtl="0">
              <a:spcBef>
                <a:spcPts val="0"/>
              </a:spcBef>
              <a:buNone/>
              <a:defRPr sz="6973"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36164518" y="21018626"/>
            <a:ext cx="11521440" cy="1207364"/>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3968">
                <a:solidFill>
                  <a:srgbClr val="888888"/>
                </a:solidFill>
                <a:latin typeface="Calibri"/>
                <a:ea typeface="Calibri"/>
                <a:cs typeface="Calibri"/>
                <a:sym typeface="Calibri"/>
              </a:rPr>
              <a:t>‹#›</a:t>
            </a:fld>
            <a:endParaRPr lang="en-US" sz="3968">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3493769" y="5653614"/>
            <a:ext cx="44165519" cy="9433183"/>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1984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9" name="Shape 29"/>
          <p:cNvSpPr txBox="1">
            <a:spLocks noGrp="1"/>
          </p:cNvSpPr>
          <p:nvPr>
            <p:ph type="body" idx="1"/>
          </p:nvPr>
        </p:nvSpPr>
        <p:spPr>
          <a:xfrm>
            <a:off x="3493769" y="15176039"/>
            <a:ext cx="44165519" cy="4960687"/>
          </a:xfrm>
          <a:prstGeom prst="rect">
            <a:avLst/>
          </a:prstGeom>
          <a:noFill/>
          <a:ln>
            <a:noFill/>
          </a:ln>
        </p:spPr>
        <p:txBody>
          <a:bodyPr lIns="91425" tIns="91425" rIns="91425" bIns="91425" anchor="t" anchorCtr="0"/>
          <a:lstStyle>
            <a:lvl1pPr marL="0" marR="0" lvl="0" indent="0" algn="l" rtl="0">
              <a:lnSpc>
                <a:spcPct val="90000"/>
              </a:lnSpc>
              <a:spcBef>
                <a:spcPts val="3307"/>
              </a:spcBef>
              <a:buClr>
                <a:srgbClr val="888888"/>
              </a:buClr>
              <a:buFont typeface="Arial"/>
              <a:buNone/>
              <a:defRPr sz="7936" b="0" i="0" u="none" strike="noStrike" cap="none">
                <a:solidFill>
                  <a:srgbClr val="888888"/>
                </a:solidFill>
                <a:latin typeface="Calibri"/>
                <a:ea typeface="Calibri"/>
                <a:cs typeface="Calibri"/>
                <a:sym typeface="Calibri"/>
              </a:defRPr>
            </a:lvl1pPr>
            <a:lvl2pPr marL="1511823" marR="0" lvl="1" indent="-523" algn="l" rtl="0">
              <a:lnSpc>
                <a:spcPct val="90000"/>
              </a:lnSpc>
              <a:spcBef>
                <a:spcPts val="1653"/>
              </a:spcBef>
              <a:buClr>
                <a:srgbClr val="888888"/>
              </a:buClr>
              <a:buFont typeface="Arial"/>
              <a:buNone/>
              <a:defRPr sz="6612" b="0" i="0" u="none" strike="noStrike" cap="none">
                <a:solidFill>
                  <a:srgbClr val="888888"/>
                </a:solidFill>
                <a:latin typeface="Calibri"/>
                <a:ea typeface="Calibri"/>
                <a:cs typeface="Calibri"/>
                <a:sym typeface="Calibri"/>
              </a:defRPr>
            </a:lvl2pPr>
            <a:lvl3pPr marL="3023646" marR="0" lvl="2" indent="-1046" algn="l" rtl="0">
              <a:lnSpc>
                <a:spcPct val="90000"/>
              </a:lnSpc>
              <a:spcBef>
                <a:spcPts val="1653"/>
              </a:spcBef>
              <a:buClr>
                <a:srgbClr val="888888"/>
              </a:buClr>
              <a:buFont typeface="Arial"/>
              <a:buNone/>
              <a:defRPr sz="5952" b="0" i="0" u="none" strike="noStrike" cap="none">
                <a:solidFill>
                  <a:srgbClr val="888888"/>
                </a:solidFill>
                <a:latin typeface="Calibri"/>
                <a:ea typeface="Calibri"/>
                <a:cs typeface="Calibri"/>
                <a:sym typeface="Calibri"/>
              </a:defRPr>
            </a:lvl3pPr>
            <a:lvl4pPr marL="4535470" marR="0" lvl="3" indent="-1570" algn="l" rtl="0">
              <a:lnSpc>
                <a:spcPct val="90000"/>
              </a:lnSpc>
              <a:spcBef>
                <a:spcPts val="1653"/>
              </a:spcBef>
              <a:buClr>
                <a:srgbClr val="888888"/>
              </a:buClr>
              <a:buFont typeface="Arial"/>
              <a:buNone/>
              <a:defRPr sz="5291" b="0" i="0" u="none" strike="noStrike" cap="none">
                <a:solidFill>
                  <a:srgbClr val="888888"/>
                </a:solidFill>
                <a:latin typeface="Calibri"/>
                <a:ea typeface="Calibri"/>
                <a:cs typeface="Calibri"/>
                <a:sym typeface="Calibri"/>
              </a:defRPr>
            </a:lvl4pPr>
            <a:lvl5pPr marL="6047293" marR="0" lvl="4" indent="-2092" algn="l" rtl="0">
              <a:lnSpc>
                <a:spcPct val="90000"/>
              </a:lnSpc>
              <a:spcBef>
                <a:spcPts val="1653"/>
              </a:spcBef>
              <a:buClr>
                <a:srgbClr val="888888"/>
              </a:buClr>
              <a:buFont typeface="Arial"/>
              <a:buNone/>
              <a:defRPr sz="5291" b="0" i="0" u="none" strike="noStrike" cap="none">
                <a:solidFill>
                  <a:srgbClr val="888888"/>
                </a:solidFill>
                <a:latin typeface="Calibri"/>
                <a:ea typeface="Calibri"/>
                <a:cs typeface="Calibri"/>
                <a:sym typeface="Calibri"/>
              </a:defRPr>
            </a:lvl5pPr>
            <a:lvl6pPr marL="7559116" marR="0" lvl="5" indent="-2616" algn="l" rtl="0">
              <a:lnSpc>
                <a:spcPct val="90000"/>
              </a:lnSpc>
              <a:spcBef>
                <a:spcPts val="1653"/>
              </a:spcBef>
              <a:buClr>
                <a:srgbClr val="888888"/>
              </a:buClr>
              <a:buFont typeface="Arial"/>
              <a:buNone/>
              <a:defRPr sz="5291" b="0" i="0" u="none" strike="noStrike" cap="none">
                <a:solidFill>
                  <a:srgbClr val="888888"/>
                </a:solidFill>
                <a:latin typeface="Calibri"/>
                <a:ea typeface="Calibri"/>
                <a:cs typeface="Calibri"/>
                <a:sym typeface="Calibri"/>
              </a:defRPr>
            </a:lvl6pPr>
            <a:lvl7pPr marL="9070939" marR="0" lvl="6" indent="-3139" algn="l" rtl="0">
              <a:lnSpc>
                <a:spcPct val="90000"/>
              </a:lnSpc>
              <a:spcBef>
                <a:spcPts val="1653"/>
              </a:spcBef>
              <a:buClr>
                <a:srgbClr val="888888"/>
              </a:buClr>
              <a:buFont typeface="Arial"/>
              <a:buNone/>
              <a:defRPr sz="5291" b="0" i="0" u="none" strike="noStrike" cap="none">
                <a:solidFill>
                  <a:srgbClr val="888888"/>
                </a:solidFill>
                <a:latin typeface="Calibri"/>
                <a:ea typeface="Calibri"/>
                <a:cs typeface="Calibri"/>
                <a:sym typeface="Calibri"/>
              </a:defRPr>
            </a:lvl7pPr>
            <a:lvl8pPr marL="10582763" marR="0" lvl="7" indent="-3663" algn="l" rtl="0">
              <a:lnSpc>
                <a:spcPct val="90000"/>
              </a:lnSpc>
              <a:spcBef>
                <a:spcPts val="1653"/>
              </a:spcBef>
              <a:buClr>
                <a:srgbClr val="888888"/>
              </a:buClr>
              <a:buFont typeface="Arial"/>
              <a:buNone/>
              <a:defRPr sz="5291" b="0" i="0" u="none" strike="noStrike" cap="none">
                <a:solidFill>
                  <a:srgbClr val="888888"/>
                </a:solidFill>
                <a:latin typeface="Calibri"/>
                <a:ea typeface="Calibri"/>
                <a:cs typeface="Calibri"/>
                <a:sym typeface="Calibri"/>
              </a:defRPr>
            </a:lvl8pPr>
            <a:lvl9pPr marL="12094586" marR="0" lvl="8" indent="-4185" algn="l" rtl="0">
              <a:lnSpc>
                <a:spcPct val="90000"/>
              </a:lnSpc>
              <a:spcBef>
                <a:spcPts val="1653"/>
              </a:spcBef>
              <a:buClr>
                <a:srgbClr val="888888"/>
              </a:buClr>
              <a:buFont typeface="Arial"/>
              <a:buNone/>
              <a:defRPr sz="5291" b="0" i="0" u="none" strike="noStrike" cap="none">
                <a:solidFill>
                  <a:srgbClr val="888888"/>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3520439" y="21018626"/>
            <a:ext cx="11521440" cy="1207364"/>
          </a:xfrm>
          <a:prstGeom prst="rect">
            <a:avLst/>
          </a:prstGeom>
          <a:noFill/>
          <a:ln>
            <a:noFill/>
          </a:ln>
        </p:spPr>
        <p:txBody>
          <a:bodyPr lIns="91425" tIns="91425" rIns="91425" bIns="91425" anchor="ctr" anchorCtr="0"/>
          <a:lstStyle>
            <a:lvl1pPr marL="0" marR="0" lvl="0" indent="0" algn="l" rtl="0">
              <a:spcBef>
                <a:spcPts val="0"/>
              </a:spcBef>
              <a:buNone/>
              <a:defRPr sz="3968">
                <a:solidFill>
                  <a:srgbClr val="888888"/>
                </a:solidFill>
                <a:latin typeface="Calibri"/>
                <a:ea typeface="Calibri"/>
                <a:cs typeface="Calibri"/>
                <a:sym typeface="Calibri"/>
              </a:defRPr>
            </a:lvl1pPr>
            <a:lvl2pPr marL="1771193" marR="0" lvl="1" indent="-5893" algn="l" rtl="0">
              <a:spcBef>
                <a:spcPts val="0"/>
              </a:spcBef>
              <a:buNone/>
              <a:defRPr sz="6973" b="0" i="0" u="none" strike="noStrike" cap="none">
                <a:solidFill>
                  <a:schemeClr val="dk1"/>
                </a:solidFill>
                <a:latin typeface="Calibri"/>
                <a:ea typeface="Calibri"/>
                <a:cs typeface="Calibri"/>
                <a:sym typeface="Calibri"/>
              </a:defRPr>
            </a:lvl2pPr>
            <a:lvl3pPr marL="3542386" marR="0" lvl="2" indent="-11786" algn="l" rtl="0">
              <a:spcBef>
                <a:spcPts val="0"/>
              </a:spcBef>
              <a:buNone/>
              <a:defRPr sz="6973" b="0" i="0" u="none" strike="noStrike" cap="none">
                <a:solidFill>
                  <a:schemeClr val="dk1"/>
                </a:solidFill>
                <a:latin typeface="Calibri"/>
                <a:ea typeface="Calibri"/>
                <a:cs typeface="Calibri"/>
                <a:sym typeface="Calibri"/>
              </a:defRPr>
            </a:lvl3pPr>
            <a:lvl4pPr marL="5313578" marR="0" lvl="3" indent="-4977" algn="l" rtl="0">
              <a:spcBef>
                <a:spcPts val="0"/>
              </a:spcBef>
              <a:buNone/>
              <a:defRPr sz="6973" b="0" i="0" u="none" strike="noStrike" cap="none">
                <a:solidFill>
                  <a:schemeClr val="dk1"/>
                </a:solidFill>
                <a:latin typeface="Calibri"/>
                <a:ea typeface="Calibri"/>
                <a:cs typeface="Calibri"/>
                <a:sym typeface="Calibri"/>
              </a:defRPr>
            </a:lvl4pPr>
            <a:lvl5pPr marL="7084770" marR="0" lvl="4" indent="-10870" algn="l" rtl="0">
              <a:spcBef>
                <a:spcPts val="0"/>
              </a:spcBef>
              <a:buNone/>
              <a:defRPr sz="6973" b="0" i="0" u="none" strike="noStrike" cap="none">
                <a:solidFill>
                  <a:schemeClr val="dk1"/>
                </a:solidFill>
                <a:latin typeface="Calibri"/>
                <a:ea typeface="Calibri"/>
                <a:cs typeface="Calibri"/>
                <a:sym typeface="Calibri"/>
              </a:defRPr>
            </a:lvl5pPr>
            <a:lvl6pPr marL="8855964" marR="0" lvl="5" indent="-4064" algn="l" rtl="0">
              <a:spcBef>
                <a:spcPts val="0"/>
              </a:spcBef>
              <a:buNone/>
              <a:defRPr sz="6973" b="0" i="0" u="none" strike="noStrike" cap="none">
                <a:solidFill>
                  <a:schemeClr val="dk1"/>
                </a:solidFill>
                <a:latin typeface="Calibri"/>
                <a:ea typeface="Calibri"/>
                <a:cs typeface="Calibri"/>
                <a:sym typeface="Calibri"/>
              </a:defRPr>
            </a:lvl6pPr>
            <a:lvl7pPr marL="10627157" marR="0" lvl="6" indent="-9956" algn="l" rtl="0">
              <a:spcBef>
                <a:spcPts val="0"/>
              </a:spcBef>
              <a:buNone/>
              <a:defRPr sz="6973" b="0" i="0" u="none" strike="noStrike" cap="none">
                <a:solidFill>
                  <a:schemeClr val="dk1"/>
                </a:solidFill>
                <a:latin typeface="Calibri"/>
                <a:ea typeface="Calibri"/>
                <a:cs typeface="Calibri"/>
                <a:sym typeface="Calibri"/>
              </a:defRPr>
            </a:lvl7pPr>
            <a:lvl8pPr marL="12398350" marR="0" lvl="7" indent="-3150" algn="l" rtl="0">
              <a:spcBef>
                <a:spcPts val="0"/>
              </a:spcBef>
              <a:buNone/>
              <a:defRPr sz="6973" b="0" i="0" u="none" strike="noStrike" cap="none">
                <a:solidFill>
                  <a:schemeClr val="dk1"/>
                </a:solidFill>
                <a:latin typeface="Calibri"/>
                <a:ea typeface="Calibri"/>
                <a:cs typeface="Calibri"/>
                <a:sym typeface="Calibri"/>
              </a:defRPr>
            </a:lvl8pPr>
            <a:lvl9pPr marL="14169541" marR="0" lvl="8" indent="-9041" algn="l" rtl="0">
              <a:spcBef>
                <a:spcPts val="0"/>
              </a:spcBef>
              <a:buNone/>
              <a:defRPr sz="6973"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16962120" y="21018626"/>
            <a:ext cx="17282159" cy="1207364"/>
          </a:xfrm>
          <a:prstGeom prst="rect">
            <a:avLst/>
          </a:prstGeom>
          <a:noFill/>
          <a:ln>
            <a:noFill/>
          </a:ln>
        </p:spPr>
        <p:txBody>
          <a:bodyPr lIns="91425" tIns="91425" rIns="91425" bIns="91425" anchor="ctr" anchorCtr="0"/>
          <a:lstStyle>
            <a:lvl1pPr marL="0" marR="0" lvl="0" indent="0" algn="ctr" rtl="0">
              <a:spcBef>
                <a:spcPts val="0"/>
              </a:spcBef>
              <a:buNone/>
              <a:defRPr sz="3968">
                <a:solidFill>
                  <a:srgbClr val="888888"/>
                </a:solidFill>
                <a:latin typeface="Calibri"/>
                <a:ea typeface="Calibri"/>
                <a:cs typeface="Calibri"/>
                <a:sym typeface="Calibri"/>
              </a:defRPr>
            </a:lvl1pPr>
            <a:lvl2pPr marL="1771193" marR="0" lvl="1" indent="-5893" algn="l" rtl="0">
              <a:spcBef>
                <a:spcPts val="0"/>
              </a:spcBef>
              <a:buNone/>
              <a:defRPr sz="6973" b="0" i="0" u="none" strike="noStrike" cap="none">
                <a:solidFill>
                  <a:schemeClr val="dk1"/>
                </a:solidFill>
                <a:latin typeface="Calibri"/>
                <a:ea typeface="Calibri"/>
                <a:cs typeface="Calibri"/>
                <a:sym typeface="Calibri"/>
              </a:defRPr>
            </a:lvl2pPr>
            <a:lvl3pPr marL="3542386" marR="0" lvl="2" indent="-11786" algn="l" rtl="0">
              <a:spcBef>
                <a:spcPts val="0"/>
              </a:spcBef>
              <a:buNone/>
              <a:defRPr sz="6973" b="0" i="0" u="none" strike="noStrike" cap="none">
                <a:solidFill>
                  <a:schemeClr val="dk1"/>
                </a:solidFill>
                <a:latin typeface="Calibri"/>
                <a:ea typeface="Calibri"/>
                <a:cs typeface="Calibri"/>
                <a:sym typeface="Calibri"/>
              </a:defRPr>
            </a:lvl3pPr>
            <a:lvl4pPr marL="5313578" marR="0" lvl="3" indent="-4977" algn="l" rtl="0">
              <a:spcBef>
                <a:spcPts val="0"/>
              </a:spcBef>
              <a:buNone/>
              <a:defRPr sz="6973" b="0" i="0" u="none" strike="noStrike" cap="none">
                <a:solidFill>
                  <a:schemeClr val="dk1"/>
                </a:solidFill>
                <a:latin typeface="Calibri"/>
                <a:ea typeface="Calibri"/>
                <a:cs typeface="Calibri"/>
                <a:sym typeface="Calibri"/>
              </a:defRPr>
            </a:lvl4pPr>
            <a:lvl5pPr marL="7084770" marR="0" lvl="4" indent="-10870" algn="l" rtl="0">
              <a:spcBef>
                <a:spcPts val="0"/>
              </a:spcBef>
              <a:buNone/>
              <a:defRPr sz="6973" b="0" i="0" u="none" strike="noStrike" cap="none">
                <a:solidFill>
                  <a:schemeClr val="dk1"/>
                </a:solidFill>
                <a:latin typeface="Calibri"/>
                <a:ea typeface="Calibri"/>
                <a:cs typeface="Calibri"/>
                <a:sym typeface="Calibri"/>
              </a:defRPr>
            </a:lvl5pPr>
            <a:lvl6pPr marL="8855964" marR="0" lvl="5" indent="-4064" algn="l" rtl="0">
              <a:spcBef>
                <a:spcPts val="0"/>
              </a:spcBef>
              <a:buNone/>
              <a:defRPr sz="6973" b="0" i="0" u="none" strike="noStrike" cap="none">
                <a:solidFill>
                  <a:schemeClr val="dk1"/>
                </a:solidFill>
                <a:latin typeface="Calibri"/>
                <a:ea typeface="Calibri"/>
                <a:cs typeface="Calibri"/>
                <a:sym typeface="Calibri"/>
              </a:defRPr>
            </a:lvl6pPr>
            <a:lvl7pPr marL="10627157" marR="0" lvl="6" indent="-9956" algn="l" rtl="0">
              <a:spcBef>
                <a:spcPts val="0"/>
              </a:spcBef>
              <a:buNone/>
              <a:defRPr sz="6973" b="0" i="0" u="none" strike="noStrike" cap="none">
                <a:solidFill>
                  <a:schemeClr val="dk1"/>
                </a:solidFill>
                <a:latin typeface="Calibri"/>
                <a:ea typeface="Calibri"/>
                <a:cs typeface="Calibri"/>
                <a:sym typeface="Calibri"/>
              </a:defRPr>
            </a:lvl7pPr>
            <a:lvl8pPr marL="12398350" marR="0" lvl="7" indent="-3150" algn="l" rtl="0">
              <a:spcBef>
                <a:spcPts val="0"/>
              </a:spcBef>
              <a:buNone/>
              <a:defRPr sz="6973" b="0" i="0" u="none" strike="noStrike" cap="none">
                <a:solidFill>
                  <a:schemeClr val="dk1"/>
                </a:solidFill>
                <a:latin typeface="Calibri"/>
                <a:ea typeface="Calibri"/>
                <a:cs typeface="Calibri"/>
                <a:sym typeface="Calibri"/>
              </a:defRPr>
            </a:lvl8pPr>
            <a:lvl9pPr marL="14169541" marR="0" lvl="8" indent="-9041" algn="l" rtl="0">
              <a:spcBef>
                <a:spcPts val="0"/>
              </a:spcBef>
              <a:buNone/>
              <a:defRPr sz="6973"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36164518" y="21018626"/>
            <a:ext cx="11521440" cy="1207364"/>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3968">
                <a:solidFill>
                  <a:srgbClr val="888888"/>
                </a:solidFill>
                <a:latin typeface="Calibri"/>
                <a:ea typeface="Calibri"/>
                <a:cs typeface="Calibri"/>
                <a:sym typeface="Calibri"/>
              </a:rPr>
              <a:t>‹#›</a:t>
            </a:fld>
            <a:endParaRPr lang="en-US" sz="3968">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3520439" y="1207365"/>
            <a:ext cx="44165519" cy="4383255"/>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14549"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5" name="Shape 35"/>
          <p:cNvSpPr txBox="1">
            <a:spLocks noGrp="1"/>
          </p:cNvSpPr>
          <p:nvPr>
            <p:ph type="body" idx="1"/>
          </p:nvPr>
        </p:nvSpPr>
        <p:spPr>
          <a:xfrm>
            <a:off x="3520439" y="6036817"/>
            <a:ext cx="21762720" cy="14388626"/>
          </a:xfrm>
          <a:prstGeom prst="rect">
            <a:avLst/>
          </a:prstGeom>
          <a:noFill/>
          <a:ln>
            <a:noFill/>
          </a:ln>
        </p:spPr>
        <p:txBody>
          <a:bodyPr lIns="91425" tIns="91425" rIns="91425" bIns="91425" anchor="t" anchorCtr="0"/>
          <a:lstStyle>
            <a:lvl1pPr marL="755912" marR="0" lvl="0" indent="-167965" algn="l" rtl="0">
              <a:lnSpc>
                <a:spcPct val="90000"/>
              </a:lnSpc>
              <a:spcBef>
                <a:spcPts val="3307"/>
              </a:spcBef>
              <a:buClr>
                <a:schemeClr val="dk1"/>
              </a:buClr>
              <a:buSzPct val="99559"/>
              <a:buFont typeface="Arial"/>
              <a:buChar char="•"/>
              <a:defRPr sz="9259" b="0" i="0" u="none" strike="noStrike" cap="none">
                <a:solidFill>
                  <a:schemeClr val="dk1"/>
                </a:solidFill>
                <a:latin typeface="Calibri"/>
                <a:ea typeface="Calibri"/>
                <a:cs typeface="Calibri"/>
                <a:sym typeface="Calibri"/>
              </a:defRPr>
            </a:lvl1pPr>
            <a:lvl2pPr marL="2267735" marR="0" lvl="1" indent="-252499" algn="l" rtl="0">
              <a:lnSpc>
                <a:spcPct val="90000"/>
              </a:lnSpc>
              <a:spcBef>
                <a:spcPts val="1653"/>
              </a:spcBef>
              <a:buClr>
                <a:schemeClr val="dk1"/>
              </a:buClr>
              <a:buSzPct val="100455"/>
              <a:buFont typeface="Arial"/>
              <a:buChar char="•"/>
              <a:defRPr sz="7936" b="0" i="0" u="none" strike="noStrike" cap="none">
                <a:solidFill>
                  <a:schemeClr val="dk1"/>
                </a:solidFill>
                <a:latin typeface="Calibri"/>
                <a:ea typeface="Calibri"/>
                <a:cs typeface="Calibri"/>
                <a:sym typeface="Calibri"/>
              </a:defRPr>
            </a:lvl2pPr>
            <a:lvl3pPr marL="3779558" marR="0" lvl="2" indent="-337032" algn="l" rtl="0">
              <a:lnSpc>
                <a:spcPct val="90000"/>
              </a:lnSpc>
              <a:spcBef>
                <a:spcPts val="1653"/>
              </a:spcBef>
              <a:buClr>
                <a:schemeClr val="dk1"/>
              </a:buClr>
              <a:buSzPct val="100196"/>
              <a:buFont typeface="Arial"/>
              <a:buChar char="•"/>
              <a:defRPr sz="6612" b="0" i="0" u="none" strike="noStrike" cap="none">
                <a:solidFill>
                  <a:schemeClr val="dk1"/>
                </a:solidFill>
                <a:latin typeface="Calibri"/>
                <a:ea typeface="Calibri"/>
                <a:cs typeface="Calibri"/>
                <a:sym typeface="Calibri"/>
              </a:defRPr>
            </a:lvl3pPr>
            <a:lvl4pPr marL="5291381" marR="0" lvl="3" indent="-379528" algn="l" rtl="0">
              <a:lnSpc>
                <a:spcPct val="90000"/>
              </a:lnSpc>
              <a:spcBef>
                <a:spcPts val="1653"/>
              </a:spcBef>
              <a:buClr>
                <a:schemeClr val="dk1"/>
              </a:buClr>
              <a:buSzPct val="99200"/>
              <a:buFont typeface="Arial"/>
              <a:buChar char="•"/>
              <a:defRPr sz="5952" b="0" i="0" u="none" strike="noStrike" cap="none">
                <a:solidFill>
                  <a:schemeClr val="dk1"/>
                </a:solidFill>
                <a:latin typeface="Calibri"/>
                <a:ea typeface="Calibri"/>
                <a:cs typeface="Calibri"/>
                <a:sym typeface="Calibri"/>
              </a:defRPr>
            </a:lvl4pPr>
            <a:lvl5pPr marL="6803205" marR="0" lvl="4" indent="-380052" algn="l" rtl="0">
              <a:lnSpc>
                <a:spcPct val="90000"/>
              </a:lnSpc>
              <a:spcBef>
                <a:spcPts val="1653"/>
              </a:spcBef>
              <a:buClr>
                <a:schemeClr val="dk1"/>
              </a:buClr>
              <a:buSzPct val="99200"/>
              <a:buFont typeface="Arial"/>
              <a:buChar char="•"/>
              <a:defRPr sz="5952" b="0" i="0" u="none" strike="noStrike" cap="none">
                <a:solidFill>
                  <a:schemeClr val="dk1"/>
                </a:solidFill>
                <a:latin typeface="Calibri"/>
                <a:ea typeface="Calibri"/>
                <a:cs typeface="Calibri"/>
                <a:sym typeface="Calibri"/>
              </a:defRPr>
            </a:lvl5pPr>
            <a:lvl6pPr marL="8315028" marR="0" lvl="5" indent="-380576" algn="l" rtl="0">
              <a:lnSpc>
                <a:spcPct val="90000"/>
              </a:lnSpc>
              <a:spcBef>
                <a:spcPts val="1653"/>
              </a:spcBef>
              <a:buClr>
                <a:schemeClr val="dk1"/>
              </a:buClr>
              <a:buSzPct val="99200"/>
              <a:buFont typeface="Arial"/>
              <a:buChar char="•"/>
              <a:defRPr sz="5952" b="0" i="0" u="none" strike="noStrike" cap="none">
                <a:solidFill>
                  <a:schemeClr val="dk1"/>
                </a:solidFill>
                <a:latin typeface="Calibri"/>
                <a:ea typeface="Calibri"/>
                <a:cs typeface="Calibri"/>
                <a:sym typeface="Calibri"/>
              </a:defRPr>
            </a:lvl6pPr>
            <a:lvl7pPr marL="9826851" marR="0" lvl="6" indent="-381099" algn="l" rtl="0">
              <a:lnSpc>
                <a:spcPct val="90000"/>
              </a:lnSpc>
              <a:spcBef>
                <a:spcPts val="1653"/>
              </a:spcBef>
              <a:buClr>
                <a:schemeClr val="dk1"/>
              </a:buClr>
              <a:buSzPct val="99200"/>
              <a:buFont typeface="Arial"/>
              <a:buChar char="•"/>
              <a:defRPr sz="5952" b="0" i="0" u="none" strike="noStrike" cap="none">
                <a:solidFill>
                  <a:schemeClr val="dk1"/>
                </a:solidFill>
                <a:latin typeface="Calibri"/>
                <a:ea typeface="Calibri"/>
                <a:cs typeface="Calibri"/>
                <a:sym typeface="Calibri"/>
              </a:defRPr>
            </a:lvl7pPr>
            <a:lvl8pPr marL="11338674" marR="0" lvl="7" indent="-381621" algn="l" rtl="0">
              <a:lnSpc>
                <a:spcPct val="90000"/>
              </a:lnSpc>
              <a:spcBef>
                <a:spcPts val="1653"/>
              </a:spcBef>
              <a:buClr>
                <a:schemeClr val="dk1"/>
              </a:buClr>
              <a:buSzPct val="99200"/>
              <a:buFont typeface="Arial"/>
              <a:buChar char="•"/>
              <a:defRPr sz="5952" b="0" i="0" u="none" strike="noStrike" cap="none">
                <a:solidFill>
                  <a:schemeClr val="dk1"/>
                </a:solidFill>
                <a:latin typeface="Calibri"/>
                <a:ea typeface="Calibri"/>
                <a:cs typeface="Calibri"/>
                <a:sym typeface="Calibri"/>
              </a:defRPr>
            </a:lvl8pPr>
            <a:lvl9pPr marL="12850498" marR="0" lvl="8" indent="-382145" algn="l" rtl="0">
              <a:lnSpc>
                <a:spcPct val="90000"/>
              </a:lnSpc>
              <a:spcBef>
                <a:spcPts val="1653"/>
              </a:spcBef>
              <a:buClr>
                <a:schemeClr val="dk1"/>
              </a:buClr>
              <a:buSzPct val="99200"/>
              <a:buFont typeface="Arial"/>
              <a:buChar char="•"/>
              <a:defRPr sz="5952"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2"/>
          </p:nvPr>
        </p:nvSpPr>
        <p:spPr>
          <a:xfrm>
            <a:off x="25923240" y="6036817"/>
            <a:ext cx="21762720" cy="14388626"/>
          </a:xfrm>
          <a:prstGeom prst="rect">
            <a:avLst/>
          </a:prstGeom>
          <a:noFill/>
          <a:ln>
            <a:noFill/>
          </a:ln>
        </p:spPr>
        <p:txBody>
          <a:bodyPr lIns="91425" tIns="91425" rIns="91425" bIns="91425" anchor="t" anchorCtr="0"/>
          <a:lstStyle>
            <a:lvl1pPr marL="755912" marR="0" lvl="0" indent="-167965" algn="l" rtl="0">
              <a:lnSpc>
                <a:spcPct val="90000"/>
              </a:lnSpc>
              <a:spcBef>
                <a:spcPts val="3307"/>
              </a:spcBef>
              <a:buClr>
                <a:schemeClr val="dk1"/>
              </a:buClr>
              <a:buSzPct val="99559"/>
              <a:buFont typeface="Arial"/>
              <a:buChar char="•"/>
              <a:defRPr sz="9259" b="0" i="0" u="none" strike="noStrike" cap="none">
                <a:solidFill>
                  <a:schemeClr val="dk1"/>
                </a:solidFill>
                <a:latin typeface="Calibri"/>
                <a:ea typeface="Calibri"/>
                <a:cs typeface="Calibri"/>
                <a:sym typeface="Calibri"/>
              </a:defRPr>
            </a:lvl1pPr>
            <a:lvl2pPr marL="2267735" marR="0" lvl="1" indent="-252499" algn="l" rtl="0">
              <a:lnSpc>
                <a:spcPct val="90000"/>
              </a:lnSpc>
              <a:spcBef>
                <a:spcPts val="1653"/>
              </a:spcBef>
              <a:buClr>
                <a:schemeClr val="dk1"/>
              </a:buClr>
              <a:buSzPct val="100455"/>
              <a:buFont typeface="Arial"/>
              <a:buChar char="•"/>
              <a:defRPr sz="7936" b="0" i="0" u="none" strike="noStrike" cap="none">
                <a:solidFill>
                  <a:schemeClr val="dk1"/>
                </a:solidFill>
                <a:latin typeface="Calibri"/>
                <a:ea typeface="Calibri"/>
                <a:cs typeface="Calibri"/>
                <a:sym typeface="Calibri"/>
              </a:defRPr>
            </a:lvl2pPr>
            <a:lvl3pPr marL="3779558" marR="0" lvl="2" indent="-337032" algn="l" rtl="0">
              <a:lnSpc>
                <a:spcPct val="90000"/>
              </a:lnSpc>
              <a:spcBef>
                <a:spcPts val="1653"/>
              </a:spcBef>
              <a:buClr>
                <a:schemeClr val="dk1"/>
              </a:buClr>
              <a:buSzPct val="100196"/>
              <a:buFont typeface="Arial"/>
              <a:buChar char="•"/>
              <a:defRPr sz="6612" b="0" i="0" u="none" strike="noStrike" cap="none">
                <a:solidFill>
                  <a:schemeClr val="dk1"/>
                </a:solidFill>
                <a:latin typeface="Calibri"/>
                <a:ea typeface="Calibri"/>
                <a:cs typeface="Calibri"/>
                <a:sym typeface="Calibri"/>
              </a:defRPr>
            </a:lvl3pPr>
            <a:lvl4pPr marL="5291381" marR="0" lvl="3" indent="-379528" algn="l" rtl="0">
              <a:lnSpc>
                <a:spcPct val="90000"/>
              </a:lnSpc>
              <a:spcBef>
                <a:spcPts val="1653"/>
              </a:spcBef>
              <a:buClr>
                <a:schemeClr val="dk1"/>
              </a:buClr>
              <a:buSzPct val="99200"/>
              <a:buFont typeface="Arial"/>
              <a:buChar char="•"/>
              <a:defRPr sz="5952" b="0" i="0" u="none" strike="noStrike" cap="none">
                <a:solidFill>
                  <a:schemeClr val="dk1"/>
                </a:solidFill>
                <a:latin typeface="Calibri"/>
                <a:ea typeface="Calibri"/>
                <a:cs typeface="Calibri"/>
                <a:sym typeface="Calibri"/>
              </a:defRPr>
            </a:lvl4pPr>
            <a:lvl5pPr marL="6803205" marR="0" lvl="4" indent="-380052" algn="l" rtl="0">
              <a:lnSpc>
                <a:spcPct val="90000"/>
              </a:lnSpc>
              <a:spcBef>
                <a:spcPts val="1653"/>
              </a:spcBef>
              <a:buClr>
                <a:schemeClr val="dk1"/>
              </a:buClr>
              <a:buSzPct val="99200"/>
              <a:buFont typeface="Arial"/>
              <a:buChar char="•"/>
              <a:defRPr sz="5952" b="0" i="0" u="none" strike="noStrike" cap="none">
                <a:solidFill>
                  <a:schemeClr val="dk1"/>
                </a:solidFill>
                <a:latin typeface="Calibri"/>
                <a:ea typeface="Calibri"/>
                <a:cs typeface="Calibri"/>
                <a:sym typeface="Calibri"/>
              </a:defRPr>
            </a:lvl5pPr>
            <a:lvl6pPr marL="8315028" marR="0" lvl="5" indent="-380576" algn="l" rtl="0">
              <a:lnSpc>
                <a:spcPct val="90000"/>
              </a:lnSpc>
              <a:spcBef>
                <a:spcPts val="1653"/>
              </a:spcBef>
              <a:buClr>
                <a:schemeClr val="dk1"/>
              </a:buClr>
              <a:buSzPct val="99200"/>
              <a:buFont typeface="Arial"/>
              <a:buChar char="•"/>
              <a:defRPr sz="5952" b="0" i="0" u="none" strike="noStrike" cap="none">
                <a:solidFill>
                  <a:schemeClr val="dk1"/>
                </a:solidFill>
                <a:latin typeface="Calibri"/>
                <a:ea typeface="Calibri"/>
                <a:cs typeface="Calibri"/>
                <a:sym typeface="Calibri"/>
              </a:defRPr>
            </a:lvl6pPr>
            <a:lvl7pPr marL="9826851" marR="0" lvl="6" indent="-381099" algn="l" rtl="0">
              <a:lnSpc>
                <a:spcPct val="90000"/>
              </a:lnSpc>
              <a:spcBef>
                <a:spcPts val="1653"/>
              </a:spcBef>
              <a:buClr>
                <a:schemeClr val="dk1"/>
              </a:buClr>
              <a:buSzPct val="99200"/>
              <a:buFont typeface="Arial"/>
              <a:buChar char="•"/>
              <a:defRPr sz="5952" b="0" i="0" u="none" strike="noStrike" cap="none">
                <a:solidFill>
                  <a:schemeClr val="dk1"/>
                </a:solidFill>
                <a:latin typeface="Calibri"/>
                <a:ea typeface="Calibri"/>
                <a:cs typeface="Calibri"/>
                <a:sym typeface="Calibri"/>
              </a:defRPr>
            </a:lvl7pPr>
            <a:lvl8pPr marL="11338674" marR="0" lvl="7" indent="-381621" algn="l" rtl="0">
              <a:lnSpc>
                <a:spcPct val="90000"/>
              </a:lnSpc>
              <a:spcBef>
                <a:spcPts val="1653"/>
              </a:spcBef>
              <a:buClr>
                <a:schemeClr val="dk1"/>
              </a:buClr>
              <a:buSzPct val="99200"/>
              <a:buFont typeface="Arial"/>
              <a:buChar char="•"/>
              <a:defRPr sz="5952" b="0" i="0" u="none" strike="noStrike" cap="none">
                <a:solidFill>
                  <a:schemeClr val="dk1"/>
                </a:solidFill>
                <a:latin typeface="Calibri"/>
                <a:ea typeface="Calibri"/>
                <a:cs typeface="Calibri"/>
                <a:sym typeface="Calibri"/>
              </a:defRPr>
            </a:lvl8pPr>
            <a:lvl9pPr marL="12850498" marR="0" lvl="8" indent="-382145" algn="l" rtl="0">
              <a:lnSpc>
                <a:spcPct val="90000"/>
              </a:lnSpc>
              <a:spcBef>
                <a:spcPts val="1653"/>
              </a:spcBef>
              <a:buClr>
                <a:schemeClr val="dk1"/>
              </a:buClr>
              <a:buSzPct val="99200"/>
              <a:buFont typeface="Arial"/>
              <a:buChar char="•"/>
              <a:defRPr sz="5952"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3520439" y="21018626"/>
            <a:ext cx="11521440" cy="1207364"/>
          </a:xfrm>
          <a:prstGeom prst="rect">
            <a:avLst/>
          </a:prstGeom>
          <a:noFill/>
          <a:ln>
            <a:noFill/>
          </a:ln>
        </p:spPr>
        <p:txBody>
          <a:bodyPr lIns="91425" tIns="91425" rIns="91425" bIns="91425" anchor="ctr" anchorCtr="0"/>
          <a:lstStyle>
            <a:lvl1pPr marL="0" marR="0" lvl="0" indent="0" algn="l" rtl="0">
              <a:spcBef>
                <a:spcPts val="0"/>
              </a:spcBef>
              <a:buNone/>
              <a:defRPr sz="3968">
                <a:solidFill>
                  <a:srgbClr val="888888"/>
                </a:solidFill>
                <a:latin typeface="Calibri"/>
                <a:ea typeface="Calibri"/>
                <a:cs typeface="Calibri"/>
                <a:sym typeface="Calibri"/>
              </a:defRPr>
            </a:lvl1pPr>
            <a:lvl2pPr marL="1771193" marR="0" lvl="1" indent="-5893" algn="l" rtl="0">
              <a:spcBef>
                <a:spcPts val="0"/>
              </a:spcBef>
              <a:buNone/>
              <a:defRPr sz="6973" b="0" i="0" u="none" strike="noStrike" cap="none">
                <a:solidFill>
                  <a:schemeClr val="dk1"/>
                </a:solidFill>
                <a:latin typeface="Calibri"/>
                <a:ea typeface="Calibri"/>
                <a:cs typeface="Calibri"/>
                <a:sym typeface="Calibri"/>
              </a:defRPr>
            </a:lvl2pPr>
            <a:lvl3pPr marL="3542386" marR="0" lvl="2" indent="-11786" algn="l" rtl="0">
              <a:spcBef>
                <a:spcPts val="0"/>
              </a:spcBef>
              <a:buNone/>
              <a:defRPr sz="6973" b="0" i="0" u="none" strike="noStrike" cap="none">
                <a:solidFill>
                  <a:schemeClr val="dk1"/>
                </a:solidFill>
                <a:latin typeface="Calibri"/>
                <a:ea typeface="Calibri"/>
                <a:cs typeface="Calibri"/>
                <a:sym typeface="Calibri"/>
              </a:defRPr>
            </a:lvl3pPr>
            <a:lvl4pPr marL="5313578" marR="0" lvl="3" indent="-4977" algn="l" rtl="0">
              <a:spcBef>
                <a:spcPts val="0"/>
              </a:spcBef>
              <a:buNone/>
              <a:defRPr sz="6973" b="0" i="0" u="none" strike="noStrike" cap="none">
                <a:solidFill>
                  <a:schemeClr val="dk1"/>
                </a:solidFill>
                <a:latin typeface="Calibri"/>
                <a:ea typeface="Calibri"/>
                <a:cs typeface="Calibri"/>
                <a:sym typeface="Calibri"/>
              </a:defRPr>
            </a:lvl4pPr>
            <a:lvl5pPr marL="7084770" marR="0" lvl="4" indent="-10870" algn="l" rtl="0">
              <a:spcBef>
                <a:spcPts val="0"/>
              </a:spcBef>
              <a:buNone/>
              <a:defRPr sz="6973" b="0" i="0" u="none" strike="noStrike" cap="none">
                <a:solidFill>
                  <a:schemeClr val="dk1"/>
                </a:solidFill>
                <a:latin typeface="Calibri"/>
                <a:ea typeface="Calibri"/>
                <a:cs typeface="Calibri"/>
                <a:sym typeface="Calibri"/>
              </a:defRPr>
            </a:lvl5pPr>
            <a:lvl6pPr marL="8855964" marR="0" lvl="5" indent="-4064" algn="l" rtl="0">
              <a:spcBef>
                <a:spcPts val="0"/>
              </a:spcBef>
              <a:buNone/>
              <a:defRPr sz="6973" b="0" i="0" u="none" strike="noStrike" cap="none">
                <a:solidFill>
                  <a:schemeClr val="dk1"/>
                </a:solidFill>
                <a:latin typeface="Calibri"/>
                <a:ea typeface="Calibri"/>
                <a:cs typeface="Calibri"/>
                <a:sym typeface="Calibri"/>
              </a:defRPr>
            </a:lvl6pPr>
            <a:lvl7pPr marL="10627157" marR="0" lvl="6" indent="-9956" algn="l" rtl="0">
              <a:spcBef>
                <a:spcPts val="0"/>
              </a:spcBef>
              <a:buNone/>
              <a:defRPr sz="6973" b="0" i="0" u="none" strike="noStrike" cap="none">
                <a:solidFill>
                  <a:schemeClr val="dk1"/>
                </a:solidFill>
                <a:latin typeface="Calibri"/>
                <a:ea typeface="Calibri"/>
                <a:cs typeface="Calibri"/>
                <a:sym typeface="Calibri"/>
              </a:defRPr>
            </a:lvl7pPr>
            <a:lvl8pPr marL="12398350" marR="0" lvl="7" indent="-3150" algn="l" rtl="0">
              <a:spcBef>
                <a:spcPts val="0"/>
              </a:spcBef>
              <a:buNone/>
              <a:defRPr sz="6973" b="0" i="0" u="none" strike="noStrike" cap="none">
                <a:solidFill>
                  <a:schemeClr val="dk1"/>
                </a:solidFill>
                <a:latin typeface="Calibri"/>
                <a:ea typeface="Calibri"/>
                <a:cs typeface="Calibri"/>
                <a:sym typeface="Calibri"/>
              </a:defRPr>
            </a:lvl8pPr>
            <a:lvl9pPr marL="14169541" marR="0" lvl="8" indent="-9041" algn="l" rtl="0">
              <a:spcBef>
                <a:spcPts val="0"/>
              </a:spcBef>
              <a:buNone/>
              <a:defRPr sz="6973"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16962120" y="21018626"/>
            <a:ext cx="17282159" cy="1207364"/>
          </a:xfrm>
          <a:prstGeom prst="rect">
            <a:avLst/>
          </a:prstGeom>
          <a:noFill/>
          <a:ln>
            <a:noFill/>
          </a:ln>
        </p:spPr>
        <p:txBody>
          <a:bodyPr lIns="91425" tIns="91425" rIns="91425" bIns="91425" anchor="ctr" anchorCtr="0"/>
          <a:lstStyle>
            <a:lvl1pPr marL="0" marR="0" lvl="0" indent="0" algn="ctr" rtl="0">
              <a:spcBef>
                <a:spcPts val="0"/>
              </a:spcBef>
              <a:buNone/>
              <a:defRPr sz="3968">
                <a:solidFill>
                  <a:srgbClr val="888888"/>
                </a:solidFill>
                <a:latin typeface="Calibri"/>
                <a:ea typeface="Calibri"/>
                <a:cs typeface="Calibri"/>
                <a:sym typeface="Calibri"/>
              </a:defRPr>
            </a:lvl1pPr>
            <a:lvl2pPr marL="1771193" marR="0" lvl="1" indent="-5893" algn="l" rtl="0">
              <a:spcBef>
                <a:spcPts val="0"/>
              </a:spcBef>
              <a:buNone/>
              <a:defRPr sz="6973" b="0" i="0" u="none" strike="noStrike" cap="none">
                <a:solidFill>
                  <a:schemeClr val="dk1"/>
                </a:solidFill>
                <a:latin typeface="Calibri"/>
                <a:ea typeface="Calibri"/>
                <a:cs typeface="Calibri"/>
                <a:sym typeface="Calibri"/>
              </a:defRPr>
            </a:lvl2pPr>
            <a:lvl3pPr marL="3542386" marR="0" lvl="2" indent="-11786" algn="l" rtl="0">
              <a:spcBef>
                <a:spcPts val="0"/>
              </a:spcBef>
              <a:buNone/>
              <a:defRPr sz="6973" b="0" i="0" u="none" strike="noStrike" cap="none">
                <a:solidFill>
                  <a:schemeClr val="dk1"/>
                </a:solidFill>
                <a:latin typeface="Calibri"/>
                <a:ea typeface="Calibri"/>
                <a:cs typeface="Calibri"/>
                <a:sym typeface="Calibri"/>
              </a:defRPr>
            </a:lvl3pPr>
            <a:lvl4pPr marL="5313578" marR="0" lvl="3" indent="-4977" algn="l" rtl="0">
              <a:spcBef>
                <a:spcPts val="0"/>
              </a:spcBef>
              <a:buNone/>
              <a:defRPr sz="6973" b="0" i="0" u="none" strike="noStrike" cap="none">
                <a:solidFill>
                  <a:schemeClr val="dk1"/>
                </a:solidFill>
                <a:latin typeface="Calibri"/>
                <a:ea typeface="Calibri"/>
                <a:cs typeface="Calibri"/>
                <a:sym typeface="Calibri"/>
              </a:defRPr>
            </a:lvl4pPr>
            <a:lvl5pPr marL="7084770" marR="0" lvl="4" indent="-10870" algn="l" rtl="0">
              <a:spcBef>
                <a:spcPts val="0"/>
              </a:spcBef>
              <a:buNone/>
              <a:defRPr sz="6973" b="0" i="0" u="none" strike="noStrike" cap="none">
                <a:solidFill>
                  <a:schemeClr val="dk1"/>
                </a:solidFill>
                <a:latin typeface="Calibri"/>
                <a:ea typeface="Calibri"/>
                <a:cs typeface="Calibri"/>
                <a:sym typeface="Calibri"/>
              </a:defRPr>
            </a:lvl5pPr>
            <a:lvl6pPr marL="8855964" marR="0" lvl="5" indent="-4064" algn="l" rtl="0">
              <a:spcBef>
                <a:spcPts val="0"/>
              </a:spcBef>
              <a:buNone/>
              <a:defRPr sz="6973" b="0" i="0" u="none" strike="noStrike" cap="none">
                <a:solidFill>
                  <a:schemeClr val="dk1"/>
                </a:solidFill>
                <a:latin typeface="Calibri"/>
                <a:ea typeface="Calibri"/>
                <a:cs typeface="Calibri"/>
                <a:sym typeface="Calibri"/>
              </a:defRPr>
            </a:lvl6pPr>
            <a:lvl7pPr marL="10627157" marR="0" lvl="6" indent="-9956" algn="l" rtl="0">
              <a:spcBef>
                <a:spcPts val="0"/>
              </a:spcBef>
              <a:buNone/>
              <a:defRPr sz="6973" b="0" i="0" u="none" strike="noStrike" cap="none">
                <a:solidFill>
                  <a:schemeClr val="dk1"/>
                </a:solidFill>
                <a:latin typeface="Calibri"/>
                <a:ea typeface="Calibri"/>
                <a:cs typeface="Calibri"/>
                <a:sym typeface="Calibri"/>
              </a:defRPr>
            </a:lvl7pPr>
            <a:lvl8pPr marL="12398350" marR="0" lvl="7" indent="-3150" algn="l" rtl="0">
              <a:spcBef>
                <a:spcPts val="0"/>
              </a:spcBef>
              <a:buNone/>
              <a:defRPr sz="6973" b="0" i="0" u="none" strike="noStrike" cap="none">
                <a:solidFill>
                  <a:schemeClr val="dk1"/>
                </a:solidFill>
                <a:latin typeface="Calibri"/>
                <a:ea typeface="Calibri"/>
                <a:cs typeface="Calibri"/>
                <a:sym typeface="Calibri"/>
              </a:defRPr>
            </a:lvl8pPr>
            <a:lvl9pPr marL="14169541" marR="0" lvl="8" indent="-9041" algn="l" rtl="0">
              <a:spcBef>
                <a:spcPts val="0"/>
              </a:spcBef>
              <a:buNone/>
              <a:defRPr sz="6973"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36164518" y="21018626"/>
            <a:ext cx="11521440" cy="1207364"/>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3968">
                <a:solidFill>
                  <a:srgbClr val="888888"/>
                </a:solidFill>
                <a:latin typeface="Calibri"/>
                <a:ea typeface="Calibri"/>
                <a:cs typeface="Calibri"/>
                <a:sym typeface="Calibri"/>
              </a:rPr>
              <a:t>‹#›</a:t>
            </a:fld>
            <a:endParaRPr lang="en-US" sz="3968">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3527110" y="1207365"/>
            <a:ext cx="44165519" cy="4383255"/>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14549"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2" name="Shape 42"/>
          <p:cNvSpPr txBox="1">
            <a:spLocks noGrp="1"/>
          </p:cNvSpPr>
          <p:nvPr>
            <p:ph type="body" idx="1"/>
          </p:nvPr>
        </p:nvSpPr>
        <p:spPr>
          <a:xfrm>
            <a:off x="3527112" y="5559123"/>
            <a:ext cx="21662704" cy="2724440"/>
          </a:xfrm>
          <a:prstGeom prst="rect">
            <a:avLst/>
          </a:prstGeom>
          <a:noFill/>
          <a:ln>
            <a:noFill/>
          </a:ln>
        </p:spPr>
        <p:txBody>
          <a:bodyPr lIns="91425" tIns="91425" rIns="91425" bIns="91425" anchor="b" anchorCtr="0"/>
          <a:lstStyle>
            <a:lvl1pPr marL="0" marR="0" lvl="0" indent="0" algn="l" rtl="0">
              <a:lnSpc>
                <a:spcPct val="90000"/>
              </a:lnSpc>
              <a:spcBef>
                <a:spcPts val="3307"/>
              </a:spcBef>
              <a:buClr>
                <a:schemeClr val="dk1"/>
              </a:buClr>
              <a:buFont typeface="Arial"/>
              <a:buNone/>
              <a:defRPr sz="7936" b="1" i="0" u="none" strike="noStrike" cap="none">
                <a:solidFill>
                  <a:schemeClr val="dk1"/>
                </a:solidFill>
                <a:latin typeface="Calibri"/>
                <a:ea typeface="Calibri"/>
                <a:cs typeface="Calibri"/>
                <a:sym typeface="Calibri"/>
              </a:defRPr>
            </a:lvl1pPr>
            <a:lvl2pPr marL="1511823" marR="0" lvl="1" indent="-523" algn="l" rtl="0">
              <a:lnSpc>
                <a:spcPct val="90000"/>
              </a:lnSpc>
              <a:spcBef>
                <a:spcPts val="1653"/>
              </a:spcBef>
              <a:buClr>
                <a:schemeClr val="dk1"/>
              </a:buClr>
              <a:buFont typeface="Arial"/>
              <a:buNone/>
              <a:defRPr sz="6612" b="1" i="0" u="none" strike="noStrike" cap="none">
                <a:solidFill>
                  <a:schemeClr val="dk1"/>
                </a:solidFill>
                <a:latin typeface="Calibri"/>
                <a:ea typeface="Calibri"/>
                <a:cs typeface="Calibri"/>
                <a:sym typeface="Calibri"/>
              </a:defRPr>
            </a:lvl2pPr>
            <a:lvl3pPr marL="3023646" marR="0" lvl="2" indent="-1046" algn="l" rtl="0">
              <a:lnSpc>
                <a:spcPct val="90000"/>
              </a:lnSpc>
              <a:spcBef>
                <a:spcPts val="1653"/>
              </a:spcBef>
              <a:buClr>
                <a:schemeClr val="dk1"/>
              </a:buClr>
              <a:buFont typeface="Arial"/>
              <a:buNone/>
              <a:defRPr sz="5952" b="1" i="0" u="none" strike="noStrike" cap="none">
                <a:solidFill>
                  <a:schemeClr val="dk1"/>
                </a:solidFill>
                <a:latin typeface="Calibri"/>
                <a:ea typeface="Calibri"/>
                <a:cs typeface="Calibri"/>
                <a:sym typeface="Calibri"/>
              </a:defRPr>
            </a:lvl3pPr>
            <a:lvl4pPr marL="4535470" marR="0" lvl="3" indent="-1570" algn="l" rtl="0">
              <a:lnSpc>
                <a:spcPct val="90000"/>
              </a:lnSpc>
              <a:spcBef>
                <a:spcPts val="1653"/>
              </a:spcBef>
              <a:buClr>
                <a:schemeClr val="dk1"/>
              </a:buClr>
              <a:buFont typeface="Arial"/>
              <a:buNone/>
              <a:defRPr sz="5291" b="1" i="0" u="none" strike="noStrike" cap="none">
                <a:solidFill>
                  <a:schemeClr val="dk1"/>
                </a:solidFill>
                <a:latin typeface="Calibri"/>
                <a:ea typeface="Calibri"/>
                <a:cs typeface="Calibri"/>
                <a:sym typeface="Calibri"/>
              </a:defRPr>
            </a:lvl4pPr>
            <a:lvl5pPr marL="6047293" marR="0" lvl="4" indent="-2092" algn="l" rtl="0">
              <a:lnSpc>
                <a:spcPct val="90000"/>
              </a:lnSpc>
              <a:spcBef>
                <a:spcPts val="1653"/>
              </a:spcBef>
              <a:buClr>
                <a:schemeClr val="dk1"/>
              </a:buClr>
              <a:buFont typeface="Arial"/>
              <a:buNone/>
              <a:defRPr sz="5291" b="1" i="0" u="none" strike="noStrike" cap="none">
                <a:solidFill>
                  <a:schemeClr val="dk1"/>
                </a:solidFill>
                <a:latin typeface="Calibri"/>
                <a:ea typeface="Calibri"/>
                <a:cs typeface="Calibri"/>
                <a:sym typeface="Calibri"/>
              </a:defRPr>
            </a:lvl5pPr>
            <a:lvl6pPr marL="7559116" marR="0" lvl="5" indent="-2616" algn="l" rtl="0">
              <a:lnSpc>
                <a:spcPct val="90000"/>
              </a:lnSpc>
              <a:spcBef>
                <a:spcPts val="1653"/>
              </a:spcBef>
              <a:buClr>
                <a:schemeClr val="dk1"/>
              </a:buClr>
              <a:buFont typeface="Arial"/>
              <a:buNone/>
              <a:defRPr sz="5291" b="1" i="0" u="none" strike="noStrike" cap="none">
                <a:solidFill>
                  <a:schemeClr val="dk1"/>
                </a:solidFill>
                <a:latin typeface="Calibri"/>
                <a:ea typeface="Calibri"/>
                <a:cs typeface="Calibri"/>
                <a:sym typeface="Calibri"/>
              </a:defRPr>
            </a:lvl6pPr>
            <a:lvl7pPr marL="9070939" marR="0" lvl="6" indent="-3139" algn="l" rtl="0">
              <a:lnSpc>
                <a:spcPct val="90000"/>
              </a:lnSpc>
              <a:spcBef>
                <a:spcPts val="1653"/>
              </a:spcBef>
              <a:buClr>
                <a:schemeClr val="dk1"/>
              </a:buClr>
              <a:buFont typeface="Arial"/>
              <a:buNone/>
              <a:defRPr sz="5291" b="1" i="0" u="none" strike="noStrike" cap="none">
                <a:solidFill>
                  <a:schemeClr val="dk1"/>
                </a:solidFill>
                <a:latin typeface="Calibri"/>
                <a:ea typeface="Calibri"/>
                <a:cs typeface="Calibri"/>
                <a:sym typeface="Calibri"/>
              </a:defRPr>
            </a:lvl7pPr>
            <a:lvl8pPr marL="10582763" marR="0" lvl="7" indent="-3663" algn="l" rtl="0">
              <a:lnSpc>
                <a:spcPct val="90000"/>
              </a:lnSpc>
              <a:spcBef>
                <a:spcPts val="1653"/>
              </a:spcBef>
              <a:buClr>
                <a:schemeClr val="dk1"/>
              </a:buClr>
              <a:buFont typeface="Arial"/>
              <a:buNone/>
              <a:defRPr sz="5291" b="1" i="0" u="none" strike="noStrike" cap="none">
                <a:solidFill>
                  <a:schemeClr val="dk1"/>
                </a:solidFill>
                <a:latin typeface="Calibri"/>
                <a:ea typeface="Calibri"/>
                <a:cs typeface="Calibri"/>
                <a:sym typeface="Calibri"/>
              </a:defRPr>
            </a:lvl8pPr>
            <a:lvl9pPr marL="12094586" marR="0" lvl="8" indent="-4185" algn="l" rtl="0">
              <a:lnSpc>
                <a:spcPct val="90000"/>
              </a:lnSpc>
              <a:spcBef>
                <a:spcPts val="1653"/>
              </a:spcBef>
              <a:buClr>
                <a:schemeClr val="dk1"/>
              </a:buClr>
              <a:buFont typeface="Arial"/>
              <a:buNone/>
              <a:defRPr sz="5291" b="1"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3527112" y="8283564"/>
            <a:ext cx="21662704" cy="12183875"/>
          </a:xfrm>
          <a:prstGeom prst="rect">
            <a:avLst/>
          </a:prstGeom>
          <a:noFill/>
          <a:ln>
            <a:noFill/>
          </a:ln>
        </p:spPr>
        <p:txBody>
          <a:bodyPr lIns="91425" tIns="91425" rIns="91425" bIns="91425" anchor="t" anchorCtr="0"/>
          <a:lstStyle>
            <a:lvl1pPr marL="755912" marR="0" lvl="0" indent="-167965" algn="l" rtl="0">
              <a:lnSpc>
                <a:spcPct val="90000"/>
              </a:lnSpc>
              <a:spcBef>
                <a:spcPts val="3307"/>
              </a:spcBef>
              <a:buClr>
                <a:schemeClr val="dk1"/>
              </a:buClr>
              <a:buSzPct val="99559"/>
              <a:buFont typeface="Arial"/>
              <a:buChar char="•"/>
              <a:defRPr sz="9259" b="0" i="0" u="none" strike="noStrike" cap="none">
                <a:solidFill>
                  <a:schemeClr val="dk1"/>
                </a:solidFill>
                <a:latin typeface="Calibri"/>
                <a:ea typeface="Calibri"/>
                <a:cs typeface="Calibri"/>
                <a:sym typeface="Calibri"/>
              </a:defRPr>
            </a:lvl1pPr>
            <a:lvl2pPr marL="2267735" marR="0" lvl="1" indent="-252499" algn="l" rtl="0">
              <a:lnSpc>
                <a:spcPct val="90000"/>
              </a:lnSpc>
              <a:spcBef>
                <a:spcPts val="1653"/>
              </a:spcBef>
              <a:buClr>
                <a:schemeClr val="dk1"/>
              </a:buClr>
              <a:buSzPct val="100455"/>
              <a:buFont typeface="Arial"/>
              <a:buChar char="•"/>
              <a:defRPr sz="7936" b="0" i="0" u="none" strike="noStrike" cap="none">
                <a:solidFill>
                  <a:schemeClr val="dk1"/>
                </a:solidFill>
                <a:latin typeface="Calibri"/>
                <a:ea typeface="Calibri"/>
                <a:cs typeface="Calibri"/>
                <a:sym typeface="Calibri"/>
              </a:defRPr>
            </a:lvl2pPr>
            <a:lvl3pPr marL="3779558" marR="0" lvl="2" indent="-337032" algn="l" rtl="0">
              <a:lnSpc>
                <a:spcPct val="90000"/>
              </a:lnSpc>
              <a:spcBef>
                <a:spcPts val="1653"/>
              </a:spcBef>
              <a:buClr>
                <a:schemeClr val="dk1"/>
              </a:buClr>
              <a:buSzPct val="100196"/>
              <a:buFont typeface="Arial"/>
              <a:buChar char="•"/>
              <a:defRPr sz="6612" b="0" i="0" u="none" strike="noStrike" cap="none">
                <a:solidFill>
                  <a:schemeClr val="dk1"/>
                </a:solidFill>
                <a:latin typeface="Calibri"/>
                <a:ea typeface="Calibri"/>
                <a:cs typeface="Calibri"/>
                <a:sym typeface="Calibri"/>
              </a:defRPr>
            </a:lvl3pPr>
            <a:lvl4pPr marL="5291381" marR="0" lvl="3" indent="-379528" algn="l" rtl="0">
              <a:lnSpc>
                <a:spcPct val="90000"/>
              </a:lnSpc>
              <a:spcBef>
                <a:spcPts val="1653"/>
              </a:spcBef>
              <a:buClr>
                <a:schemeClr val="dk1"/>
              </a:buClr>
              <a:buSzPct val="99200"/>
              <a:buFont typeface="Arial"/>
              <a:buChar char="•"/>
              <a:defRPr sz="5952" b="0" i="0" u="none" strike="noStrike" cap="none">
                <a:solidFill>
                  <a:schemeClr val="dk1"/>
                </a:solidFill>
                <a:latin typeface="Calibri"/>
                <a:ea typeface="Calibri"/>
                <a:cs typeface="Calibri"/>
                <a:sym typeface="Calibri"/>
              </a:defRPr>
            </a:lvl4pPr>
            <a:lvl5pPr marL="6803205" marR="0" lvl="4" indent="-380052" algn="l" rtl="0">
              <a:lnSpc>
                <a:spcPct val="90000"/>
              </a:lnSpc>
              <a:spcBef>
                <a:spcPts val="1653"/>
              </a:spcBef>
              <a:buClr>
                <a:schemeClr val="dk1"/>
              </a:buClr>
              <a:buSzPct val="99200"/>
              <a:buFont typeface="Arial"/>
              <a:buChar char="•"/>
              <a:defRPr sz="5952" b="0" i="0" u="none" strike="noStrike" cap="none">
                <a:solidFill>
                  <a:schemeClr val="dk1"/>
                </a:solidFill>
                <a:latin typeface="Calibri"/>
                <a:ea typeface="Calibri"/>
                <a:cs typeface="Calibri"/>
                <a:sym typeface="Calibri"/>
              </a:defRPr>
            </a:lvl5pPr>
            <a:lvl6pPr marL="8315028" marR="0" lvl="5" indent="-380576" algn="l" rtl="0">
              <a:lnSpc>
                <a:spcPct val="90000"/>
              </a:lnSpc>
              <a:spcBef>
                <a:spcPts val="1653"/>
              </a:spcBef>
              <a:buClr>
                <a:schemeClr val="dk1"/>
              </a:buClr>
              <a:buSzPct val="99200"/>
              <a:buFont typeface="Arial"/>
              <a:buChar char="•"/>
              <a:defRPr sz="5952" b="0" i="0" u="none" strike="noStrike" cap="none">
                <a:solidFill>
                  <a:schemeClr val="dk1"/>
                </a:solidFill>
                <a:latin typeface="Calibri"/>
                <a:ea typeface="Calibri"/>
                <a:cs typeface="Calibri"/>
                <a:sym typeface="Calibri"/>
              </a:defRPr>
            </a:lvl6pPr>
            <a:lvl7pPr marL="9826851" marR="0" lvl="6" indent="-381099" algn="l" rtl="0">
              <a:lnSpc>
                <a:spcPct val="90000"/>
              </a:lnSpc>
              <a:spcBef>
                <a:spcPts val="1653"/>
              </a:spcBef>
              <a:buClr>
                <a:schemeClr val="dk1"/>
              </a:buClr>
              <a:buSzPct val="99200"/>
              <a:buFont typeface="Arial"/>
              <a:buChar char="•"/>
              <a:defRPr sz="5952" b="0" i="0" u="none" strike="noStrike" cap="none">
                <a:solidFill>
                  <a:schemeClr val="dk1"/>
                </a:solidFill>
                <a:latin typeface="Calibri"/>
                <a:ea typeface="Calibri"/>
                <a:cs typeface="Calibri"/>
                <a:sym typeface="Calibri"/>
              </a:defRPr>
            </a:lvl7pPr>
            <a:lvl8pPr marL="11338674" marR="0" lvl="7" indent="-381621" algn="l" rtl="0">
              <a:lnSpc>
                <a:spcPct val="90000"/>
              </a:lnSpc>
              <a:spcBef>
                <a:spcPts val="1653"/>
              </a:spcBef>
              <a:buClr>
                <a:schemeClr val="dk1"/>
              </a:buClr>
              <a:buSzPct val="99200"/>
              <a:buFont typeface="Arial"/>
              <a:buChar char="•"/>
              <a:defRPr sz="5952" b="0" i="0" u="none" strike="noStrike" cap="none">
                <a:solidFill>
                  <a:schemeClr val="dk1"/>
                </a:solidFill>
                <a:latin typeface="Calibri"/>
                <a:ea typeface="Calibri"/>
                <a:cs typeface="Calibri"/>
                <a:sym typeface="Calibri"/>
              </a:defRPr>
            </a:lvl8pPr>
            <a:lvl9pPr marL="12850498" marR="0" lvl="8" indent="-382145" algn="l" rtl="0">
              <a:lnSpc>
                <a:spcPct val="90000"/>
              </a:lnSpc>
              <a:spcBef>
                <a:spcPts val="1653"/>
              </a:spcBef>
              <a:buClr>
                <a:schemeClr val="dk1"/>
              </a:buClr>
              <a:buSzPct val="99200"/>
              <a:buFont typeface="Arial"/>
              <a:buChar char="•"/>
              <a:defRPr sz="5952"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3"/>
          </p:nvPr>
        </p:nvSpPr>
        <p:spPr>
          <a:xfrm>
            <a:off x="25923240" y="5559123"/>
            <a:ext cx="21769390" cy="2724440"/>
          </a:xfrm>
          <a:prstGeom prst="rect">
            <a:avLst/>
          </a:prstGeom>
          <a:noFill/>
          <a:ln>
            <a:noFill/>
          </a:ln>
        </p:spPr>
        <p:txBody>
          <a:bodyPr lIns="91425" tIns="91425" rIns="91425" bIns="91425" anchor="b" anchorCtr="0"/>
          <a:lstStyle>
            <a:lvl1pPr marL="0" marR="0" lvl="0" indent="0" algn="l" rtl="0">
              <a:lnSpc>
                <a:spcPct val="90000"/>
              </a:lnSpc>
              <a:spcBef>
                <a:spcPts val="3307"/>
              </a:spcBef>
              <a:buClr>
                <a:schemeClr val="dk1"/>
              </a:buClr>
              <a:buFont typeface="Arial"/>
              <a:buNone/>
              <a:defRPr sz="7936" b="1" i="0" u="none" strike="noStrike" cap="none">
                <a:solidFill>
                  <a:schemeClr val="dk1"/>
                </a:solidFill>
                <a:latin typeface="Calibri"/>
                <a:ea typeface="Calibri"/>
                <a:cs typeface="Calibri"/>
                <a:sym typeface="Calibri"/>
              </a:defRPr>
            </a:lvl1pPr>
            <a:lvl2pPr marL="1511823" marR="0" lvl="1" indent="-523" algn="l" rtl="0">
              <a:lnSpc>
                <a:spcPct val="90000"/>
              </a:lnSpc>
              <a:spcBef>
                <a:spcPts val="1653"/>
              </a:spcBef>
              <a:buClr>
                <a:schemeClr val="dk1"/>
              </a:buClr>
              <a:buFont typeface="Arial"/>
              <a:buNone/>
              <a:defRPr sz="6612" b="1" i="0" u="none" strike="noStrike" cap="none">
                <a:solidFill>
                  <a:schemeClr val="dk1"/>
                </a:solidFill>
                <a:latin typeface="Calibri"/>
                <a:ea typeface="Calibri"/>
                <a:cs typeface="Calibri"/>
                <a:sym typeface="Calibri"/>
              </a:defRPr>
            </a:lvl2pPr>
            <a:lvl3pPr marL="3023646" marR="0" lvl="2" indent="-1046" algn="l" rtl="0">
              <a:lnSpc>
                <a:spcPct val="90000"/>
              </a:lnSpc>
              <a:spcBef>
                <a:spcPts val="1653"/>
              </a:spcBef>
              <a:buClr>
                <a:schemeClr val="dk1"/>
              </a:buClr>
              <a:buFont typeface="Arial"/>
              <a:buNone/>
              <a:defRPr sz="5952" b="1" i="0" u="none" strike="noStrike" cap="none">
                <a:solidFill>
                  <a:schemeClr val="dk1"/>
                </a:solidFill>
                <a:latin typeface="Calibri"/>
                <a:ea typeface="Calibri"/>
                <a:cs typeface="Calibri"/>
                <a:sym typeface="Calibri"/>
              </a:defRPr>
            </a:lvl3pPr>
            <a:lvl4pPr marL="4535470" marR="0" lvl="3" indent="-1570" algn="l" rtl="0">
              <a:lnSpc>
                <a:spcPct val="90000"/>
              </a:lnSpc>
              <a:spcBef>
                <a:spcPts val="1653"/>
              </a:spcBef>
              <a:buClr>
                <a:schemeClr val="dk1"/>
              </a:buClr>
              <a:buFont typeface="Arial"/>
              <a:buNone/>
              <a:defRPr sz="5291" b="1" i="0" u="none" strike="noStrike" cap="none">
                <a:solidFill>
                  <a:schemeClr val="dk1"/>
                </a:solidFill>
                <a:latin typeface="Calibri"/>
                <a:ea typeface="Calibri"/>
                <a:cs typeface="Calibri"/>
                <a:sym typeface="Calibri"/>
              </a:defRPr>
            </a:lvl4pPr>
            <a:lvl5pPr marL="6047293" marR="0" lvl="4" indent="-2092" algn="l" rtl="0">
              <a:lnSpc>
                <a:spcPct val="90000"/>
              </a:lnSpc>
              <a:spcBef>
                <a:spcPts val="1653"/>
              </a:spcBef>
              <a:buClr>
                <a:schemeClr val="dk1"/>
              </a:buClr>
              <a:buFont typeface="Arial"/>
              <a:buNone/>
              <a:defRPr sz="5291" b="1" i="0" u="none" strike="noStrike" cap="none">
                <a:solidFill>
                  <a:schemeClr val="dk1"/>
                </a:solidFill>
                <a:latin typeface="Calibri"/>
                <a:ea typeface="Calibri"/>
                <a:cs typeface="Calibri"/>
                <a:sym typeface="Calibri"/>
              </a:defRPr>
            </a:lvl5pPr>
            <a:lvl6pPr marL="7559116" marR="0" lvl="5" indent="-2616" algn="l" rtl="0">
              <a:lnSpc>
                <a:spcPct val="90000"/>
              </a:lnSpc>
              <a:spcBef>
                <a:spcPts val="1653"/>
              </a:spcBef>
              <a:buClr>
                <a:schemeClr val="dk1"/>
              </a:buClr>
              <a:buFont typeface="Arial"/>
              <a:buNone/>
              <a:defRPr sz="5291" b="1" i="0" u="none" strike="noStrike" cap="none">
                <a:solidFill>
                  <a:schemeClr val="dk1"/>
                </a:solidFill>
                <a:latin typeface="Calibri"/>
                <a:ea typeface="Calibri"/>
                <a:cs typeface="Calibri"/>
                <a:sym typeface="Calibri"/>
              </a:defRPr>
            </a:lvl6pPr>
            <a:lvl7pPr marL="9070939" marR="0" lvl="6" indent="-3139" algn="l" rtl="0">
              <a:lnSpc>
                <a:spcPct val="90000"/>
              </a:lnSpc>
              <a:spcBef>
                <a:spcPts val="1653"/>
              </a:spcBef>
              <a:buClr>
                <a:schemeClr val="dk1"/>
              </a:buClr>
              <a:buFont typeface="Arial"/>
              <a:buNone/>
              <a:defRPr sz="5291" b="1" i="0" u="none" strike="noStrike" cap="none">
                <a:solidFill>
                  <a:schemeClr val="dk1"/>
                </a:solidFill>
                <a:latin typeface="Calibri"/>
                <a:ea typeface="Calibri"/>
                <a:cs typeface="Calibri"/>
                <a:sym typeface="Calibri"/>
              </a:defRPr>
            </a:lvl7pPr>
            <a:lvl8pPr marL="10582763" marR="0" lvl="7" indent="-3663" algn="l" rtl="0">
              <a:lnSpc>
                <a:spcPct val="90000"/>
              </a:lnSpc>
              <a:spcBef>
                <a:spcPts val="1653"/>
              </a:spcBef>
              <a:buClr>
                <a:schemeClr val="dk1"/>
              </a:buClr>
              <a:buFont typeface="Arial"/>
              <a:buNone/>
              <a:defRPr sz="5291" b="1" i="0" u="none" strike="noStrike" cap="none">
                <a:solidFill>
                  <a:schemeClr val="dk1"/>
                </a:solidFill>
                <a:latin typeface="Calibri"/>
                <a:ea typeface="Calibri"/>
                <a:cs typeface="Calibri"/>
                <a:sym typeface="Calibri"/>
              </a:defRPr>
            </a:lvl8pPr>
            <a:lvl9pPr marL="12094586" marR="0" lvl="8" indent="-4185" algn="l" rtl="0">
              <a:lnSpc>
                <a:spcPct val="90000"/>
              </a:lnSpc>
              <a:spcBef>
                <a:spcPts val="1653"/>
              </a:spcBef>
              <a:buClr>
                <a:schemeClr val="dk1"/>
              </a:buClr>
              <a:buFont typeface="Arial"/>
              <a:buNone/>
              <a:defRPr sz="5291" b="1"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4"/>
          </p:nvPr>
        </p:nvSpPr>
        <p:spPr>
          <a:xfrm>
            <a:off x="25923240" y="8283564"/>
            <a:ext cx="21769390" cy="12183875"/>
          </a:xfrm>
          <a:prstGeom prst="rect">
            <a:avLst/>
          </a:prstGeom>
          <a:noFill/>
          <a:ln>
            <a:noFill/>
          </a:ln>
        </p:spPr>
        <p:txBody>
          <a:bodyPr lIns="91425" tIns="91425" rIns="91425" bIns="91425" anchor="t" anchorCtr="0"/>
          <a:lstStyle>
            <a:lvl1pPr marL="755912" marR="0" lvl="0" indent="-167965" algn="l" rtl="0">
              <a:lnSpc>
                <a:spcPct val="90000"/>
              </a:lnSpc>
              <a:spcBef>
                <a:spcPts val="3307"/>
              </a:spcBef>
              <a:buClr>
                <a:schemeClr val="dk1"/>
              </a:buClr>
              <a:buSzPct val="99559"/>
              <a:buFont typeface="Arial"/>
              <a:buChar char="•"/>
              <a:defRPr sz="9259" b="0" i="0" u="none" strike="noStrike" cap="none">
                <a:solidFill>
                  <a:schemeClr val="dk1"/>
                </a:solidFill>
                <a:latin typeface="Calibri"/>
                <a:ea typeface="Calibri"/>
                <a:cs typeface="Calibri"/>
                <a:sym typeface="Calibri"/>
              </a:defRPr>
            </a:lvl1pPr>
            <a:lvl2pPr marL="2267735" marR="0" lvl="1" indent="-252499" algn="l" rtl="0">
              <a:lnSpc>
                <a:spcPct val="90000"/>
              </a:lnSpc>
              <a:spcBef>
                <a:spcPts val="1653"/>
              </a:spcBef>
              <a:buClr>
                <a:schemeClr val="dk1"/>
              </a:buClr>
              <a:buSzPct val="100455"/>
              <a:buFont typeface="Arial"/>
              <a:buChar char="•"/>
              <a:defRPr sz="7936" b="0" i="0" u="none" strike="noStrike" cap="none">
                <a:solidFill>
                  <a:schemeClr val="dk1"/>
                </a:solidFill>
                <a:latin typeface="Calibri"/>
                <a:ea typeface="Calibri"/>
                <a:cs typeface="Calibri"/>
                <a:sym typeface="Calibri"/>
              </a:defRPr>
            </a:lvl2pPr>
            <a:lvl3pPr marL="3779558" marR="0" lvl="2" indent="-337032" algn="l" rtl="0">
              <a:lnSpc>
                <a:spcPct val="90000"/>
              </a:lnSpc>
              <a:spcBef>
                <a:spcPts val="1653"/>
              </a:spcBef>
              <a:buClr>
                <a:schemeClr val="dk1"/>
              </a:buClr>
              <a:buSzPct val="100196"/>
              <a:buFont typeface="Arial"/>
              <a:buChar char="•"/>
              <a:defRPr sz="6612" b="0" i="0" u="none" strike="noStrike" cap="none">
                <a:solidFill>
                  <a:schemeClr val="dk1"/>
                </a:solidFill>
                <a:latin typeface="Calibri"/>
                <a:ea typeface="Calibri"/>
                <a:cs typeface="Calibri"/>
                <a:sym typeface="Calibri"/>
              </a:defRPr>
            </a:lvl3pPr>
            <a:lvl4pPr marL="5291381" marR="0" lvl="3" indent="-379528" algn="l" rtl="0">
              <a:lnSpc>
                <a:spcPct val="90000"/>
              </a:lnSpc>
              <a:spcBef>
                <a:spcPts val="1653"/>
              </a:spcBef>
              <a:buClr>
                <a:schemeClr val="dk1"/>
              </a:buClr>
              <a:buSzPct val="99200"/>
              <a:buFont typeface="Arial"/>
              <a:buChar char="•"/>
              <a:defRPr sz="5952" b="0" i="0" u="none" strike="noStrike" cap="none">
                <a:solidFill>
                  <a:schemeClr val="dk1"/>
                </a:solidFill>
                <a:latin typeface="Calibri"/>
                <a:ea typeface="Calibri"/>
                <a:cs typeface="Calibri"/>
                <a:sym typeface="Calibri"/>
              </a:defRPr>
            </a:lvl4pPr>
            <a:lvl5pPr marL="6803205" marR="0" lvl="4" indent="-380052" algn="l" rtl="0">
              <a:lnSpc>
                <a:spcPct val="90000"/>
              </a:lnSpc>
              <a:spcBef>
                <a:spcPts val="1653"/>
              </a:spcBef>
              <a:buClr>
                <a:schemeClr val="dk1"/>
              </a:buClr>
              <a:buSzPct val="99200"/>
              <a:buFont typeface="Arial"/>
              <a:buChar char="•"/>
              <a:defRPr sz="5952" b="0" i="0" u="none" strike="noStrike" cap="none">
                <a:solidFill>
                  <a:schemeClr val="dk1"/>
                </a:solidFill>
                <a:latin typeface="Calibri"/>
                <a:ea typeface="Calibri"/>
                <a:cs typeface="Calibri"/>
                <a:sym typeface="Calibri"/>
              </a:defRPr>
            </a:lvl5pPr>
            <a:lvl6pPr marL="8315028" marR="0" lvl="5" indent="-380576" algn="l" rtl="0">
              <a:lnSpc>
                <a:spcPct val="90000"/>
              </a:lnSpc>
              <a:spcBef>
                <a:spcPts val="1653"/>
              </a:spcBef>
              <a:buClr>
                <a:schemeClr val="dk1"/>
              </a:buClr>
              <a:buSzPct val="99200"/>
              <a:buFont typeface="Arial"/>
              <a:buChar char="•"/>
              <a:defRPr sz="5952" b="0" i="0" u="none" strike="noStrike" cap="none">
                <a:solidFill>
                  <a:schemeClr val="dk1"/>
                </a:solidFill>
                <a:latin typeface="Calibri"/>
                <a:ea typeface="Calibri"/>
                <a:cs typeface="Calibri"/>
                <a:sym typeface="Calibri"/>
              </a:defRPr>
            </a:lvl6pPr>
            <a:lvl7pPr marL="9826851" marR="0" lvl="6" indent="-381099" algn="l" rtl="0">
              <a:lnSpc>
                <a:spcPct val="90000"/>
              </a:lnSpc>
              <a:spcBef>
                <a:spcPts val="1653"/>
              </a:spcBef>
              <a:buClr>
                <a:schemeClr val="dk1"/>
              </a:buClr>
              <a:buSzPct val="99200"/>
              <a:buFont typeface="Arial"/>
              <a:buChar char="•"/>
              <a:defRPr sz="5952" b="0" i="0" u="none" strike="noStrike" cap="none">
                <a:solidFill>
                  <a:schemeClr val="dk1"/>
                </a:solidFill>
                <a:latin typeface="Calibri"/>
                <a:ea typeface="Calibri"/>
                <a:cs typeface="Calibri"/>
                <a:sym typeface="Calibri"/>
              </a:defRPr>
            </a:lvl7pPr>
            <a:lvl8pPr marL="11338674" marR="0" lvl="7" indent="-381621" algn="l" rtl="0">
              <a:lnSpc>
                <a:spcPct val="90000"/>
              </a:lnSpc>
              <a:spcBef>
                <a:spcPts val="1653"/>
              </a:spcBef>
              <a:buClr>
                <a:schemeClr val="dk1"/>
              </a:buClr>
              <a:buSzPct val="99200"/>
              <a:buFont typeface="Arial"/>
              <a:buChar char="•"/>
              <a:defRPr sz="5952" b="0" i="0" u="none" strike="noStrike" cap="none">
                <a:solidFill>
                  <a:schemeClr val="dk1"/>
                </a:solidFill>
                <a:latin typeface="Calibri"/>
                <a:ea typeface="Calibri"/>
                <a:cs typeface="Calibri"/>
                <a:sym typeface="Calibri"/>
              </a:defRPr>
            </a:lvl8pPr>
            <a:lvl9pPr marL="12850498" marR="0" lvl="8" indent="-382145" algn="l" rtl="0">
              <a:lnSpc>
                <a:spcPct val="90000"/>
              </a:lnSpc>
              <a:spcBef>
                <a:spcPts val="1653"/>
              </a:spcBef>
              <a:buClr>
                <a:schemeClr val="dk1"/>
              </a:buClr>
              <a:buSzPct val="99200"/>
              <a:buFont typeface="Arial"/>
              <a:buChar char="•"/>
              <a:defRPr sz="5952"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3520439" y="21018626"/>
            <a:ext cx="11521440" cy="1207364"/>
          </a:xfrm>
          <a:prstGeom prst="rect">
            <a:avLst/>
          </a:prstGeom>
          <a:noFill/>
          <a:ln>
            <a:noFill/>
          </a:ln>
        </p:spPr>
        <p:txBody>
          <a:bodyPr lIns="91425" tIns="91425" rIns="91425" bIns="91425" anchor="ctr" anchorCtr="0"/>
          <a:lstStyle>
            <a:lvl1pPr marL="0" marR="0" lvl="0" indent="0" algn="l" rtl="0">
              <a:spcBef>
                <a:spcPts val="0"/>
              </a:spcBef>
              <a:buNone/>
              <a:defRPr sz="3968">
                <a:solidFill>
                  <a:srgbClr val="888888"/>
                </a:solidFill>
                <a:latin typeface="Calibri"/>
                <a:ea typeface="Calibri"/>
                <a:cs typeface="Calibri"/>
                <a:sym typeface="Calibri"/>
              </a:defRPr>
            </a:lvl1pPr>
            <a:lvl2pPr marL="1771193" marR="0" lvl="1" indent="-5893" algn="l" rtl="0">
              <a:spcBef>
                <a:spcPts val="0"/>
              </a:spcBef>
              <a:buNone/>
              <a:defRPr sz="6973" b="0" i="0" u="none" strike="noStrike" cap="none">
                <a:solidFill>
                  <a:schemeClr val="dk1"/>
                </a:solidFill>
                <a:latin typeface="Calibri"/>
                <a:ea typeface="Calibri"/>
                <a:cs typeface="Calibri"/>
                <a:sym typeface="Calibri"/>
              </a:defRPr>
            </a:lvl2pPr>
            <a:lvl3pPr marL="3542386" marR="0" lvl="2" indent="-11786" algn="l" rtl="0">
              <a:spcBef>
                <a:spcPts val="0"/>
              </a:spcBef>
              <a:buNone/>
              <a:defRPr sz="6973" b="0" i="0" u="none" strike="noStrike" cap="none">
                <a:solidFill>
                  <a:schemeClr val="dk1"/>
                </a:solidFill>
                <a:latin typeface="Calibri"/>
                <a:ea typeface="Calibri"/>
                <a:cs typeface="Calibri"/>
                <a:sym typeface="Calibri"/>
              </a:defRPr>
            </a:lvl3pPr>
            <a:lvl4pPr marL="5313578" marR="0" lvl="3" indent="-4977" algn="l" rtl="0">
              <a:spcBef>
                <a:spcPts val="0"/>
              </a:spcBef>
              <a:buNone/>
              <a:defRPr sz="6973" b="0" i="0" u="none" strike="noStrike" cap="none">
                <a:solidFill>
                  <a:schemeClr val="dk1"/>
                </a:solidFill>
                <a:latin typeface="Calibri"/>
                <a:ea typeface="Calibri"/>
                <a:cs typeface="Calibri"/>
                <a:sym typeface="Calibri"/>
              </a:defRPr>
            </a:lvl4pPr>
            <a:lvl5pPr marL="7084770" marR="0" lvl="4" indent="-10870" algn="l" rtl="0">
              <a:spcBef>
                <a:spcPts val="0"/>
              </a:spcBef>
              <a:buNone/>
              <a:defRPr sz="6973" b="0" i="0" u="none" strike="noStrike" cap="none">
                <a:solidFill>
                  <a:schemeClr val="dk1"/>
                </a:solidFill>
                <a:latin typeface="Calibri"/>
                <a:ea typeface="Calibri"/>
                <a:cs typeface="Calibri"/>
                <a:sym typeface="Calibri"/>
              </a:defRPr>
            </a:lvl5pPr>
            <a:lvl6pPr marL="8855964" marR="0" lvl="5" indent="-4064" algn="l" rtl="0">
              <a:spcBef>
                <a:spcPts val="0"/>
              </a:spcBef>
              <a:buNone/>
              <a:defRPr sz="6973" b="0" i="0" u="none" strike="noStrike" cap="none">
                <a:solidFill>
                  <a:schemeClr val="dk1"/>
                </a:solidFill>
                <a:latin typeface="Calibri"/>
                <a:ea typeface="Calibri"/>
                <a:cs typeface="Calibri"/>
                <a:sym typeface="Calibri"/>
              </a:defRPr>
            </a:lvl6pPr>
            <a:lvl7pPr marL="10627157" marR="0" lvl="6" indent="-9956" algn="l" rtl="0">
              <a:spcBef>
                <a:spcPts val="0"/>
              </a:spcBef>
              <a:buNone/>
              <a:defRPr sz="6973" b="0" i="0" u="none" strike="noStrike" cap="none">
                <a:solidFill>
                  <a:schemeClr val="dk1"/>
                </a:solidFill>
                <a:latin typeface="Calibri"/>
                <a:ea typeface="Calibri"/>
                <a:cs typeface="Calibri"/>
                <a:sym typeface="Calibri"/>
              </a:defRPr>
            </a:lvl7pPr>
            <a:lvl8pPr marL="12398350" marR="0" lvl="7" indent="-3150" algn="l" rtl="0">
              <a:spcBef>
                <a:spcPts val="0"/>
              </a:spcBef>
              <a:buNone/>
              <a:defRPr sz="6973" b="0" i="0" u="none" strike="noStrike" cap="none">
                <a:solidFill>
                  <a:schemeClr val="dk1"/>
                </a:solidFill>
                <a:latin typeface="Calibri"/>
                <a:ea typeface="Calibri"/>
                <a:cs typeface="Calibri"/>
                <a:sym typeface="Calibri"/>
              </a:defRPr>
            </a:lvl8pPr>
            <a:lvl9pPr marL="14169541" marR="0" lvl="8" indent="-9041" algn="l" rtl="0">
              <a:spcBef>
                <a:spcPts val="0"/>
              </a:spcBef>
              <a:buNone/>
              <a:defRPr sz="6973"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16962120" y="21018626"/>
            <a:ext cx="17282159" cy="1207364"/>
          </a:xfrm>
          <a:prstGeom prst="rect">
            <a:avLst/>
          </a:prstGeom>
          <a:noFill/>
          <a:ln>
            <a:noFill/>
          </a:ln>
        </p:spPr>
        <p:txBody>
          <a:bodyPr lIns="91425" tIns="91425" rIns="91425" bIns="91425" anchor="ctr" anchorCtr="0"/>
          <a:lstStyle>
            <a:lvl1pPr marL="0" marR="0" lvl="0" indent="0" algn="ctr" rtl="0">
              <a:spcBef>
                <a:spcPts val="0"/>
              </a:spcBef>
              <a:buNone/>
              <a:defRPr sz="3968">
                <a:solidFill>
                  <a:srgbClr val="888888"/>
                </a:solidFill>
                <a:latin typeface="Calibri"/>
                <a:ea typeface="Calibri"/>
                <a:cs typeface="Calibri"/>
                <a:sym typeface="Calibri"/>
              </a:defRPr>
            </a:lvl1pPr>
            <a:lvl2pPr marL="1771193" marR="0" lvl="1" indent="-5893" algn="l" rtl="0">
              <a:spcBef>
                <a:spcPts val="0"/>
              </a:spcBef>
              <a:buNone/>
              <a:defRPr sz="6973" b="0" i="0" u="none" strike="noStrike" cap="none">
                <a:solidFill>
                  <a:schemeClr val="dk1"/>
                </a:solidFill>
                <a:latin typeface="Calibri"/>
                <a:ea typeface="Calibri"/>
                <a:cs typeface="Calibri"/>
                <a:sym typeface="Calibri"/>
              </a:defRPr>
            </a:lvl2pPr>
            <a:lvl3pPr marL="3542386" marR="0" lvl="2" indent="-11786" algn="l" rtl="0">
              <a:spcBef>
                <a:spcPts val="0"/>
              </a:spcBef>
              <a:buNone/>
              <a:defRPr sz="6973" b="0" i="0" u="none" strike="noStrike" cap="none">
                <a:solidFill>
                  <a:schemeClr val="dk1"/>
                </a:solidFill>
                <a:latin typeface="Calibri"/>
                <a:ea typeface="Calibri"/>
                <a:cs typeface="Calibri"/>
                <a:sym typeface="Calibri"/>
              </a:defRPr>
            </a:lvl3pPr>
            <a:lvl4pPr marL="5313578" marR="0" lvl="3" indent="-4977" algn="l" rtl="0">
              <a:spcBef>
                <a:spcPts val="0"/>
              </a:spcBef>
              <a:buNone/>
              <a:defRPr sz="6973" b="0" i="0" u="none" strike="noStrike" cap="none">
                <a:solidFill>
                  <a:schemeClr val="dk1"/>
                </a:solidFill>
                <a:latin typeface="Calibri"/>
                <a:ea typeface="Calibri"/>
                <a:cs typeface="Calibri"/>
                <a:sym typeface="Calibri"/>
              </a:defRPr>
            </a:lvl4pPr>
            <a:lvl5pPr marL="7084770" marR="0" lvl="4" indent="-10870" algn="l" rtl="0">
              <a:spcBef>
                <a:spcPts val="0"/>
              </a:spcBef>
              <a:buNone/>
              <a:defRPr sz="6973" b="0" i="0" u="none" strike="noStrike" cap="none">
                <a:solidFill>
                  <a:schemeClr val="dk1"/>
                </a:solidFill>
                <a:latin typeface="Calibri"/>
                <a:ea typeface="Calibri"/>
                <a:cs typeface="Calibri"/>
                <a:sym typeface="Calibri"/>
              </a:defRPr>
            </a:lvl5pPr>
            <a:lvl6pPr marL="8855964" marR="0" lvl="5" indent="-4064" algn="l" rtl="0">
              <a:spcBef>
                <a:spcPts val="0"/>
              </a:spcBef>
              <a:buNone/>
              <a:defRPr sz="6973" b="0" i="0" u="none" strike="noStrike" cap="none">
                <a:solidFill>
                  <a:schemeClr val="dk1"/>
                </a:solidFill>
                <a:latin typeface="Calibri"/>
                <a:ea typeface="Calibri"/>
                <a:cs typeface="Calibri"/>
                <a:sym typeface="Calibri"/>
              </a:defRPr>
            </a:lvl6pPr>
            <a:lvl7pPr marL="10627157" marR="0" lvl="6" indent="-9956" algn="l" rtl="0">
              <a:spcBef>
                <a:spcPts val="0"/>
              </a:spcBef>
              <a:buNone/>
              <a:defRPr sz="6973" b="0" i="0" u="none" strike="noStrike" cap="none">
                <a:solidFill>
                  <a:schemeClr val="dk1"/>
                </a:solidFill>
                <a:latin typeface="Calibri"/>
                <a:ea typeface="Calibri"/>
                <a:cs typeface="Calibri"/>
                <a:sym typeface="Calibri"/>
              </a:defRPr>
            </a:lvl7pPr>
            <a:lvl8pPr marL="12398350" marR="0" lvl="7" indent="-3150" algn="l" rtl="0">
              <a:spcBef>
                <a:spcPts val="0"/>
              </a:spcBef>
              <a:buNone/>
              <a:defRPr sz="6973" b="0" i="0" u="none" strike="noStrike" cap="none">
                <a:solidFill>
                  <a:schemeClr val="dk1"/>
                </a:solidFill>
                <a:latin typeface="Calibri"/>
                <a:ea typeface="Calibri"/>
                <a:cs typeface="Calibri"/>
                <a:sym typeface="Calibri"/>
              </a:defRPr>
            </a:lvl8pPr>
            <a:lvl9pPr marL="14169541" marR="0" lvl="8" indent="-9041" algn="l" rtl="0">
              <a:spcBef>
                <a:spcPts val="0"/>
              </a:spcBef>
              <a:buNone/>
              <a:defRPr sz="6973"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36164518" y="21018626"/>
            <a:ext cx="11521440" cy="1207364"/>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3968">
                <a:solidFill>
                  <a:srgbClr val="888888"/>
                </a:solidFill>
                <a:latin typeface="Calibri"/>
                <a:ea typeface="Calibri"/>
                <a:cs typeface="Calibri"/>
                <a:sym typeface="Calibri"/>
              </a:rPr>
              <a:t>‹#›</a:t>
            </a:fld>
            <a:endParaRPr lang="en-US" sz="3968">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520439" y="1207365"/>
            <a:ext cx="44165519" cy="4383255"/>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14549"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1" name="Shape 51"/>
          <p:cNvSpPr txBox="1">
            <a:spLocks noGrp="1"/>
          </p:cNvSpPr>
          <p:nvPr>
            <p:ph type="dt" idx="10"/>
          </p:nvPr>
        </p:nvSpPr>
        <p:spPr>
          <a:xfrm>
            <a:off x="3520439" y="21018626"/>
            <a:ext cx="11521440" cy="1207364"/>
          </a:xfrm>
          <a:prstGeom prst="rect">
            <a:avLst/>
          </a:prstGeom>
          <a:noFill/>
          <a:ln>
            <a:noFill/>
          </a:ln>
        </p:spPr>
        <p:txBody>
          <a:bodyPr lIns="91425" tIns="91425" rIns="91425" bIns="91425" anchor="ctr" anchorCtr="0"/>
          <a:lstStyle>
            <a:lvl1pPr marL="0" marR="0" lvl="0" indent="0" algn="l" rtl="0">
              <a:spcBef>
                <a:spcPts val="0"/>
              </a:spcBef>
              <a:buNone/>
              <a:defRPr sz="3968">
                <a:solidFill>
                  <a:srgbClr val="888888"/>
                </a:solidFill>
                <a:latin typeface="Calibri"/>
                <a:ea typeface="Calibri"/>
                <a:cs typeface="Calibri"/>
                <a:sym typeface="Calibri"/>
              </a:defRPr>
            </a:lvl1pPr>
            <a:lvl2pPr marL="1771193" marR="0" lvl="1" indent="-5893" algn="l" rtl="0">
              <a:spcBef>
                <a:spcPts val="0"/>
              </a:spcBef>
              <a:buNone/>
              <a:defRPr sz="6973" b="0" i="0" u="none" strike="noStrike" cap="none">
                <a:solidFill>
                  <a:schemeClr val="dk1"/>
                </a:solidFill>
                <a:latin typeface="Calibri"/>
                <a:ea typeface="Calibri"/>
                <a:cs typeface="Calibri"/>
                <a:sym typeface="Calibri"/>
              </a:defRPr>
            </a:lvl2pPr>
            <a:lvl3pPr marL="3542386" marR="0" lvl="2" indent="-11786" algn="l" rtl="0">
              <a:spcBef>
                <a:spcPts val="0"/>
              </a:spcBef>
              <a:buNone/>
              <a:defRPr sz="6973" b="0" i="0" u="none" strike="noStrike" cap="none">
                <a:solidFill>
                  <a:schemeClr val="dk1"/>
                </a:solidFill>
                <a:latin typeface="Calibri"/>
                <a:ea typeface="Calibri"/>
                <a:cs typeface="Calibri"/>
                <a:sym typeface="Calibri"/>
              </a:defRPr>
            </a:lvl3pPr>
            <a:lvl4pPr marL="5313578" marR="0" lvl="3" indent="-4977" algn="l" rtl="0">
              <a:spcBef>
                <a:spcPts val="0"/>
              </a:spcBef>
              <a:buNone/>
              <a:defRPr sz="6973" b="0" i="0" u="none" strike="noStrike" cap="none">
                <a:solidFill>
                  <a:schemeClr val="dk1"/>
                </a:solidFill>
                <a:latin typeface="Calibri"/>
                <a:ea typeface="Calibri"/>
                <a:cs typeface="Calibri"/>
                <a:sym typeface="Calibri"/>
              </a:defRPr>
            </a:lvl4pPr>
            <a:lvl5pPr marL="7084770" marR="0" lvl="4" indent="-10870" algn="l" rtl="0">
              <a:spcBef>
                <a:spcPts val="0"/>
              </a:spcBef>
              <a:buNone/>
              <a:defRPr sz="6973" b="0" i="0" u="none" strike="noStrike" cap="none">
                <a:solidFill>
                  <a:schemeClr val="dk1"/>
                </a:solidFill>
                <a:latin typeface="Calibri"/>
                <a:ea typeface="Calibri"/>
                <a:cs typeface="Calibri"/>
                <a:sym typeface="Calibri"/>
              </a:defRPr>
            </a:lvl5pPr>
            <a:lvl6pPr marL="8855964" marR="0" lvl="5" indent="-4064" algn="l" rtl="0">
              <a:spcBef>
                <a:spcPts val="0"/>
              </a:spcBef>
              <a:buNone/>
              <a:defRPr sz="6973" b="0" i="0" u="none" strike="noStrike" cap="none">
                <a:solidFill>
                  <a:schemeClr val="dk1"/>
                </a:solidFill>
                <a:latin typeface="Calibri"/>
                <a:ea typeface="Calibri"/>
                <a:cs typeface="Calibri"/>
                <a:sym typeface="Calibri"/>
              </a:defRPr>
            </a:lvl6pPr>
            <a:lvl7pPr marL="10627157" marR="0" lvl="6" indent="-9956" algn="l" rtl="0">
              <a:spcBef>
                <a:spcPts val="0"/>
              </a:spcBef>
              <a:buNone/>
              <a:defRPr sz="6973" b="0" i="0" u="none" strike="noStrike" cap="none">
                <a:solidFill>
                  <a:schemeClr val="dk1"/>
                </a:solidFill>
                <a:latin typeface="Calibri"/>
                <a:ea typeface="Calibri"/>
                <a:cs typeface="Calibri"/>
                <a:sym typeface="Calibri"/>
              </a:defRPr>
            </a:lvl7pPr>
            <a:lvl8pPr marL="12398350" marR="0" lvl="7" indent="-3150" algn="l" rtl="0">
              <a:spcBef>
                <a:spcPts val="0"/>
              </a:spcBef>
              <a:buNone/>
              <a:defRPr sz="6973" b="0" i="0" u="none" strike="noStrike" cap="none">
                <a:solidFill>
                  <a:schemeClr val="dk1"/>
                </a:solidFill>
                <a:latin typeface="Calibri"/>
                <a:ea typeface="Calibri"/>
                <a:cs typeface="Calibri"/>
                <a:sym typeface="Calibri"/>
              </a:defRPr>
            </a:lvl8pPr>
            <a:lvl9pPr marL="14169541" marR="0" lvl="8" indent="-9041" algn="l" rtl="0">
              <a:spcBef>
                <a:spcPts val="0"/>
              </a:spcBef>
              <a:buNone/>
              <a:defRPr sz="6973"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16962120" y="21018626"/>
            <a:ext cx="17282159" cy="1207364"/>
          </a:xfrm>
          <a:prstGeom prst="rect">
            <a:avLst/>
          </a:prstGeom>
          <a:noFill/>
          <a:ln>
            <a:noFill/>
          </a:ln>
        </p:spPr>
        <p:txBody>
          <a:bodyPr lIns="91425" tIns="91425" rIns="91425" bIns="91425" anchor="ctr" anchorCtr="0"/>
          <a:lstStyle>
            <a:lvl1pPr marL="0" marR="0" lvl="0" indent="0" algn="ctr" rtl="0">
              <a:spcBef>
                <a:spcPts val="0"/>
              </a:spcBef>
              <a:buNone/>
              <a:defRPr sz="3968">
                <a:solidFill>
                  <a:srgbClr val="888888"/>
                </a:solidFill>
                <a:latin typeface="Calibri"/>
                <a:ea typeface="Calibri"/>
                <a:cs typeface="Calibri"/>
                <a:sym typeface="Calibri"/>
              </a:defRPr>
            </a:lvl1pPr>
            <a:lvl2pPr marL="1771193" marR="0" lvl="1" indent="-5893" algn="l" rtl="0">
              <a:spcBef>
                <a:spcPts val="0"/>
              </a:spcBef>
              <a:buNone/>
              <a:defRPr sz="6973" b="0" i="0" u="none" strike="noStrike" cap="none">
                <a:solidFill>
                  <a:schemeClr val="dk1"/>
                </a:solidFill>
                <a:latin typeface="Calibri"/>
                <a:ea typeface="Calibri"/>
                <a:cs typeface="Calibri"/>
                <a:sym typeface="Calibri"/>
              </a:defRPr>
            </a:lvl2pPr>
            <a:lvl3pPr marL="3542386" marR="0" lvl="2" indent="-11786" algn="l" rtl="0">
              <a:spcBef>
                <a:spcPts val="0"/>
              </a:spcBef>
              <a:buNone/>
              <a:defRPr sz="6973" b="0" i="0" u="none" strike="noStrike" cap="none">
                <a:solidFill>
                  <a:schemeClr val="dk1"/>
                </a:solidFill>
                <a:latin typeface="Calibri"/>
                <a:ea typeface="Calibri"/>
                <a:cs typeface="Calibri"/>
                <a:sym typeface="Calibri"/>
              </a:defRPr>
            </a:lvl3pPr>
            <a:lvl4pPr marL="5313578" marR="0" lvl="3" indent="-4977" algn="l" rtl="0">
              <a:spcBef>
                <a:spcPts val="0"/>
              </a:spcBef>
              <a:buNone/>
              <a:defRPr sz="6973" b="0" i="0" u="none" strike="noStrike" cap="none">
                <a:solidFill>
                  <a:schemeClr val="dk1"/>
                </a:solidFill>
                <a:latin typeface="Calibri"/>
                <a:ea typeface="Calibri"/>
                <a:cs typeface="Calibri"/>
                <a:sym typeface="Calibri"/>
              </a:defRPr>
            </a:lvl4pPr>
            <a:lvl5pPr marL="7084770" marR="0" lvl="4" indent="-10870" algn="l" rtl="0">
              <a:spcBef>
                <a:spcPts val="0"/>
              </a:spcBef>
              <a:buNone/>
              <a:defRPr sz="6973" b="0" i="0" u="none" strike="noStrike" cap="none">
                <a:solidFill>
                  <a:schemeClr val="dk1"/>
                </a:solidFill>
                <a:latin typeface="Calibri"/>
                <a:ea typeface="Calibri"/>
                <a:cs typeface="Calibri"/>
                <a:sym typeface="Calibri"/>
              </a:defRPr>
            </a:lvl5pPr>
            <a:lvl6pPr marL="8855964" marR="0" lvl="5" indent="-4064" algn="l" rtl="0">
              <a:spcBef>
                <a:spcPts val="0"/>
              </a:spcBef>
              <a:buNone/>
              <a:defRPr sz="6973" b="0" i="0" u="none" strike="noStrike" cap="none">
                <a:solidFill>
                  <a:schemeClr val="dk1"/>
                </a:solidFill>
                <a:latin typeface="Calibri"/>
                <a:ea typeface="Calibri"/>
                <a:cs typeface="Calibri"/>
                <a:sym typeface="Calibri"/>
              </a:defRPr>
            </a:lvl6pPr>
            <a:lvl7pPr marL="10627157" marR="0" lvl="6" indent="-9956" algn="l" rtl="0">
              <a:spcBef>
                <a:spcPts val="0"/>
              </a:spcBef>
              <a:buNone/>
              <a:defRPr sz="6973" b="0" i="0" u="none" strike="noStrike" cap="none">
                <a:solidFill>
                  <a:schemeClr val="dk1"/>
                </a:solidFill>
                <a:latin typeface="Calibri"/>
                <a:ea typeface="Calibri"/>
                <a:cs typeface="Calibri"/>
                <a:sym typeface="Calibri"/>
              </a:defRPr>
            </a:lvl7pPr>
            <a:lvl8pPr marL="12398350" marR="0" lvl="7" indent="-3150" algn="l" rtl="0">
              <a:spcBef>
                <a:spcPts val="0"/>
              </a:spcBef>
              <a:buNone/>
              <a:defRPr sz="6973" b="0" i="0" u="none" strike="noStrike" cap="none">
                <a:solidFill>
                  <a:schemeClr val="dk1"/>
                </a:solidFill>
                <a:latin typeface="Calibri"/>
                <a:ea typeface="Calibri"/>
                <a:cs typeface="Calibri"/>
                <a:sym typeface="Calibri"/>
              </a:defRPr>
            </a:lvl8pPr>
            <a:lvl9pPr marL="14169541" marR="0" lvl="8" indent="-9041" algn="l" rtl="0">
              <a:spcBef>
                <a:spcPts val="0"/>
              </a:spcBef>
              <a:buNone/>
              <a:defRPr sz="6973"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36164518" y="21018626"/>
            <a:ext cx="11521440" cy="1207364"/>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3968">
                <a:solidFill>
                  <a:srgbClr val="888888"/>
                </a:solidFill>
                <a:latin typeface="Calibri"/>
                <a:ea typeface="Calibri"/>
                <a:cs typeface="Calibri"/>
                <a:sym typeface="Calibri"/>
              </a:rPr>
              <a:t>‹#›</a:t>
            </a:fld>
            <a:endParaRPr lang="en-US" sz="3968">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3520439" y="21018626"/>
            <a:ext cx="11521440" cy="1207364"/>
          </a:xfrm>
          <a:prstGeom prst="rect">
            <a:avLst/>
          </a:prstGeom>
          <a:noFill/>
          <a:ln>
            <a:noFill/>
          </a:ln>
        </p:spPr>
        <p:txBody>
          <a:bodyPr lIns="91425" tIns="91425" rIns="91425" bIns="91425" anchor="ctr" anchorCtr="0"/>
          <a:lstStyle>
            <a:lvl1pPr marL="0" marR="0" lvl="0" indent="0" algn="l" rtl="0">
              <a:spcBef>
                <a:spcPts val="0"/>
              </a:spcBef>
              <a:buNone/>
              <a:defRPr sz="3968">
                <a:solidFill>
                  <a:srgbClr val="888888"/>
                </a:solidFill>
                <a:latin typeface="Calibri"/>
                <a:ea typeface="Calibri"/>
                <a:cs typeface="Calibri"/>
                <a:sym typeface="Calibri"/>
              </a:defRPr>
            </a:lvl1pPr>
            <a:lvl2pPr marL="1771193" marR="0" lvl="1" indent="-5893" algn="l" rtl="0">
              <a:spcBef>
                <a:spcPts val="0"/>
              </a:spcBef>
              <a:buNone/>
              <a:defRPr sz="6973" b="0" i="0" u="none" strike="noStrike" cap="none">
                <a:solidFill>
                  <a:schemeClr val="dk1"/>
                </a:solidFill>
                <a:latin typeface="Calibri"/>
                <a:ea typeface="Calibri"/>
                <a:cs typeface="Calibri"/>
                <a:sym typeface="Calibri"/>
              </a:defRPr>
            </a:lvl2pPr>
            <a:lvl3pPr marL="3542386" marR="0" lvl="2" indent="-11786" algn="l" rtl="0">
              <a:spcBef>
                <a:spcPts val="0"/>
              </a:spcBef>
              <a:buNone/>
              <a:defRPr sz="6973" b="0" i="0" u="none" strike="noStrike" cap="none">
                <a:solidFill>
                  <a:schemeClr val="dk1"/>
                </a:solidFill>
                <a:latin typeface="Calibri"/>
                <a:ea typeface="Calibri"/>
                <a:cs typeface="Calibri"/>
                <a:sym typeface="Calibri"/>
              </a:defRPr>
            </a:lvl3pPr>
            <a:lvl4pPr marL="5313578" marR="0" lvl="3" indent="-4977" algn="l" rtl="0">
              <a:spcBef>
                <a:spcPts val="0"/>
              </a:spcBef>
              <a:buNone/>
              <a:defRPr sz="6973" b="0" i="0" u="none" strike="noStrike" cap="none">
                <a:solidFill>
                  <a:schemeClr val="dk1"/>
                </a:solidFill>
                <a:latin typeface="Calibri"/>
                <a:ea typeface="Calibri"/>
                <a:cs typeface="Calibri"/>
                <a:sym typeface="Calibri"/>
              </a:defRPr>
            </a:lvl4pPr>
            <a:lvl5pPr marL="7084770" marR="0" lvl="4" indent="-10870" algn="l" rtl="0">
              <a:spcBef>
                <a:spcPts val="0"/>
              </a:spcBef>
              <a:buNone/>
              <a:defRPr sz="6973" b="0" i="0" u="none" strike="noStrike" cap="none">
                <a:solidFill>
                  <a:schemeClr val="dk1"/>
                </a:solidFill>
                <a:latin typeface="Calibri"/>
                <a:ea typeface="Calibri"/>
                <a:cs typeface="Calibri"/>
                <a:sym typeface="Calibri"/>
              </a:defRPr>
            </a:lvl5pPr>
            <a:lvl6pPr marL="8855964" marR="0" lvl="5" indent="-4064" algn="l" rtl="0">
              <a:spcBef>
                <a:spcPts val="0"/>
              </a:spcBef>
              <a:buNone/>
              <a:defRPr sz="6973" b="0" i="0" u="none" strike="noStrike" cap="none">
                <a:solidFill>
                  <a:schemeClr val="dk1"/>
                </a:solidFill>
                <a:latin typeface="Calibri"/>
                <a:ea typeface="Calibri"/>
                <a:cs typeface="Calibri"/>
                <a:sym typeface="Calibri"/>
              </a:defRPr>
            </a:lvl6pPr>
            <a:lvl7pPr marL="10627157" marR="0" lvl="6" indent="-9956" algn="l" rtl="0">
              <a:spcBef>
                <a:spcPts val="0"/>
              </a:spcBef>
              <a:buNone/>
              <a:defRPr sz="6973" b="0" i="0" u="none" strike="noStrike" cap="none">
                <a:solidFill>
                  <a:schemeClr val="dk1"/>
                </a:solidFill>
                <a:latin typeface="Calibri"/>
                <a:ea typeface="Calibri"/>
                <a:cs typeface="Calibri"/>
                <a:sym typeface="Calibri"/>
              </a:defRPr>
            </a:lvl7pPr>
            <a:lvl8pPr marL="12398350" marR="0" lvl="7" indent="-3150" algn="l" rtl="0">
              <a:spcBef>
                <a:spcPts val="0"/>
              </a:spcBef>
              <a:buNone/>
              <a:defRPr sz="6973" b="0" i="0" u="none" strike="noStrike" cap="none">
                <a:solidFill>
                  <a:schemeClr val="dk1"/>
                </a:solidFill>
                <a:latin typeface="Calibri"/>
                <a:ea typeface="Calibri"/>
                <a:cs typeface="Calibri"/>
                <a:sym typeface="Calibri"/>
              </a:defRPr>
            </a:lvl8pPr>
            <a:lvl9pPr marL="14169541" marR="0" lvl="8" indent="-9041" algn="l" rtl="0">
              <a:spcBef>
                <a:spcPts val="0"/>
              </a:spcBef>
              <a:buNone/>
              <a:defRPr sz="6973"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16962120" y="21018626"/>
            <a:ext cx="17282159" cy="1207364"/>
          </a:xfrm>
          <a:prstGeom prst="rect">
            <a:avLst/>
          </a:prstGeom>
          <a:noFill/>
          <a:ln>
            <a:noFill/>
          </a:ln>
        </p:spPr>
        <p:txBody>
          <a:bodyPr lIns="91425" tIns="91425" rIns="91425" bIns="91425" anchor="ctr" anchorCtr="0"/>
          <a:lstStyle>
            <a:lvl1pPr marL="0" marR="0" lvl="0" indent="0" algn="ctr" rtl="0">
              <a:spcBef>
                <a:spcPts val="0"/>
              </a:spcBef>
              <a:buNone/>
              <a:defRPr sz="3968">
                <a:solidFill>
                  <a:srgbClr val="888888"/>
                </a:solidFill>
                <a:latin typeface="Calibri"/>
                <a:ea typeface="Calibri"/>
                <a:cs typeface="Calibri"/>
                <a:sym typeface="Calibri"/>
              </a:defRPr>
            </a:lvl1pPr>
            <a:lvl2pPr marL="1771193" marR="0" lvl="1" indent="-5893" algn="l" rtl="0">
              <a:spcBef>
                <a:spcPts val="0"/>
              </a:spcBef>
              <a:buNone/>
              <a:defRPr sz="6973" b="0" i="0" u="none" strike="noStrike" cap="none">
                <a:solidFill>
                  <a:schemeClr val="dk1"/>
                </a:solidFill>
                <a:latin typeface="Calibri"/>
                <a:ea typeface="Calibri"/>
                <a:cs typeface="Calibri"/>
                <a:sym typeface="Calibri"/>
              </a:defRPr>
            </a:lvl2pPr>
            <a:lvl3pPr marL="3542386" marR="0" lvl="2" indent="-11786" algn="l" rtl="0">
              <a:spcBef>
                <a:spcPts val="0"/>
              </a:spcBef>
              <a:buNone/>
              <a:defRPr sz="6973" b="0" i="0" u="none" strike="noStrike" cap="none">
                <a:solidFill>
                  <a:schemeClr val="dk1"/>
                </a:solidFill>
                <a:latin typeface="Calibri"/>
                <a:ea typeface="Calibri"/>
                <a:cs typeface="Calibri"/>
                <a:sym typeface="Calibri"/>
              </a:defRPr>
            </a:lvl3pPr>
            <a:lvl4pPr marL="5313578" marR="0" lvl="3" indent="-4977" algn="l" rtl="0">
              <a:spcBef>
                <a:spcPts val="0"/>
              </a:spcBef>
              <a:buNone/>
              <a:defRPr sz="6973" b="0" i="0" u="none" strike="noStrike" cap="none">
                <a:solidFill>
                  <a:schemeClr val="dk1"/>
                </a:solidFill>
                <a:latin typeface="Calibri"/>
                <a:ea typeface="Calibri"/>
                <a:cs typeface="Calibri"/>
                <a:sym typeface="Calibri"/>
              </a:defRPr>
            </a:lvl4pPr>
            <a:lvl5pPr marL="7084770" marR="0" lvl="4" indent="-10870" algn="l" rtl="0">
              <a:spcBef>
                <a:spcPts val="0"/>
              </a:spcBef>
              <a:buNone/>
              <a:defRPr sz="6973" b="0" i="0" u="none" strike="noStrike" cap="none">
                <a:solidFill>
                  <a:schemeClr val="dk1"/>
                </a:solidFill>
                <a:latin typeface="Calibri"/>
                <a:ea typeface="Calibri"/>
                <a:cs typeface="Calibri"/>
                <a:sym typeface="Calibri"/>
              </a:defRPr>
            </a:lvl5pPr>
            <a:lvl6pPr marL="8855964" marR="0" lvl="5" indent="-4064" algn="l" rtl="0">
              <a:spcBef>
                <a:spcPts val="0"/>
              </a:spcBef>
              <a:buNone/>
              <a:defRPr sz="6973" b="0" i="0" u="none" strike="noStrike" cap="none">
                <a:solidFill>
                  <a:schemeClr val="dk1"/>
                </a:solidFill>
                <a:latin typeface="Calibri"/>
                <a:ea typeface="Calibri"/>
                <a:cs typeface="Calibri"/>
                <a:sym typeface="Calibri"/>
              </a:defRPr>
            </a:lvl6pPr>
            <a:lvl7pPr marL="10627157" marR="0" lvl="6" indent="-9956" algn="l" rtl="0">
              <a:spcBef>
                <a:spcPts val="0"/>
              </a:spcBef>
              <a:buNone/>
              <a:defRPr sz="6973" b="0" i="0" u="none" strike="noStrike" cap="none">
                <a:solidFill>
                  <a:schemeClr val="dk1"/>
                </a:solidFill>
                <a:latin typeface="Calibri"/>
                <a:ea typeface="Calibri"/>
                <a:cs typeface="Calibri"/>
                <a:sym typeface="Calibri"/>
              </a:defRPr>
            </a:lvl7pPr>
            <a:lvl8pPr marL="12398350" marR="0" lvl="7" indent="-3150" algn="l" rtl="0">
              <a:spcBef>
                <a:spcPts val="0"/>
              </a:spcBef>
              <a:buNone/>
              <a:defRPr sz="6973" b="0" i="0" u="none" strike="noStrike" cap="none">
                <a:solidFill>
                  <a:schemeClr val="dk1"/>
                </a:solidFill>
                <a:latin typeface="Calibri"/>
                <a:ea typeface="Calibri"/>
                <a:cs typeface="Calibri"/>
                <a:sym typeface="Calibri"/>
              </a:defRPr>
            </a:lvl8pPr>
            <a:lvl9pPr marL="14169541" marR="0" lvl="8" indent="-9041" algn="l" rtl="0">
              <a:spcBef>
                <a:spcPts val="0"/>
              </a:spcBef>
              <a:buNone/>
              <a:defRPr sz="6973"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36164518" y="21018626"/>
            <a:ext cx="11521440" cy="1207364"/>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3968">
                <a:solidFill>
                  <a:srgbClr val="888888"/>
                </a:solidFill>
                <a:latin typeface="Calibri"/>
                <a:ea typeface="Calibri"/>
                <a:cs typeface="Calibri"/>
                <a:sym typeface="Calibri"/>
              </a:rPr>
              <a:t>‹#›</a:t>
            </a:fld>
            <a:endParaRPr lang="en-US" sz="3968">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527112" y="1511829"/>
            <a:ext cx="16515395" cy="5291401"/>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10581"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0" name="Shape 60"/>
          <p:cNvSpPr txBox="1">
            <a:spLocks noGrp="1"/>
          </p:cNvSpPr>
          <p:nvPr>
            <p:ph type="body" idx="1"/>
          </p:nvPr>
        </p:nvSpPr>
        <p:spPr>
          <a:xfrm>
            <a:off x="21769390" y="3265133"/>
            <a:ext cx="25923239" cy="16115678"/>
          </a:xfrm>
          <a:prstGeom prst="rect">
            <a:avLst/>
          </a:prstGeom>
          <a:noFill/>
          <a:ln>
            <a:noFill/>
          </a:ln>
        </p:spPr>
        <p:txBody>
          <a:bodyPr lIns="91425" tIns="91425" rIns="91425" bIns="91425" anchor="t" anchorCtr="0"/>
          <a:lstStyle>
            <a:lvl1pPr marL="755912" marR="0" lvl="0" indent="-84018" algn="l" rtl="0">
              <a:lnSpc>
                <a:spcPct val="90000"/>
              </a:lnSpc>
              <a:spcBef>
                <a:spcPts val="3307"/>
              </a:spcBef>
              <a:buClr>
                <a:schemeClr val="dk1"/>
              </a:buClr>
              <a:buSzPct val="99820"/>
              <a:buFont typeface="Arial"/>
              <a:buChar char="•"/>
              <a:defRPr sz="10581" b="0" i="0" u="none" strike="noStrike" cap="none">
                <a:solidFill>
                  <a:schemeClr val="dk1"/>
                </a:solidFill>
                <a:latin typeface="Calibri"/>
                <a:ea typeface="Calibri"/>
                <a:cs typeface="Calibri"/>
                <a:sym typeface="Calibri"/>
              </a:defRPr>
            </a:lvl1pPr>
            <a:lvl2pPr marL="2267735" marR="0" lvl="1" indent="-168488" algn="l" rtl="0">
              <a:lnSpc>
                <a:spcPct val="90000"/>
              </a:lnSpc>
              <a:spcBef>
                <a:spcPts val="1653"/>
              </a:spcBef>
              <a:buClr>
                <a:schemeClr val="dk1"/>
              </a:buClr>
              <a:buSzPct val="99559"/>
              <a:buFont typeface="Arial"/>
              <a:buChar char="•"/>
              <a:defRPr sz="9259" b="0" i="0" u="none" strike="noStrike" cap="none">
                <a:solidFill>
                  <a:schemeClr val="dk1"/>
                </a:solidFill>
                <a:latin typeface="Calibri"/>
                <a:ea typeface="Calibri"/>
                <a:cs typeface="Calibri"/>
                <a:sym typeface="Calibri"/>
              </a:defRPr>
            </a:lvl2pPr>
            <a:lvl3pPr marL="3779558" marR="0" lvl="2" indent="-253022" algn="l" rtl="0">
              <a:lnSpc>
                <a:spcPct val="90000"/>
              </a:lnSpc>
              <a:spcBef>
                <a:spcPts val="1653"/>
              </a:spcBef>
              <a:buClr>
                <a:schemeClr val="dk1"/>
              </a:buClr>
              <a:buSzPct val="100455"/>
              <a:buFont typeface="Arial"/>
              <a:buChar char="•"/>
              <a:defRPr sz="7936" b="0" i="0" u="none" strike="noStrike" cap="none">
                <a:solidFill>
                  <a:schemeClr val="dk1"/>
                </a:solidFill>
                <a:latin typeface="Calibri"/>
                <a:ea typeface="Calibri"/>
                <a:cs typeface="Calibri"/>
                <a:sym typeface="Calibri"/>
              </a:defRPr>
            </a:lvl3pPr>
            <a:lvl4pPr marL="5291381" marR="0" lvl="3" indent="-337555" algn="l" rtl="0">
              <a:lnSpc>
                <a:spcPct val="90000"/>
              </a:lnSpc>
              <a:spcBef>
                <a:spcPts val="1653"/>
              </a:spcBef>
              <a:buClr>
                <a:schemeClr val="dk1"/>
              </a:buClr>
              <a:buSzPct val="100196"/>
              <a:buFont typeface="Arial"/>
              <a:buChar char="•"/>
              <a:defRPr sz="6612" b="0" i="0" u="none" strike="noStrike" cap="none">
                <a:solidFill>
                  <a:schemeClr val="dk1"/>
                </a:solidFill>
                <a:latin typeface="Calibri"/>
                <a:ea typeface="Calibri"/>
                <a:cs typeface="Calibri"/>
                <a:sym typeface="Calibri"/>
              </a:defRPr>
            </a:lvl4pPr>
            <a:lvl5pPr marL="6803205" marR="0" lvl="4" indent="-338079" algn="l" rtl="0">
              <a:lnSpc>
                <a:spcPct val="90000"/>
              </a:lnSpc>
              <a:spcBef>
                <a:spcPts val="1653"/>
              </a:spcBef>
              <a:buClr>
                <a:schemeClr val="dk1"/>
              </a:buClr>
              <a:buSzPct val="100196"/>
              <a:buFont typeface="Arial"/>
              <a:buChar char="•"/>
              <a:defRPr sz="6612" b="0" i="0" u="none" strike="noStrike" cap="none">
                <a:solidFill>
                  <a:schemeClr val="dk1"/>
                </a:solidFill>
                <a:latin typeface="Calibri"/>
                <a:ea typeface="Calibri"/>
                <a:cs typeface="Calibri"/>
                <a:sym typeface="Calibri"/>
              </a:defRPr>
            </a:lvl5pPr>
            <a:lvl6pPr marL="8315028" marR="0" lvl="5" indent="-338602" algn="l" rtl="0">
              <a:lnSpc>
                <a:spcPct val="90000"/>
              </a:lnSpc>
              <a:spcBef>
                <a:spcPts val="1653"/>
              </a:spcBef>
              <a:buClr>
                <a:schemeClr val="dk1"/>
              </a:buClr>
              <a:buSzPct val="100196"/>
              <a:buFont typeface="Arial"/>
              <a:buChar char="•"/>
              <a:defRPr sz="6612" b="0" i="0" u="none" strike="noStrike" cap="none">
                <a:solidFill>
                  <a:schemeClr val="dk1"/>
                </a:solidFill>
                <a:latin typeface="Calibri"/>
                <a:ea typeface="Calibri"/>
                <a:cs typeface="Calibri"/>
                <a:sym typeface="Calibri"/>
              </a:defRPr>
            </a:lvl6pPr>
            <a:lvl7pPr marL="9826851" marR="0" lvl="6" indent="-339125" algn="l" rtl="0">
              <a:lnSpc>
                <a:spcPct val="90000"/>
              </a:lnSpc>
              <a:spcBef>
                <a:spcPts val="1653"/>
              </a:spcBef>
              <a:buClr>
                <a:schemeClr val="dk1"/>
              </a:buClr>
              <a:buSzPct val="100196"/>
              <a:buFont typeface="Arial"/>
              <a:buChar char="•"/>
              <a:defRPr sz="6612" b="0" i="0" u="none" strike="noStrike" cap="none">
                <a:solidFill>
                  <a:schemeClr val="dk1"/>
                </a:solidFill>
                <a:latin typeface="Calibri"/>
                <a:ea typeface="Calibri"/>
                <a:cs typeface="Calibri"/>
                <a:sym typeface="Calibri"/>
              </a:defRPr>
            </a:lvl7pPr>
            <a:lvl8pPr marL="11338674" marR="0" lvl="7" indent="-339648" algn="l" rtl="0">
              <a:lnSpc>
                <a:spcPct val="90000"/>
              </a:lnSpc>
              <a:spcBef>
                <a:spcPts val="1653"/>
              </a:spcBef>
              <a:buClr>
                <a:schemeClr val="dk1"/>
              </a:buClr>
              <a:buSzPct val="100196"/>
              <a:buFont typeface="Arial"/>
              <a:buChar char="•"/>
              <a:defRPr sz="6612" b="0" i="0" u="none" strike="noStrike" cap="none">
                <a:solidFill>
                  <a:schemeClr val="dk1"/>
                </a:solidFill>
                <a:latin typeface="Calibri"/>
                <a:ea typeface="Calibri"/>
                <a:cs typeface="Calibri"/>
                <a:sym typeface="Calibri"/>
              </a:defRPr>
            </a:lvl8pPr>
            <a:lvl9pPr marL="12850498" marR="0" lvl="8" indent="-340172" algn="l" rtl="0">
              <a:lnSpc>
                <a:spcPct val="90000"/>
              </a:lnSpc>
              <a:spcBef>
                <a:spcPts val="1653"/>
              </a:spcBef>
              <a:buClr>
                <a:schemeClr val="dk1"/>
              </a:buClr>
              <a:buSzPct val="100196"/>
              <a:buFont typeface="Arial"/>
              <a:buChar char="•"/>
              <a:defRPr sz="6612"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3527112" y="6803231"/>
            <a:ext cx="16515395" cy="12603827"/>
          </a:xfrm>
          <a:prstGeom prst="rect">
            <a:avLst/>
          </a:prstGeom>
          <a:noFill/>
          <a:ln>
            <a:noFill/>
          </a:ln>
        </p:spPr>
        <p:txBody>
          <a:bodyPr lIns="91425" tIns="91425" rIns="91425" bIns="91425" anchor="t" anchorCtr="0"/>
          <a:lstStyle>
            <a:lvl1pPr marL="0" marR="0" lvl="0" indent="0" algn="l" rtl="0">
              <a:lnSpc>
                <a:spcPct val="90000"/>
              </a:lnSpc>
              <a:spcBef>
                <a:spcPts val="3307"/>
              </a:spcBef>
              <a:buClr>
                <a:schemeClr val="dk1"/>
              </a:buClr>
              <a:buFont typeface="Arial"/>
              <a:buNone/>
              <a:defRPr sz="5291" b="0" i="0" u="none" strike="noStrike" cap="none">
                <a:solidFill>
                  <a:schemeClr val="dk1"/>
                </a:solidFill>
                <a:latin typeface="Calibri"/>
                <a:ea typeface="Calibri"/>
                <a:cs typeface="Calibri"/>
                <a:sym typeface="Calibri"/>
              </a:defRPr>
            </a:lvl1pPr>
            <a:lvl2pPr marL="1511823" marR="0" lvl="1" indent="-523" algn="l" rtl="0">
              <a:lnSpc>
                <a:spcPct val="90000"/>
              </a:lnSpc>
              <a:spcBef>
                <a:spcPts val="1653"/>
              </a:spcBef>
              <a:buClr>
                <a:schemeClr val="dk1"/>
              </a:buClr>
              <a:buFont typeface="Arial"/>
              <a:buNone/>
              <a:defRPr sz="4629" b="0" i="0" u="none" strike="noStrike" cap="none">
                <a:solidFill>
                  <a:schemeClr val="dk1"/>
                </a:solidFill>
                <a:latin typeface="Calibri"/>
                <a:ea typeface="Calibri"/>
                <a:cs typeface="Calibri"/>
                <a:sym typeface="Calibri"/>
              </a:defRPr>
            </a:lvl2pPr>
            <a:lvl3pPr marL="3023646" marR="0" lvl="2" indent="-1046" algn="l" rtl="0">
              <a:lnSpc>
                <a:spcPct val="90000"/>
              </a:lnSpc>
              <a:spcBef>
                <a:spcPts val="1653"/>
              </a:spcBef>
              <a:buClr>
                <a:schemeClr val="dk1"/>
              </a:buClr>
              <a:buFont typeface="Arial"/>
              <a:buNone/>
              <a:defRPr sz="3968" b="0" i="0" u="none" strike="noStrike" cap="none">
                <a:solidFill>
                  <a:schemeClr val="dk1"/>
                </a:solidFill>
                <a:latin typeface="Calibri"/>
                <a:ea typeface="Calibri"/>
                <a:cs typeface="Calibri"/>
                <a:sym typeface="Calibri"/>
              </a:defRPr>
            </a:lvl3pPr>
            <a:lvl4pPr marL="4535470" marR="0" lvl="3" indent="-1570" algn="l" rtl="0">
              <a:lnSpc>
                <a:spcPct val="90000"/>
              </a:lnSpc>
              <a:spcBef>
                <a:spcPts val="1653"/>
              </a:spcBef>
              <a:buClr>
                <a:schemeClr val="dk1"/>
              </a:buClr>
              <a:buFont typeface="Arial"/>
              <a:buNone/>
              <a:defRPr sz="3307" b="0" i="0" u="none" strike="noStrike" cap="none">
                <a:solidFill>
                  <a:schemeClr val="dk1"/>
                </a:solidFill>
                <a:latin typeface="Calibri"/>
                <a:ea typeface="Calibri"/>
                <a:cs typeface="Calibri"/>
                <a:sym typeface="Calibri"/>
              </a:defRPr>
            </a:lvl4pPr>
            <a:lvl5pPr marL="6047293" marR="0" lvl="4" indent="-2092" algn="l" rtl="0">
              <a:lnSpc>
                <a:spcPct val="90000"/>
              </a:lnSpc>
              <a:spcBef>
                <a:spcPts val="1653"/>
              </a:spcBef>
              <a:buClr>
                <a:schemeClr val="dk1"/>
              </a:buClr>
              <a:buFont typeface="Arial"/>
              <a:buNone/>
              <a:defRPr sz="3307" b="0" i="0" u="none" strike="noStrike" cap="none">
                <a:solidFill>
                  <a:schemeClr val="dk1"/>
                </a:solidFill>
                <a:latin typeface="Calibri"/>
                <a:ea typeface="Calibri"/>
                <a:cs typeface="Calibri"/>
                <a:sym typeface="Calibri"/>
              </a:defRPr>
            </a:lvl5pPr>
            <a:lvl6pPr marL="7559116" marR="0" lvl="5" indent="-2616" algn="l" rtl="0">
              <a:lnSpc>
                <a:spcPct val="90000"/>
              </a:lnSpc>
              <a:spcBef>
                <a:spcPts val="1653"/>
              </a:spcBef>
              <a:buClr>
                <a:schemeClr val="dk1"/>
              </a:buClr>
              <a:buFont typeface="Arial"/>
              <a:buNone/>
              <a:defRPr sz="3307" b="0" i="0" u="none" strike="noStrike" cap="none">
                <a:solidFill>
                  <a:schemeClr val="dk1"/>
                </a:solidFill>
                <a:latin typeface="Calibri"/>
                <a:ea typeface="Calibri"/>
                <a:cs typeface="Calibri"/>
                <a:sym typeface="Calibri"/>
              </a:defRPr>
            </a:lvl6pPr>
            <a:lvl7pPr marL="9070939" marR="0" lvl="6" indent="-3139" algn="l" rtl="0">
              <a:lnSpc>
                <a:spcPct val="90000"/>
              </a:lnSpc>
              <a:spcBef>
                <a:spcPts val="1653"/>
              </a:spcBef>
              <a:buClr>
                <a:schemeClr val="dk1"/>
              </a:buClr>
              <a:buFont typeface="Arial"/>
              <a:buNone/>
              <a:defRPr sz="3307" b="0" i="0" u="none" strike="noStrike" cap="none">
                <a:solidFill>
                  <a:schemeClr val="dk1"/>
                </a:solidFill>
                <a:latin typeface="Calibri"/>
                <a:ea typeface="Calibri"/>
                <a:cs typeface="Calibri"/>
                <a:sym typeface="Calibri"/>
              </a:defRPr>
            </a:lvl7pPr>
            <a:lvl8pPr marL="10582763" marR="0" lvl="7" indent="-3663" algn="l" rtl="0">
              <a:lnSpc>
                <a:spcPct val="90000"/>
              </a:lnSpc>
              <a:spcBef>
                <a:spcPts val="1653"/>
              </a:spcBef>
              <a:buClr>
                <a:schemeClr val="dk1"/>
              </a:buClr>
              <a:buFont typeface="Arial"/>
              <a:buNone/>
              <a:defRPr sz="3307" b="0" i="0" u="none" strike="noStrike" cap="none">
                <a:solidFill>
                  <a:schemeClr val="dk1"/>
                </a:solidFill>
                <a:latin typeface="Calibri"/>
                <a:ea typeface="Calibri"/>
                <a:cs typeface="Calibri"/>
                <a:sym typeface="Calibri"/>
              </a:defRPr>
            </a:lvl8pPr>
            <a:lvl9pPr marL="12094586" marR="0" lvl="8" indent="-4185" algn="l" rtl="0">
              <a:lnSpc>
                <a:spcPct val="90000"/>
              </a:lnSpc>
              <a:spcBef>
                <a:spcPts val="1653"/>
              </a:spcBef>
              <a:buClr>
                <a:schemeClr val="dk1"/>
              </a:buClr>
              <a:buFont typeface="Arial"/>
              <a:buNone/>
              <a:defRPr sz="3307"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3520439" y="21018626"/>
            <a:ext cx="11521440" cy="1207364"/>
          </a:xfrm>
          <a:prstGeom prst="rect">
            <a:avLst/>
          </a:prstGeom>
          <a:noFill/>
          <a:ln>
            <a:noFill/>
          </a:ln>
        </p:spPr>
        <p:txBody>
          <a:bodyPr lIns="91425" tIns="91425" rIns="91425" bIns="91425" anchor="ctr" anchorCtr="0"/>
          <a:lstStyle>
            <a:lvl1pPr marL="0" marR="0" lvl="0" indent="0" algn="l" rtl="0">
              <a:spcBef>
                <a:spcPts val="0"/>
              </a:spcBef>
              <a:buNone/>
              <a:defRPr sz="3968">
                <a:solidFill>
                  <a:srgbClr val="888888"/>
                </a:solidFill>
                <a:latin typeface="Calibri"/>
                <a:ea typeface="Calibri"/>
                <a:cs typeface="Calibri"/>
                <a:sym typeface="Calibri"/>
              </a:defRPr>
            </a:lvl1pPr>
            <a:lvl2pPr marL="1771193" marR="0" lvl="1" indent="-5893" algn="l" rtl="0">
              <a:spcBef>
                <a:spcPts val="0"/>
              </a:spcBef>
              <a:buNone/>
              <a:defRPr sz="6973" b="0" i="0" u="none" strike="noStrike" cap="none">
                <a:solidFill>
                  <a:schemeClr val="dk1"/>
                </a:solidFill>
                <a:latin typeface="Calibri"/>
                <a:ea typeface="Calibri"/>
                <a:cs typeface="Calibri"/>
                <a:sym typeface="Calibri"/>
              </a:defRPr>
            </a:lvl2pPr>
            <a:lvl3pPr marL="3542386" marR="0" lvl="2" indent="-11786" algn="l" rtl="0">
              <a:spcBef>
                <a:spcPts val="0"/>
              </a:spcBef>
              <a:buNone/>
              <a:defRPr sz="6973" b="0" i="0" u="none" strike="noStrike" cap="none">
                <a:solidFill>
                  <a:schemeClr val="dk1"/>
                </a:solidFill>
                <a:latin typeface="Calibri"/>
                <a:ea typeface="Calibri"/>
                <a:cs typeface="Calibri"/>
                <a:sym typeface="Calibri"/>
              </a:defRPr>
            </a:lvl3pPr>
            <a:lvl4pPr marL="5313578" marR="0" lvl="3" indent="-4977" algn="l" rtl="0">
              <a:spcBef>
                <a:spcPts val="0"/>
              </a:spcBef>
              <a:buNone/>
              <a:defRPr sz="6973" b="0" i="0" u="none" strike="noStrike" cap="none">
                <a:solidFill>
                  <a:schemeClr val="dk1"/>
                </a:solidFill>
                <a:latin typeface="Calibri"/>
                <a:ea typeface="Calibri"/>
                <a:cs typeface="Calibri"/>
                <a:sym typeface="Calibri"/>
              </a:defRPr>
            </a:lvl4pPr>
            <a:lvl5pPr marL="7084770" marR="0" lvl="4" indent="-10870" algn="l" rtl="0">
              <a:spcBef>
                <a:spcPts val="0"/>
              </a:spcBef>
              <a:buNone/>
              <a:defRPr sz="6973" b="0" i="0" u="none" strike="noStrike" cap="none">
                <a:solidFill>
                  <a:schemeClr val="dk1"/>
                </a:solidFill>
                <a:latin typeface="Calibri"/>
                <a:ea typeface="Calibri"/>
                <a:cs typeface="Calibri"/>
                <a:sym typeface="Calibri"/>
              </a:defRPr>
            </a:lvl5pPr>
            <a:lvl6pPr marL="8855964" marR="0" lvl="5" indent="-4064" algn="l" rtl="0">
              <a:spcBef>
                <a:spcPts val="0"/>
              </a:spcBef>
              <a:buNone/>
              <a:defRPr sz="6973" b="0" i="0" u="none" strike="noStrike" cap="none">
                <a:solidFill>
                  <a:schemeClr val="dk1"/>
                </a:solidFill>
                <a:latin typeface="Calibri"/>
                <a:ea typeface="Calibri"/>
                <a:cs typeface="Calibri"/>
                <a:sym typeface="Calibri"/>
              </a:defRPr>
            </a:lvl6pPr>
            <a:lvl7pPr marL="10627157" marR="0" lvl="6" indent="-9956" algn="l" rtl="0">
              <a:spcBef>
                <a:spcPts val="0"/>
              </a:spcBef>
              <a:buNone/>
              <a:defRPr sz="6973" b="0" i="0" u="none" strike="noStrike" cap="none">
                <a:solidFill>
                  <a:schemeClr val="dk1"/>
                </a:solidFill>
                <a:latin typeface="Calibri"/>
                <a:ea typeface="Calibri"/>
                <a:cs typeface="Calibri"/>
                <a:sym typeface="Calibri"/>
              </a:defRPr>
            </a:lvl7pPr>
            <a:lvl8pPr marL="12398350" marR="0" lvl="7" indent="-3150" algn="l" rtl="0">
              <a:spcBef>
                <a:spcPts val="0"/>
              </a:spcBef>
              <a:buNone/>
              <a:defRPr sz="6973" b="0" i="0" u="none" strike="noStrike" cap="none">
                <a:solidFill>
                  <a:schemeClr val="dk1"/>
                </a:solidFill>
                <a:latin typeface="Calibri"/>
                <a:ea typeface="Calibri"/>
                <a:cs typeface="Calibri"/>
                <a:sym typeface="Calibri"/>
              </a:defRPr>
            </a:lvl8pPr>
            <a:lvl9pPr marL="14169541" marR="0" lvl="8" indent="-9041" algn="l" rtl="0">
              <a:spcBef>
                <a:spcPts val="0"/>
              </a:spcBef>
              <a:buNone/>
              <a:defRPr sz="6973"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16962120" y="21018626"/>
            <a:ext cx="17282159" cy="1207364"/>
          </a:xfrm>
          <a:prstGeom prst="rect">
            <a:avLst/>
          </a:prstGeom>
          <a:noFill/>
          <a:ln>
            <a:noFill/>
          </a:ln>
        </p:spPr>
        <p:txBody>
          <a:bodyPr lIns="91425" tIns="91425" rIns="91425" bIns="91425" anchor="ctr" anchorCtr="0"/>
          <a:lstStyle>
            <a:lvl1pPr marL="0" marR="0" lvl="0" indent="0" algn="ctr" rtl="0">
              <a:spcBef>
                <a:spcPts val="0"/>
              </a:spcBef>
              <a:buNone/>
              <a:defRPr sz="3968">
                <a:solidFill>
                  <a:srgbClr val="888888"/>
                </a:solidFill>
                <a:latin typeface="Calibri"/>
                <a:ea typeface="Calibri"/>
                <a:cs typeface="Calibri"/>
                <a:sym typeface="Calibri"/>
              </a:defRPr>
            </a:lvl1pPr>
            <a:lvl2pPr marL="1771193" marR="0" lvl="1" indent="-5893" algn="l" rtl="0">
              <a:spcBef>
                <a:spcPts val="0"/>
              </a:spcBef>
              <a:buNone/>
              <a:defRPr sz="6973" b="0" i="0" u="none" strike="noStrike" cap="none">
                <a:solidFill>
                  <a:schemeClr val="dk1"/>
                </a:solidFill>
                <a:latin typeface="Calibri"/>
                <a:ea typeface="Calibri"/>
                <a:cs typeface="Calibri"/>
                <a:sym typeface="Calibri"/>
              </a:defRPr>
            </a:lvl2pPr>
            <a:lvl3pPr marL="3542386" marR="0" lvl="2" indent="-11786" algn="l" rtl="0">
              <a:spcBef>
                <a:spcPts val="0"/>
              </a:spcBef>
              <a:buNone/>
              <a:defRPr sz="6973" b="0" i="0" u="none" strike="noStrike" cap="none">
                <a:solidFill>
                  <a:schemeClr val="dk1"/>
                </a:solidFill>
                <a:latin typeface="Calibri"/>
                <a:ea typeface="Calibri"/>
                <a:cs typeface="Calibri"/>
                <a:sym typeface="Calibri"/>
              </a:defRPr>
            </a:lvl3pPr>
            <a:lvl4pPr marL="5313578" marR="0" lvl="3" indent="-4977" algn="l" rtl="0">
              <a:spcBef>
                <a:spcPts val="0"/>
              </a:spcBef>
              <a:buNone/>
              <a:defRPr sz="6973" b="0" i="0" u="none" strike="noStrike" cap="none">
                <a:solidFill>
                  <a:schemeClr val="dk1"/>
                </a:solidFill>
                <a:latin typeface="Calibri"/>
                <a:ea typeface="Calibri"/>
                <a:cs typeface="Calibri"/>
                <a:sym typeface="Calibri"/>
              </a:defRPr>
            </a:lvl4pPr>
            <a:lvl5pPr marL="7084770" marR="0" lvl="4" indent="-10870" algn="l" rtl="0">
              <a:spcBef>
                <a:spcPts val="0"/>
              </a:spcBef>
              <a:buNone/>
              <a:defRPr sz="6973" b="0" i="0" u="none" strike="noStrike" cap="none">
                <a:solidFill>
                  <a:schemeClr val="dk1"/>
                </a:solidFill>
                <a:latin typeface="Calibri"/>
                <a:ea typeface="Calibri"/>
                <a:cs typeface="Calibri"/>
                <a:sym typeface="Calibri"/>
              </a:defRPr>
            </a:lvl5pPr>
            <a:lvl6pPr marL="8855964" marR="0" lvl="5" indent="-4064" algn="l" rtl="0">
              <a:spcBef>
                <a:spcPts val="0"/>
              </a:spcBef>
              <a:buNone/>
              <a:defRPr sz="6973" b="0" i="0" u="none" strike="noStrike" cap="none">
                <a:solidFill>
                  <a:schemeClr val="dk1"/>
                </a:solidFill>
                <a:latin typeface="Calibri"/>
                <a:ea typeface="Calibri"/>
                <a:cs typeface="Calibri"/>
                <a:sym typeface="Calibri"/>
              </a:defRPr>
            </a:lvl6pPr>
            <a:lvl7pPr marL="10627157" marR="0" lvl="6" indent="-9956" algn="l" rtl="0">
              <a:spcBef>
                <a:spcPts val="0"/>
              </a:spcBef>
              <a:buNone/>
              <a:defRPr sz="6973" b="0" i="0" u="none" strike="noStrike" cap="none">
                <a:solidFill>
                  <a:schemeClr val="dk1"/>
                </a:solidFill>
                <a:latin typeface="Calibri"/>
                <a:ea typeface="Calibri"/>
                <a:cs typeface="Calibri"/>
                <a:sym typeface="Calibri"/>
              </a:defRPr>
            </a:lvl7pPr>
            <a:lvl8pPr marL="12398350" marR="0" lvl="7" indent="-3150" algn="l" rtl="0">
              <a:spcBef>
                <a:spcPts val="0"/>
              </a:spcBef>
              <a:buNone/>
              <a:defRPr sz="6973" b="0" i="0" u="none" strike="noStrike" cap="none">
                <a:solidFill>
                  <a:schemeClr val="dk1"/>
                </a:solidFill>
                <a:latin typeface="Calibri"/>
                <a:ea typeface="Calibri"/>
                <a:cs typeface="Calibri"/>
                <a:sym typeface="Calibri"/>
              </a:defRPr>
            </a:lvl8pPr>
            <a:lvl9pPr marL="14169541" marR="0" lvl="8" indent="-9041" algn="l" rtl="0">
              <a:spcBef>
                <a:spcPts val="0"/>
              </a:spcBef>
              <a:buNone/>
              <a:defRPr sz="6973"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36164518" y="21018626"/>
            <a:ext cx="11521440" cy="1207364"/>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3968">
                <a:solidFill>
                  <a:srgbClr val="888888"/>
                </a:solidFill>
                <a:latin typeface="Calibri"/>
                <a:ea typeface="Calibri"/>
                <a:cs typeface="Calibri"/>
                <a:sym typeface="Calibri"/>
              </a:rPr>
              <a:t>‹#›</a:t>
            </a:fld>
            <a:endParaRPr lang="en-US" sz="3968">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527112" y="1511829"/>
            <a:ext cx="16515395" cy="5291401"/>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10581"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7" name="Shape 67"/>
          <p:cNvSpPr>
            <a:spLocks noGrp="1"/>
          </p:cNvSpPr>
          <p:nvPr>
            <p:ph type="pic" idx="2"/>
          </p:nvPr>
        </p:nvSpPr>
        <p:spPr>
          <a:xfrm>
            <a:off x="21769390" y="3265133"/>
            <a:ext cx="25923239" cy="16115678"/>
          </a:xfrm>
          <a:prstGeom prst="rect">
            <a:avLst/>
          </a:prstGeom>
          <a:noFill/>
          <a:ln>
            <a:noFill/>
          </a:ln>
        </p:spPr>
        <p:txBody>
          <a:bodyPr lIns="91425" tIns="91425" rIns="91425" bIns="91425" anchor="t" anchorCtr="0"/>
          <a:lstStyle>
            <a:lvl1pPr marL="0" marR="0" lvl="0" indent="0" algn="l" rtl="0">
              <a:lnSpc>
                <a:spcPct val="90000"/>
              </a:lnSpc>
              <a:spcBef>
                <a:spcPts val="3307"/>
              </a:spcBef>
              <a:buClr>
                <a:schemeClr val="dk1"/>
              </a:buClr>
              <a:buFont typeface="Arial"/>
              <a:buNone/>
              <a:defRPr sz="10581" b="0" i="0" u="none" strike="noStrike" cap="none">
                <a:solidFill>
                  <a:schemeClr val="dk1"/>
                </a:solidFill>
                <a:latin typeface="Calibri"/>
                <a:ea typeface="Calibri"/>
                <a:cs typeface="Calibri"/>
                <a:sym typeface="Calibri"/>
              </a:defRPr>
            </a:lvl1pPr>
            <a:lvl2pPr marL="1511823" marR="0" lvl="1" indent="-523" algn="l" rtl="0">
              <a:lnSpc>
                <a:spcPct val="90000"/>
              </a:lnSpc>
              <a:spcBef>
                <a:spcPts val="1653"/>
              </a:spcBef>
              <a:buClr>
                <a:schemeClr val="dk1"/>
              </a:buClr>
              <a:buFont typeface="Arial"/>
              <a:buNone/>
              <a:defRPr sz="9259" b="0" i="0" u="none" strike="noStrike" cap="none">
                <a:solidFill>
                  <a:schemeClr val="dk1"/>
                </a:solidFill>
                <a:latin typeface="Calibri"/>
                <a:ea typeface="Calibri"/>
                <a:cs typeface="Calibri"/>
                <a:sym typeface="Calibri"/>
              </a:defRPr>
            </a:lvl2pPr>
            <a:lvl3pPr marL="3023646" marR="0" lvl="2" indent="-1046" algn="l" rtl="0">
              <a:lnSpc>
                <a:spcPct val="90000"/>
              </a:lnSpc>
              <a:spcBef>
                <a:spcPts val="1653"/>
              </a:spcBef>
              <a:buClr>
                <a:schemeClr val="dk1"/>
              </a:buClr>
              <a:buFont typeface="Arial"/>
              <a:buNone/>
              <a:defRPr sz="7936" b="0" i="0" u="none" strike="noStrike" cap="none">
                <a:solidFill>
                  <a:schemeClr val="dk1"/>
                </a:solidFill>
                <a:latin typeface="Calibri"/>
                <a:ea typeface="Calibri"/>
                <a:cs typeface="Calibri"/>
                <a:sym typeface="Calibri"/>
              </a:defRPr>
            </a:lvl3pPr>
            <a:lvl4pPr marL="4535470" marR="0" lvl="3" indent="-1570" algn="l" rtl="0">
              <a:lnSpc>
                <a:spcPct val="90000"/>
              </a:lnSpc>
              <a:spcBef>
                <a:spcPts val="1653"/>
              </a:spcBef>
              <a:buClr>
                <a:schemeClr val="dk1"/>
              </a:buClr>
              <a:buFont typeface="Arial"/>
              <a:buNone/>
              <a:defRPr sz="6612" b="0" i="0" u="none" strike="noStrike" cap="none">
                <a:solidFill>
                  <a:schemeClr val="dk1"/>
                </a:solidFill>
                <a:latin typeface="Calibri"/>
                <a:ea typeface="Calibri"/>
                <a:cs typeface="Calibri"/>
                <a:sym typeface="Calibri"/>
              </a:defRPr>
            </a:lvl4pPr>
            <a:lvl5pPr marL="6047293" marR="0" lvl="4" indent="-2092" algn="l" rtl="0">
              <a:lnSpc>
                <a:spcPct val="90000"/>
              </a:lnSpc>
              <a:spcBef>
                <a:spcPts val="1653"/>
              </a:spcBef>
              <a:buClr>
                <a:schemeClr val="dk1"/>
              </a:buClr>
              <a:buFont typeface="Arial"/>
              <a:buNone/>
              <a:defRPr sz="6612" b="0" i="0" u="none" strike="noStrike" cap="none">
                <a:solidFill>
                  <a:schemeClr val="dk1"/>
                </a:solidFill>
                <a:latin typeface="Calibri"/>
                <a:ea typeface="Calibri"/>
                <a:cs typeface="Calibri"/>
                <a:sym typeface="Calibri"/>
              </a:defRPr>
            </a:lvl5pPr>
            <a:lvl6pPr marL="7559116" marR="0" lvl="5" indent="-2616" algn="l" rtl="0">
              <a:lnSpc>
                <a:spcPct val="90000"/>
              </a:lnSpc>
              <a:spcBef>
                <a:spcPts val="1653"/>
              </a:spcBef>
              <a:buClr>
                <a:schemeClr val="dk1"/>
              </a:buClr>
              <a:buFont typeface="Arial"/>
              <a:buNone/>
              <a:defRPr sz="6612" b="0" i="0" u="none" strike="noStrike" cap="none">
                <a:solidFill>
                  <a:schemeClr val="dk1"/>
                </a:solidFill>
                <a:latin typeface="Calibri"/>
                <a:ea typeface="Calibri"/>
                <a:cs typeface="Calibri"/>
                <a:sym typeface="Calibri"/>
              </a:defRPr>
            </a:lvl6pPr>
            <a:lvl7pPr marL="9070939" marR="0" lvl="6" indent="-3139" algn="l" rtl="0">
              <a:lnSpc>
                <a:spcPct val="90000"/>
              </a:lnSpc>
              <a:spcBef>
                <a:spcPts val="1653"/>
              </a:spcBef>
              <a:buClr>
                <a:schemeClr val="dk1"/>
              </a:buClr>
              <a:buFont typeface="Arial"/>
              <a:buNone/>
              <a:defRPr sz="6612" b="0" i="0" u="none" strike="noStrike" cap="none">
                <a:solidFill>
                  <a:schemeClr val="dk1"/>
                </a:solidFill>
                <a:latin typeface="Calibri"/>
                <a:ea typeface="Calibri"/>
                <a:cs typeface="Calibri"/>
                <a:sym typeface="Calibri"/>
              </a:defRPr>
            </a:lvl7pPr>
            <a:lvl8pPr marL="10582763" marR="0" lvl="7" indent="-3663" algn="l" rtl="0">
              <a:lnSpc>
                <a:spcPct val="90000"/>
              </a:lnSpc>
              <a:spcBef>
                <a:spcPts val="1653"/>
              </a:spcBef>
              <a:buClr>
                <a:schemeClr val="dk1"/>
              </a:buClr>
              <a:buFont typeface="Arial"/>
              <a:buNone/>
              <a:defRPr sz="6612" b="0" i="0" u="none" strike="noStrike" cap="none">
                <a:solidFill>
                  <a:schemeClr val="dk1"/>
                </a:solidFill>
                <a:latin typeface="Calibri"/>
                <a:ea typeface="Calibri"/>
                <a:cs typeface="Calibri"/>
                <a:sym typeface="Calibri"/>
              </a:defRPr>
            </a:lvl8pPr>
            <a:lvl9pPr marL="12094586" marR="0" lvl="8" indent="-4185" algn="l" rtl="0">
              <a:lnSpc>
                <a:spcPct val="90000"/>
              </a:lnSpc>
              <a:spcBef>
                <a:spcPts val="1653"/>
              </a:spcBef>
              <a:buClr>
                <a:schemeClr val="dk1"/>
              </a:buClr>
              <a:buFont typeface="Arial"/>
              <a:buNone/>
              <a:defRPr sz="6612"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3527112" y="6803231"/>
            <a:ext cx="16515395" cy="12603827"/>
          </a:xfrm>
          <a:prstGeom prst="rect">
            <a:avLst/>
          </a:prstGeom>
          <a:noFill/>
          <a:ln>
            <a:noFill/>
          </a:ln>
        </p:spPr>
        <p:txBody>
          <a:bodyPr lIns="91425" tIns="91425" rIns="91425" bIns="91425" anchor="t" anchorCtr="0"/>
          <a:lstStyle>
            <a:lvl1pPr marL="0" marR="0" lvl="0" indent="0" algn="l" rtl="0">
              <a:lnSpc>
                <a:spcPct val="90000"/>
              </a:lnSpc>
              <a:spcBef>
                <a:spcPts val="3307"/>
              </a:spcBef>
              <a:buClr>
                <a:schemeClr val="dk1"/>
              </a:buClr>
              <a:buFont typeface="Arial"/>
              <a:buNone/>
              <a:defRPr sz="5291" b="0" i="0" u="none" strike="noStrike" cap="none">
                <a:solidFill>
                  <a:schemeClr val="dk1"/>
                </a:solidFill>
                <a:latin typeface="Calibri"/>
                <a:ea typeface="Calibri"/>
                <a:cs typeface="Calibri"/>
                <a:sym typeface="Calibri"/>
              </a:defRPr>
            </a:lvl1pPr>
            <a:lvl2pPr marL="1511823" marR="0" lvl="1" indent="-523" algn="l" rtl="0">
              <a:lnSpc>
                <a:spcPct val="90000"/>
              </a:lnSpc>
              <a:spcBef>
                <a:spcPts val="1653"/>
              </a:spcBef>
              <a:buClr>
                <a:schemeClr val="dk1"/>
              </a:buClr>
              <a:buFont typeface="Arial"/>
              <a:buNone/>
              <a:defRPr sz="4629" b="0" i="0" u="none" strike="noStrike" cap="none">
                <a:solidFill>
                  <a:schemeClr val="dk1"/>
                </a:solidFill>
                <a:latin typeface="Calibri"/>
                <a:ea typeface="Calibri"/>
                <a:cs typeface="Calibri"/>
                <a:sym typeface="Calibri"/>
              </a:defRPr>
            </a:lvl2pPr>
            <a:lvl3pPr marL="3023646" marR="0" lvl="2" indent="-1046" algn="l" rtl="0">
              <a:lnSpc>
                <a:spcPct val="90000"/>
              </a:lnSpc>
              <a:spcBef>
                <a:spcPts val="1653"/>
              </a:spcBef>
              <a:buClr>
                <a:schemeClr val="dk1"/>
              </a:buClr>
              <a:buFont typeface="Arial"/>
              <a:buNone/>
              <a:defRPr sz="3968" b="0" i="0" u="none" strike="noStrike" cap="none">
                <a:solidFill>
                  <a:schemeClr val="dk1"/>
                </a:solidFill>
                <a:latin typeface="Calibri"/>
                <a:ea typeface="Calibri"/>
                <a:cs typeface="Calibri"/>
                <a:sym typeface="Calibri"/>
              </a:defRPr>
            </a:lvl3pPr>
            <a:lvl4pPr marL="4535470" marR="0" lvl="3" indent="-1570" algn="l" rtl="0">
              <a:lnSpc>
                <a:spcPct val="90000"/>
              </a:lnSpc>
              <a:spcBef>
                <a:spcPts val="1653"/>
              </a:spcBef>
              <a:buClr>
                <a:schemeClr val="dk1"/>
              </a:buClr>
              <a:buFont typeface="Arial"/>
              <a:buNone/>
              <a:defRPr sz="3307" b="0" i="0" u="none" strike="noStrike" cap="none">
                <a:solidFill>
                  <a:schemeClr val="dk1"/>
                </a:solidFill>
                <a:latin typeface="Calibri"/>
                <a:ea typeface="Calibri"/>
                <a:cs typeface="Calibri"/>
                <a:sym typeface="Calibri"/>
              </a:defRPr>
            </a:lvl4pPr>
            <a:lvl5pPr marL="6047293" marR="0" lvl="4" indent="-2092" algn="l" rtl="0">
              <a:lnSpc>
                <a:spcPct val="90000"/>
              </a:lnSpc>
              <a:spcBef>
                <a:spcPts val="1653"/>
              </a:spcBef>
              <a:buClr>
                <a:schemeClr val="dk1"/>
              </a:buClr>
              <a:buFont typeface="Arial"/>
              <a:buNone/>
              <a:defRPr sz="3307" b="0" i="0" u="none" strike="noStrike" cap="none">
                <a:solidFill>
                  <a:schemeClr val="dk1"/>
                </a:solidFill>
                <a:latin typeface="Calibri"/>
                <a:ea typeface="Calibri"/>
                <a:cs typeface="Calibri"/>
                <a:sym typeface="Calibri"/>
              </a:defRPr>
            </a:lvl5pPr>
            <a:lvl6pPr marL="7559116" marR="0" lvl="5" indent="-2616" algn="l" rtl="0">
              <a:lnSpc>
                <a:spcPct val="90000"/>
              </a:lnSpc>
              <a:spcBef>
                <a:spcPts val="1653"/>
              </a:spcBef>
              <a:buClr>
                <a:schemeClr val="dk1"/>
              </a:buClr>
              <a:buFont typeface="Arial"/>
              <a:buNone/>
              <a:defRPr sz="3307" b="0" i="0" u="none" strike="noStrike" cap="none">
                <a:solidFill>
                  <a:schemeClr val="dk1"/>
                </a:solidFill>
                <a:latin typeface="Calibri"/>
                <a:ea typeface="Calibri"/>
                <a:cs typeface="Calibri"/>
                <a:sym typeface="Calibri"/>
              </a:defRPr>
            </a:lvl6pPr>
            <a:lvl7pPr marL="9070939" marR="0" lvl="6" indent="-3139" algn="l" rtl="0">
              <a:lnSpc>
                <a:spcPct val="90000"/>
              </a:lnSpc>
              <a:spcBef>
                <a:spcPts val="1653"/>
              </a:spcBef>
              <a:buClr>
                <a:schemeClr val="dk1"/>
              </a:buClr>
              <a:buFont typeface="Arial"/>
              <a:buNone/>
              <a:defRPr sz="3307" b="0" i="0" u="none" strike="noStrike" cap="none">
                <a:solidFill>
                  <a:schemeClr val="dk1"/>
                </a:solidFill>
                <a:latin typeface="Calibri"/>
                <a:ea typeface="Calibri"/>
                <a:cs typeface="Calibri"/>
                <a:sym typeface="Calibri"/>
              </a:defRPr>
            </a:lvl7pPr>
            <a:lvl8pPr marL="10582763" marR="0" lvl="7" indent="-3663" algn="l" rtl="0">
              <a:lnSpc>
                <a:spcPct val="90000"/>
              </a:lnSpc>
              <a:spcBef>
                <a:spcPts val="1653"/>
              </a:spcBef>
              <a:buClr>
                <a:schemeClr val="dk1"/>
              </a:buClr>
              <a:buFont typeface="Arial"/>
              <a:buNone/>
              <a:defRPr sz="3307" b="0" i="0" u="none" strike="noStrike" cap="none">
                <a:solidFill>
                  <a:schemeClr val="dk1"/>
                </a:solidFill>
                <a:latin typeface="Calibri"/>
                <a:ea typeface="Calibri"/>
                <a:cs typeface="Calibri"/>
                <a:sym typeface="Calibri"/>
              </a:defRPr>
            </a:lvl8pPr>
            <a:lvl9pPr marL="12094586" marR="0" lvl="8" indent="-4185" algn="l" rtl="0">
              <a:lnSpc>
                <a:spcPct val="90000"/>
              </a:lnSpc>
              <a:spcBef>
                <a:spcPts val="1653"/>
              </a:spcBef>
              <a:buClr>
                <a:schemeClr val="dk1"/>
              </a:buClr>
              <a:buFont typeface="Arial"/>
              <a:buNone/>
              <a:defRPr sz="3307"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3520439" y="21018626"/>
            <a:ext cx="11521440" cy="1207364"/>
          </a:xfrm>
          <a:prstGeom prst="rect">
            <a:avLst/>
          </a:prstGeom>
          <a:noFill/>
          <a:ln>
            <a:noFill/>
          </a:ln>
        </p:spPr>
        <p:txBody>
          <a:bodyPr lIns="91425" tIns="91425" rIns="91425" bIns="91425" anchor="ctr" anchorCtr="0"/>
          <a:lstStyle>
            <a:lvl1pPr marL="0" marR="0" lvl="0" indent="0" algn="l" rtl="0">
              <a:spcBef>
                <a:spcPts val="0"/>
              </a:spcBef>
              <a:buNone/>
              <a:defRPr sz="3968">
                <a:solidFill>
                  <a:srgbClr val="888888"/>
                </a:solidFill>
                <a:latin typeface="Calibri"/>
                <a:ea typeface="Calibri"/>
                <a:cs typeface="Calibri"/>
                <a:sym typeface="Calibri"/>
              </a:defRPr>
            </a:lvl1pPr>
            <a:lvl2pPr marL="1771193" marR="0" lvl="1" indent="-5893" algn="l" rtl="0">
              <a:spcBef>
                <a:spcPts val="0"/>
              </a:spcBef>
              <a:buNone/>
              <a:defRPr sz="6973" b="0" i="0" u="none" strike="noStrike" cap="none">
                <a:solidFill>
                  <a:schemeClr val="dk1"/>
                </a:solidFill>
                <a:latin typeface="Calibri"/>
                <a:ea typeface="Calibri"/>
                <a:cs typeface="Calibri"/>
                <a:sym typeface="Calibri"/>
              </a:defRPr>
            </a:lvl2pPr>
            <a:lvl3pPr marL="3542386" marR="0" lvl="2" indent="-11786" algn="l" rtl="0">
              <a:spcBef>
                <a:spcPts val="0"/>
              </a:spcBef>
              <a:buNone/>
              <a:defRPr sz="6973" b="0" i="0" u="none" strike="noStrike" cap="none">
                <a:solidFill>
                  <a:schemeClr val="dk1"/>
                </a:solidFill>
                <a:latin typeface="Calibri"/>
                <a:ea typeface="Calibri"/>
                <a:cs typeface="Calibri"/>
                <a:sym typeface="Calibri"/>
              </a:defRPr>
            </a:lvl3pPr>
            <a:lvl4pPr marL="5313578" marR="0" lvl="3" indent="-4977" algn="l" rtl="0">
              <a:spcBef>
                <a:spcPts val="0"/>
              </a:spcBef>
              <a:buNone/>
              <a:defRPr sz="6973" b="0" i="0" u="none" strike="noStrike" cap="none">
                <a:solidFill>
                  <a:schemeClr val="dk1"/>
                </a:solidFill>
                <a:latin typeface="Calibri"/>
                <a:ea typeface="Calibri"/>
                <a:cs typeface="Calibri"/>
                <a:sym typeface="Calibri"/>
              </a:defRPr>
            </a:lvl4pPr>
            <a:lvl5pPr marL="7084770" marR="0" lvl="4" indent="-10870" algn="l" rtl="0">
              <a:spcBef>
                <a:spcPts val="0"/>
              </a:spcBef>
              <a:buNone/>
              <a:defRPr sz="6973" b="0" i="0" u="none" strike="noStrike" cap="none">
                <a:solidFill>
                  <a:schemeClr val="dk1"/>
                </a:solidFill>
                <a:latin typeface="Calibri"/>
                <a:ea typeface="Calibri"/>
                <a:cs typeface="Calibri"/>
                <a:sym typeface="Calibri"/>
              </a:defRPr>
            </a:lvl5pPr>
            <a:lvl6pPr marL="8855964" marR="0" lvl="5" indent="-4064" algn="l" rtl="0">
              <a:spcBef>
                <a:spcPts val="0"/>
              </a:spcBef>
              <a:buNone/>
              <a:defRPr sz="6973" b="0" i="0" u="none" strike="noStrike" cap="none">
                <a:solidFill>
                  <a:schemeClr val="dk1"/>
                </a:solidFill>
                <a:latin typeface="Calibri"/>
                <a:ea typeface="Calibri"/>
                <a:cs typeface="Calibri"/>
                <a:sym typeface="Calibri"/>
              </a:defRPr>
            </a:lvl6pPr>
            <a:lvl7pPr marL="10627157" marR="0" lvl="6" indent="-9956" algn="l" rtl="0">
              <a:spcBef>
                <a:spcPts val="0"/>
              </a:spcBef>
              <a:buNone/>
              <a:defRPr sz="6973" b="0" i="0" u="none" strike="noStrike" cap="none">
                <a:solidFill>
                  <a:schemeClr val="dk1"/>
                </a:solidFill>
                <a:latin typeface="Calibri"/>
                <a:ea typeface="Calibri"/>
                <a:cs typeface="Calibri"/>
                <a:sym typeface="Calibri"/>
              </a:defRPr>
            </a:lvl7pPr>
            <a:lvl8pPr marL="12398350" marR="0" lvl="7" indent="-3150" algn="l" rtl="0">
              <a:spcBef>
                <a:spcPts val="0"/>
              </a:spcBef>
              <a:buNone/>
              <a:defRPr sz="6973" b="0" i="0" u="none" strike="noStrike" cap="none">
                <a:solidFill>
                  <a:schemeClr val="dk1"/>
                </a:solidFill>
                <a:latin typeface="Calibri"/>
                <a:ea typeface="Calibri"/>
                <a:cs typeface="Calibri"/>
                <a:sym typeface="Calibri"/>
              </a:defRPr>
            </a:lvl8pPr>
            <a:lvl9pPr marL="14169541" marR="0" lvl="8" indent="-9041" algn="l" rtl="0">
              <a:spcBef>
                <a:spcPts val="0"/>
              </a:spcBef>
              <a:buNone/>
              <a:defRPr sz="6973"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16962120" y="21018626"/>
            <a:ext cx="17282159" cy="1207364"/>
          </a:xfrm>
          <a:prstGeom prst="rect">
            <a:avLst/>
          </a:prstGeom>
          <a:noFill/>
          <a:ln>
            <a:noFill/>
          </a:ln>
        </p:spPr>
        <p:txBody>
          <a:bodyPr lIns="91425" tIns="91425" rIns="91425" bIns="91425" anchor="ctr" anchorCtr="0"/>
          <a:lstStyle>
            <a:lvl1pPr marL="0" marR="0" lvl="0" indent="0" algn="ctr" rtl="0">
              <a:spcBef>
                <a:spcPts val="0"/>
              </a:spcBef>
              <a:buNone/>
              <a:defRPr sz="3968">
                <a:solidFill>
                  <a:srgbClr val="888888"/>
                </a:solidFill>
                <a:latin typeface="Calibri"/>
                <a:ea typeface="Calibri"/>
                <a:cs typeface="Calibri"/>
                <a:sym typeface="Calibri"/>
              </a:defRPr>
            </a:lvl1pPr>
            <a:lvl2pPr marL="1771193" marR="0" lvl="1" indent="-5893" algn="l" rtl="0">
              <a:spcBef>
                <a:spcPts val="0"/>
              </a:spcBef>
              <a:buNone/>
              <a:defRPr sz="6973" b="0" i="0" u="none" strike="noStrike" cap="none">
                <a:solidFill>
                  <a:schemeClr val="dk1"/>
                </a:solidFill>
                <a:latin typeface="Calibri"/>
                <a:ea typeface="Calibri"/>
                <a:cs typeface="Calibri"/>
                <a:sym typeface="Calibri"/>
              </a:defRPr>
            </a:lvl2pPr>
            <a:lvl3pPr marL="3542386" marR="0" lvl="2" indent="-11786" algn="l" rtl="0">
              <a:spcBef>
                <a:spcPts val="0"/>
              </a:spcBef>
              <a:buNone/>
              <a:defRPr sz="6973" b="0" i="0" u="none" strike="noStrike" cap="none">
                <a:solidFill>
                  <a:schemeClr val="dk1"/>
                </a:solidFill>
                <a:latin typeface="Calibri"/>
                <a:ea typeface="Calibri"/>
                <a:cs typeface="Calibri"/>
                <a:sym typeface="Calibri"/>
              </a:defRPr>
            </a:lvl3pPr>
            <a:lvl4pPr marL="5313578" marR="0" lvl="3" indent="-4977" algn="l" rtl="0">
              <a:spcBef>
                <a:spcPts val="0"/>
              </a:spcBef>
              <a:buNone/>
              <a:defRPr sz="6973" b="0" i="0" u="none" strike="noStrike" cap="none">
                <a:solidFill>
                  <a:schemeClr val="dk1"/>
                </a:solidFill>
                <a:latin typeface="Calibri"/>
                <a:ea typeface="Calibri"/>
                <a:cs typeface="Calibri"/>
                <a:sym typeface="Calibri"/>
              </a:defRPr>
            </a:lvl4pPr>
            <a:lvl5pPr marL="7084770" marR="0" lvl="4" indent="-10870" algn="l" rtl="0">
              <a:spcBef>
                <a:spcPts val="0"/>
              </a:spcBef>
              <a:buNone/>
              <a:defRPr sz="6973" b="0" i="0" u="none" strike="noStrike" cap="none">
                <a:solidFill>
                  <a:schemeClr val="dk1"/>
                </a:solidFill>
                <a:latin typeface="Calibri"/>
                <a:ea typeface="Calibri"/>
                <a:cs typeface="Calibri"/>
                <a:sym typeface="Calibri"/>
              </a:defRPr>
            </a:lvl5pPr>
            <a:lvl6pPr marL="8855964" marR="0" lvl="5" indent="-4064" algn="l" rtl="0">
              <a:spcBef>
                <a:spcPts val="0"/>
              </a:spcBef>
              <a:buNone/>
              <a:defRPr sz="6973" b="0" i="0" u="none" strike="noStrike" cap="none">
                <a:solidFill>
                  <a:schemeClr val="dk1"/>
                </a:solidFill>
                <a:latin typeface="Calibri"/>
                <a:ea typeface="Calibri"/>
                <a:cs typeface="Calibri"/>
                <a:sym typeface="Calibri"/>
              </a:defRPr>
            </a:lvl6pPr>
            <a:lvl7pPr marL="10627157" marR="0" lvl="6" indent="-9956" algn="l" rtl="0">
              <a:spcBef>
                <a:spcPts val="0"/>
              </a:spcBef>
              <a:buNone/>
              <a:defRPr sz="6973" b="0" i="0" u="none" strike="noStrike" cap="none">
                <a:solidFill>
                  <a:schemeClr val="dk1"/>
                </a:solidFill>
                <a:latin typeface="Calibri"/>
                <a:ea typeface="Calibri"/>
                <a:cs typeface="Calibri"/>
                <a:sym typeface="Calibri"/>
              </a:defRPr>
            </a:lvl7pPr>
            <a:lvl8pPr marL="12398350" marR="0" lvl="7" indent="-3150" algn="l" rtl="0">
              <a:spcBef>
                <a:spcPts val="0"/>
              </a:spcBef>
              <a:buNone/>
              <a:defRPr sz="6973" b="0" i="0" u="none" strike="noStrike" cap="none">
                <a:solidFill>
                  <a:schemeClr val="dk1"/>
                </a:solidFill>
                <a:latin typeface="Calibri"/>
                <a:ea typeface="Calibri"/>
                <a:cs typeface="Calibri"/>
                <a:sym typeface="Calibri"/>
              </a:defRPr>
            </a:lvl8pPr>
            <a:lvl9pPr marL="14169541" marR="0" lvl="8" indent="-9041" algn="l" rtl="0">
              <a:spcBef>
                <a:spcPts val="0"/>
              </a:spcBef>
              <a:buNone/>
              <a:defRPr sz="6973"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36164518" y="21018626"/>
            <a:ext cx="11521440" cy="1207364"/>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3968">
                <a:solidFill>
                  <a:srgbClr val="888888"/>
                </a:solidFill>
                <a:latin typeface="Calibri"/>
                <a:ea typeface="Calibri"/>
                <a:cs typeface="Calibri"/>
                <a:sym typeface="Calibri"/>
              </a:rPr>
              <a:t>‹#›</a:t>
            </a:fld>
            <a:endParaRPr lang="en-US" sz="3968">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520439" y="1207365"/>
            <a:ext cx="44165519" cy="4383255"/>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14549"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4" name="Shape 74"/>
          <p:cNvSpPr txBox="1">
            <a:spLocks noGrp="1"/>
          </p:cNvSpPr>
          <p:nvPr>
            <p:ph type="body" idx="1"/>
          </p:nvPr>
        </p:nvSpPr>
        <p:spPr>
          <a:xfrm rot="5400000">
            <a:off x="18408886" y="-8851628"/>
            <a:ext cx="14388626" cy="44165519"/>
          </a:xfrm>
          <a:prstGeom prst="rect">
            <a:avLst/>
          </a:prstGeom>
          <a:noFill/>
          <a:ln>
            <a:noFill/>
          </a:ln>
        </p:spPr>
        <p:txBody>
          <a:bodyPr lIns="91425" tIns="91425" rIns="91425" bIns="91425" anchor="t" anchorCtr="0"/>
          <a:lstStyle>
            <a:lvl1pPr marL="755912" marR="0" lvl="0" indent="-167965" algn="l" rtl="0">
              <a:lnSpc>
                <a:spcPct val="90000"/>
              </a:lnSpc>
              <a:spcBef>
                <a:spcPts val="3307"/>
              </a:spcBef>
              <a:buClr>
                <a:schemeClr val="dk1"/>
              </a:buClr>
              <a:buSzPct val="99559"/>
              <a:buFont typeface="Arial"/>
              <a:buChar char="•"/>
              <a:defRPr sz="9259" b="0" i="0" u="none" strike="noStrike" cap="none">
                <a:solidFill>
                  <a:schemeClr val="dk1"/>
                </a:solidFill>
                <a:latin typeface="Calibri"/>
                <a:ea typeface="Calibri"/>
                <a:cs typeface="Calibri"/>
                <a:sym typeface="Calibri"/>
              </a:defRPr>
            </a:lvl1pPr>
            <a:lvl2pPr marL="2267735" marR="0" lvl="1" indent="-252499" algn="l" rtl="0">
              <a:lnSpc>
                <a:spcPct val="90000"/>
              </a:lnSpc>
              <a:spcBef>
                <a:spcPts val="1653"/>
              </a:spcBef>
              <a:buClr>
                <a:schemeClr val="dk1"/>
              </a:buClr>
              <a:buSzPct val="100455"/>
              <a:buFont typeface="Arial"/>
              <a:buChar char="•"/>
              <a:defRPr sz="7936" b="0" i="0" u="none" strike="noStrike" cap="none">
                <a:solidFill>
                  <a:schemeClr val="dk1"/>
                </a:solidFill>
                <a:latin typeface="Calibri"/>
                <a:ea typeface="Calibri"/>
                <a:cs typeface="Calibri"/>
                <a:sym typeface="Calibri"/>
              </a:defRPr>
            </a:lvl2pPr>
            <a:lvl3pPr marL="3779558" marR="0" lvl="2" indent="-337032" algn="l" rtl="0">
              <a:lnSpc>
                <a:spcPct val="90000"/>
              </a:lnSpc>
              <a:spcBef>
                <a:spcPts val="1653"/>
              </a:spcBef>
              <a:buClr>
                <a:schemeClr val="dk1"/>
              </a:buClr>
              <a:buSzPct val="100196"/>
              <a:buFont typeface="Arial"/>
              <a:buChar char="•"/>
              <a:defRPr sz="6612" b="0" i="0" u="none" strike="noStrike" cap="none">
                <a:solidFill>
                  <a:schemeClr val="dk1"/>
                </a:solidFill>
                <a:latin typeface="Calibri"/>
                <a:ea typeface="Calibri"/>
                <a:cs typeface="Calibri"/>
                <a:sym typeface="Calibri"/>
              </a:defRPr>
            </a:lvl3pPr>
            <a:lvl4pPr marL="5291381" marR="0" lvl="3" indent="-379528" algn="l" rtl="0">
              <a:lnSpc>
                <a:spcPct val="90000"/>
              </a:lnSpc>
              <a:spcBef>
                <a:spcPts val="1653"/>
              </a:spcBef>
              <a:buClr>
                <a:schemeClr val="dk1"/>
              </a:buClr>
              <a:buSzPct val="99200"/>
              <a:buFont typeface="Arial"/>
              <a:buChar char="•"/>
              <a:defRPr sz="5952" b="0" i="0" u="none" strike="noStrike" cap="none">
                <a:solidFill>
                  <a:schemeClr val="dk1"/>
                </a:solidFill>
                <a:latin typeface="Calibri"/>
                <a:ea typeface="Calibri"/>
                <a:cs typeface="Calibri"/>
                <a:sym typeface="Calibri"/>
              </a:defRPr>
            </a:lvl4pPr>
            <a:lvl5pPr marL="6803205" marR="0" lvl="4" indent="-380052" algn="l" rtl="0">
              <a:lnSpc>
                <a:spcPct val="90000"/>
              </a:lnSpc>
              <a:spcBef>
                <a:spcPts val="1653"/>
              </a:spcBef>
              <a:buClr>
                <a:schemeClr val="dk1"/>
              </a:buClr>
              <a:buSzPct val="99200"/>
              <a:buFont typeface="Arial"/>
              <a:buChar char="•"/>
              <a:defRPr sz="5952" b="0" i="0" u="none" strike="noStrike" cap="none">
                <a:solidFill>
                  <a:schemeClr val="dk1"/>
                </a:solidFill>
                <a:latin typeface="Calibri"/>
                <a:ea typeface="Calibri"/>
                <a:cs typeface="Calibri"/>
                <a:sym typeface="Calibri"/>
              </a:defRPr>
            </a:lvl5pPr>
            <a:lvl6pPr marL="8315028" marR="0" lvl="5" indent="-380576" algn="l" rtl="0">
              <a:lnSpc>
                <a:spcPct val="90000"/>
              </a:lnSpc>
              <a:spcBef>
                <a:spcPts val="1653"/>
              </a:spcBef>
              <a:buClr>
                <a:schemeClr val="dk1"/>
              </a:buClr>
              <a:buSzPct val="99200"/>
              <a:buFont typeface="Arial"/>
              <a:buChar char="•"/>
              <a:defRPr sz="5952" b="0" i="0" u="none" strike="noStrike" cap="none">
                <a:solidFill>
                  <a:schemeClr val="dk1"/>
                </a:solidFill>
                <a:latin typeface="Calibri"/>
                <a:ea typeface="Calibri"/>
                <a:cs typeface="Calibri"/>
                <a:sym typeface="Calibri"/>
              </a:defRPr>
            </a:lvl6pPr>
            <a:lvl7pPr marL="9826851" marR="0" lvl="6" indent="-381099" algn="l" rtl="0">
              <a:lnSpc>
                <a:spcPct val="90000"/>
              </a:lnSpc>
              <a:spcBef>
                <a:spcPts val="1653"/>
              </a:spcBef>
              <a:buClr>
                <a:schemeClr val="dk1"/>
              </a:buClr>
              <a:buSzPct val="99200"/>
              <a:buFont typeface="Arial"/>
              <a:buChar char="•"/>
              <a:defRPr sz="5952" b="0" i="0" u="none" strike="noStrike" cap="none">
                <a:solidFill>
                  <a:schemeClr val="dk1"/>
                </a:solidFill>
                <a:latin typeface="Calibri"/>
                <a:ea typeface="Calibri"/>
                <a:cs typeface="Calibri"/>
                <a:sym typeface="Calibri"/>
              </a:defRPr>
            </a:lvl7pPr>
            <a:lvl8pPr marL="11338674" marR="0" lvl="7" indent="-381621" algn="l" rtl="0">
              <a:lnSpc>
                <a:spcPct val="90000"/>
              </a:lnSpc>
              <a:spcBef>
                <a:spcPts val="1653"/>
              </a:spcBef>
              <a:buClr>
                <a:schemeClr val="dk1"/>
              </a:buClr>
              <a:buSzPct val="99200"/>
              <a:buFont typeface="Arial"/>
              <a:buChar char="•"/>
              <a:defRPr sz="5952" b="0" i="0" u="none" strike="noStrike" cap="none">
                <a:solidFill>
                  <a:schemeClr val="dk1"/>
                </a:solidFill>
                <a:latin typeface="Calibri"/>
                <a:ea typeface="Calibri"/>
                <a:cs typeface="Calibri"/>
                <a:sym typeface="Calibri"/>
              </a:defRPr>
            </a:lvl8pPr>
            <a:lvl9pPr marL="12850498" marR="0" lvl="8" indent="-382145" algn="l" rtl="0">
              <a:lnSpc>
                <a:spcPct val="90000"/>
              </a:lnSpc>
              <a:spcBef>
                <a:spcPts val="1653"/>
              </a:spcBef>
              <a:buClr>
                <a:schemeClr val="dk1"/>
              </a:buClr>
              <a:buSzPct val="99200"/>
              <a:buFont typeface="Arial"/>
              <a:buChar char="•"/>
              <a:defRPr sz="5952"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3520439" y="21018626"/>
            <a:ext cx="11521440" cy="1207364"/>
          </a:xfrm>
          <a:prstGeom prst="rect">
            <a:avLst/>
          </a:prstGeom>
          <a:noFill/>
          <a:ln>
            <a:noFill/>
          </a:ln>
        </p:spPr>
        <p:txBody>
          <a:bodyPr lIns="91425" tIns="91425" rIns="91425" bIns="91425" anchor="ctr" anchorCtr="0"/>
          <a:lstStyle>
            <a:lvl1pPr marL="0" marR="0" lvl="0" indent="0" algn="l" rtl="0">
              <a:spcBef>
                <a:spcPts val="0"/>
              </a:spcBef>
              <a:buNone/>
              <a:defRPr sz="3968">
                <a:solidFill>
                  <a:srgbClr val="888888"/>
                </a:solidFill>
                <a:latin typeface="Calibri"/>
                <a:ea typeface="Calibri"/>
                <a:cs typeface="Calibri"/>
                <a:sym typeface="Calibri"/>
              </a:defRPr>
            </a:lvl1pPr>
            <a:lvl2pPr marL="1771193" marR="0" lvl="1" indent="-5893" algn="l" rtl="0">
              <a:spcBef>
                <a:spcPts val="0"/>
              </a:spcBef>
              <a:buNone/>
              <a:defRPr sz="6973" b="0" i="0" u="none" strike="noStrike" cap="none">
                <a:solidFill>
                  <a:schemeClr val="dk1"/>
                </a:solidFill>
                <a:latin typeface="Calibri"/>
                <a:ea typeface="Calibri"/>
                <a:cs typeface="Calibri"/>
                <a:sym typeface="Calibri"/>
              </a:defRPr>
            </a:lvl2pPr>
            <a:lvl3pPr marL="3542386" marR="0" lvl="2" indent="-11786" algn="l" rtl="0">
              <a:spcBef>
                <a:spcPts val="0"/>
              </a:spcBef>
              <a:buNone/>
              <a:defRPr sz="6973" b="0" i="0" u="none" strike="noStrike" cap="none">
                <a:solidFill>
                  <a:schemeClr val="dk1"/>
                </a:solidFill>
                <a:latin typeface="Calibri"/>
                <a:ea typeface="Calibri"/>
                <a:cs typeface="Calibri"/>
                <a:sym typeface="Calibri"/>
              </a:defRPr>
            </a:lvl3pPr>
            <a:lvl4pPr marL="5313578" marR="0" lvl="3" indent="-4977" algn="l" rtl="0">
              <a:spcBef>
                <a:spcPts val="0"/>
              </a:spcBef>
              <a:buNone/>
              <a:defRPr sz="6973" b="0" i="0" u="none" strike="noStrike" cap="none">
                <a:solidFill>
                  <a:schemeClr val="dk1"/>
                </a:solidFill>
                <a:latin typeface="Calibri"/>
                <a:ea typeface="Calibri"/>
                <a:cs typeface="Calibri"/>
                <a:sym typeface="Calibri"/>
              </a:defRPr>
            </a:lvl4pPr>
            <a:lvl5pPr marL="7084770" marR="0" lvl="4" indent="-10870" algn="l" rtl="0">
              <a:spcBef>
                <a:spcPts val="0"/>
              </a:spcBef>
              <a:buNone/>
              <a:defRPr sz="6973" b="0" i="0" u="none" strike="noStrike" cap="none">
                <a:solidFill>
                  <a:schemeClr val="dk1"/>
                </a:solidFill>
                <a:latin typeface="Calibri"/>
                <a:ea typeface="Calibri"/>
                <a:cs typeface="Calibri"/>
                <a:sym typeface="Calibri"/>
              </a:defRPr>
            </a:lvl5pPr>
            <a:lvl6pPr marL="8855964" marR="0" lvl="5" indent="-4064" algn="l" rtl="0">
              <a:spcBef>
                <a:spcPts val="0"/>
              </a:spcBef>
              <a:buNone/>
              <a:defRPr sz="6973" b="0" i="0" u="none" strike="noStrike" cap="none">
                <a:solidFill>
                  <a:schemeClr val="dk1"/>
                </a:solidFill>
                <a:latin typeface="Calibri"/>
                <a:ea typeface="Calibri"/>
                <a:cs typeface="Calibri"/>
                <a:sym typeface="Calibri"/>
              </a:defRPr>
            </a:lvl6pPr>
            <a:lvl7pPr marL="10627157" marR="0" lvl="6" indent="-9956" algn="l" rtl="0">
              <a:spcBef>
                <a:spcPts val="0"/>
              </a:spcBef>
              <a:buNone/>
              <a:defRPr sz="6973" b="0" i="0" u="none" strike="noStrike" cap="none">
                <a:solidFill>
                  <a:schemeClr val="dk1"/>
                </a:solidFill>
                <a:latin typeface="Calibri"/>
                <a:ea typeface="Calibri"/>
                <a:cs typeface="Calibri"/>
                <a:sym typeface="Calibri"/>
              </a:defRPr>
            </a:lvl7pPr>
            <a:lvl8pPr marL="12398350" marR="0" lvl="7" indent="-3150" algn="l" rtl="0">
              <a:spcBef>
                <a:spcPts val="0"/>
              </a:spcBef>
              <a:buNone/>
              <a:defRPr sz="6973" b="0" i="0" u="none" strike="noStrike" cap="none">
                <a:solidFill>
                  <a:schemeClr val="dk1"/>
                </a:solidFill>
                <a:latin typeface="Calibri"/>
                <a:ea typeface="Calibri"/>
                <a:cs typeface="Calibri"/>
                <a:sym typeface="Calibri"/>
              </a:defRPr>
            </a:lvl8pPr>
            <a:lvl9pPr marL="14169541" marR="0" lvl="8" indent="-9041" algn="l" rtl="0">
              <a:spcBef>
                <a:spcPts val="0"/>
              </a:spcBef>
              <a:buNone/>
              <a:defRPr sz="6973"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16962120" y="21018626"/>
            <a:ext cx="17282159" cy="1207364"/>
          </a:xfrm>
          <a:prstGeom prst="rect">
            <a:avLst/>
          </a:prstGeom>
          <a:noFill/>
          <a:ln>
            <a:noFill/>
          </a:ln>
        </p:spPr>
        <p:txBody>
          <a:bodyPr lIns="91425" tIns="91425" rIns="91425" bIns="91425" anchor="ctr" anchorCtr="0"/>
          <a:lstStyle>
            <a:lvl1pPr marL="0" marR="0" lvl="0" indent="0" algn="ctr" rtl="0">
              <a:spcBef>
                <a:spcPts val="0"/>
              </a:spcBef>
              <a:buNone/>
              <a:defRPr sz="3968">
                <a:solidFill>
                  <a:srgbClr val="888888"/>
                </a:solidFill>
                <a:latin typeface="Calibri"/>
                <a:ea typeface="Calibri"/>
                <a:cs typeface="Calibri"/>
                <a:sym typeface="Calibri"/>
              </a:defRPr>
            </a:lvl1pPr>
            <a:lvl2pPr marL="1771193" marR="0" lvl="1" indent="-5893" algn="l" rtl="0">
              <a:spcBef>
                <a:spcPts val="0"/>
              </a:spcBef>
              <a:buNone/>
              <a:defRPr sz="6973" b="0" i="0" u="none" strike="noStrike" cap="none">
                <a:solidFill>
                  <a:schemeClr val="dk1"/>
                </a:solidFill>
                <a:latin typeface="Calibri"/>
                <a:ea typeface="Calibri"/>
                <a:cs typeface="Calibri"/>
                <a:sym typeface="Calibri"/>
              </a:defRPr>
            </a:lvl2pPr>
            <a:lvl3pPr marL="3542386" marR="0" lvl="2" indent="-11786" algn="l" rtl="0">
              <a:spcBef>
                <a:spcPts val="0"/>
              </a:spcBef>
              <a:buNone/>
              <a:defRPr sz="6973" b="0" i="0" u="none" strike="noStrike" cap="none">
                <a:solidFill>
                  <a:schemeClr val="dk1"/>
                </a:solidFill>
                <a:latin typeface="Calibri"/>
                <a:ea typeface="Calibri"/>
                <a:cs typeface="Calibri"/>
                <a:sym typeface="Calibri"/>
              </a:defRPr>
            </a:lvl3pPr>
            <a:lvl4pPr marL="5313578" marR="0" lvl="3" indent="-4977" algn="l" rtl="0">
              <a:spcBef>
                <a:spcPts val="0"/>
              </a:spcBef>
              <a:buNone/>
              <a:defRPr sz="6973" b="0" i="0" u="none" strike="noStrike" cap="none">
                <a:solidFill>
                  <a:schemeClr val="dk1"/>
                </a:solidFill>
                <a:latin typeface="Calibri"/>
                <a:ea typeface="Calibri"/>
                <a:cs typeface="Calibri"/>
                <a:sym typeface="Calibri"/>
              </a:defRPr>
            </a:lvl4pPr>
            <a:lvl5pPr marL="7084770" marR="0" lvl="4" indent="-10870" algn="l" rtl="0">
              <a:spcBef>
                <a:spcPts val="0"/>
              </a:spcBef>
              <a:buNone/>
              <a:defRPr sz="6973" b="0" i="0" u="none" strike="noStrike" cap="none">
                <a:solidFill>
                  <a:schemeClr val="dk1"/>
                </a:solidFill>
                <a:latin typeface="Calibri"/>
                <a:ea typeface="Calibri"/>
                <a:cs typeface="Calibri"/>
                <a:sym typeface="Calibri"/>
              </a:defRPr>
            </a:lvl5pPr>
            <a:lvl6pPr marL="8855964" marR="0" lvl="5" indent="-4064" algn="l" rtl="0">
              <a:spcBef>
                <a:spcPts val="0"/>
              </a:spcBef>
              <a:buNone/>
              <a:defRPr sz="6973" b="0" i="0" u="none" strike="noStrike" cap="none">
                <a:solidFill>
                  <a:schemeClr val="dk1"/>
                </a:solidFill>
                <a:latin typeface="Calibri"/>
                <a:ea typeface="Calibri"/>
                <a:cs typeface="Calibri"/>
                <a:sym typeface="Calibri"/>
              </a:defRPr>
            </a:lvl6pPr>
            <a:lvl7pPr marL="10627157" marR="0" lvl="6" indent="-9956" algn="l" rtl="0">
              <a:spcBef>
                <a:spcPts val="0"/>
              </a:spcBef>
              <a:buNone/>
              <a:defRPr sz="6973" b="0" i="0" u="none" strike="noStrike" cap="none">
                <a:solidFill>
                  <a:schemeClr val="dk1"/>
                </a:solidFill>
                <a:latin typeface="Calibri"/>
                <a:ea typeface="Calibri"/>
                <a:cs typeface="Calibri"/>
                <a:sym typeface="Calibri"/>
              </a:defRPr>
            </a:lvl7pPr>
            <a:lvl8pPr marL="12398350" marR="0" lvl="7" indent="-3150" algn="l" rtl="0">
              <a:spcBef>
                <a:spcPts val="0"/>
              </a:spcBef>
              <a:buNone/>
              <a:defRPr sz="6973" b="0" i="0" u="none" strike="noStrike" cap="none">
                <a:solidFill>
                  <a:schemeClr val="dk1"/>
                </a:solidFill>
                <a:latin typeface="Calibri"/>
                <a:ea typeface="Calibri"/>
                <a:cs typeface="Calibri"/>
                <a:sym typeface="Calibri"/>
              </a:defRPr>
            </a:lvl8pPr>
            <a:lvl9pPr marL="14169541" marR="0" lvl="8" indent="-9041" algn="l" rtl="0">
              <a:spcBef>
                <a:spcPts val="0"/>
              </a:spcBef>
              <a:buNone/>
              <a:defRPr sz="6973"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36164518" y="21018626"/>
            <a:ext cx="11521440" cy="1207364"/>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3968">
                <a:solidFill>
                  <a:srgbClr val="888888"/>
                </a:solidFill>
                <a:latin typeface="Calibri"/>
                <a:ea typeface="Calibri"/>
                <a:cs typeface="Calibri"/>
                <a:sym typeface="Calibri"/>
              </a:rPr>
              <a:t>‹#›</a:t>
            </a:fld>
            <a:endParaRPr lang="en-US" sz="3968">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520439" y="1207365"/>
            <a:ext cx="44165519" cy="4383255"/>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14549"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3520439" y="6036817"/>
            <a:ext cx="44165519" cy="14388626"/>
          </a:xfrm>
          <a:prstGeom prst="rect">
            <a:avLst/>
          </a:prstGeom>
          <a:noFill/>
          <a:ln>
            <a:noFill/>
          </a:ln>
        </p:spPr>
        <p:txBody>
          <a:bodyPr lIns="91425" tIns="91425" rIns="91425" bIns="91425" anchor="t" anchorCtr="0"/>
          <a:lstStyle>
            <a:lvl1pPr marL="755912" marR="0" lvl="0" indent="-167965" algn="l" rtl="0">
              <a:lnSpc>
                <a:spcPct val="90000"/>
              </a:lnSpc>
              <a:spcBef>
                <a:spcPts val="3307"/>
              </a:spcBef>
              <a:buClr>
                <a:schemeClr val="dk1"/>
              </a:buClr>
              <a:buSzPct val="99559"/>
              <a:buFont typeface="Arial"/>
              <a:buChar char="•"/>
              <a:defRPr sz="9259" b="0" i="0" u="none" strike="noStrike" cap="none">
                <a:solidFill>
                  <a:schemeClr val="dk1"/>
                </a:solidFill>
                <a:latin typeface="Calibri"/>
                <a:ea typeface="Calibri"/>
                <a:cs typeface="Calibri"/>
                <a:sym typeface="Calibri"/>
              </a:defRPr>
            </a:lvl1pPr>
            <a:lvl2pPr marL="2267735" marR="0" lvl="1" indent="-252499" algn="l" rtl="0">
              <a:lnSpc>
                <a:spcPct val="90000"/>
              </a:lnSpc>
              <a:spcBef>
                <a:spcPts val="1653"/>
              </a:spcBef>
              <a:buClr>
                <a:schemeClr val="dk1"/>
              </a:buClr>
              <a:buSzPct val="100455"/>
              <a:buFont typeface="Arial"/>
              <a:buChar char="•"/>
              <a:defRPr sz="7936" b="0" i="0" u="none" strike="noStrike" cap="none">
                <a:solidFill>
                  <a:schemeClr val="dk1"/>
                </a:solidFill>
                <a:latin typeface="Calibri"/>
                <a:ea typeface="Calibri"/>
                <a:cs typeface="Calibri"/>
                <a:sym typeface="Calibri"/>
              </a:defRPr>
            </a:lvl2pPr>
            <a:lvl3pPr marL="3779558" marR="0" lvl="2" indent="-337032" algn="l" rtl="0">
              <a:lnSpc>
                <a:spcPct val="90000"/>
              </a:lnSpc>
              <a:spcBef>
                <a:spcPts val="1653"/>
              </a:spcBef>
              <a:buClr>
                <a:schemeClr val="dk1"/>
              </a:buClr>
              <a:buSzPct val="100196"/>
              <a:buFont typeface="Arial"/>
              <a:buChar char="•"/>
              <a:defRPr sz="6612" b="0" i="0" u="none" strike="noStrike" cap="none">
                <a:solidFill>
                  <a:schemeClr val="dk1"/>
                </a:solidFill>
                <a:latin typeface="Calibri"/>
                <a:ea typeface="Calibri"/>
                <a:cs typeface="Calibri"/>
                <a:sym typeface="Calibri"/>
              </a:defRPr>
            </a:lvl3pPr>
            <a:lvl4pPr marL="5291381" marR="0" lvl="3" indent="-379528" algn="l" rtl="0">
              <a:lnSpc>
                <a:spcPct val="90000"/>
              </a:lnSpc>
              <a:spcBef>
                <a:spcPts val="1653"/>
              </a:spcBef>
              <a:buClr>
                <a:schemeClr val="dk1"/>
              </a:buClr>
              <a:buSzPct val="99200"/>
              <a:buFont typeface="Arial"/>
              <a:buChar char="•"/>
              <a:defRPr sz="5952" b="0" i="0" u="none" strike="noStrike" cap="none">
                <a:solidFill>
                  <a:schemeClr val="dk1"/>
                </a:solidFill>
                <a:latin typeface="Calibri"/>
                <a:ea typeface="Calibri"/>
                <a:cs typeface="Calibri"/>
                <a:sym typeface="Calibri"/>
              </a:defRPr>
            </a:lvl4pPr>
            <a:lvl5pPr marL="6803205" marR="0" lvl="4" indent="-380052" algn="l" rtl="0">
              <a:lnSpc>
                <a:spcPct val="90000"/>
              </a:lnSpc>
              <a:spcBef>
                <a:spcPts val="1653"/>
              </a:spcBef>
              <a:buClr>
                <a:schemeClr val="dk1"/>
              </a:buClr>
              <a:buSzPct val="99200"/>
              <a:buFont typeface="Arial"/>
              <a:buChar char="•"/>
              <a:defRPr sz="5952" b="0" i="0" u="none" strike="noStrike" cap="none">
                <a:solidFill>
                  <a:schemeClr val="dk1"/>
                </a:solidFill>
                <a:latin typeface="Calibri"/>
                <a:ea typeface="Calibri"/>
                <a:cs typeface="Calibri"/>
                <a:sym typeface="Calibri"/>
              </a:defRPr>
            </a:lvl5pPr>
            <a:lvl6pPr marL="8315028" marR="0" lvl="5" indent="-380576" algn="l" rtl="0">
              <a:lnSpc>
                <a:spcPct val="90000"/>
              </a:lnSpc>
              <a:spcBef>
                <a:spcPts val="1653"/>
              </a:spcBef>
              <a:buClr>
                <a:schemeClr val="dk1"/>
              </a:buClr>
              <a:buSzPct val="99200"/>
              <a:buFont typeface="Arial"/>
              <a:buChar char="•"/>
              <a:defRPr sz="5952" b="0" i="0" u="none" strike="noStrike" cap="none">
                <a:solidFill>
                  <a:schemeClr val="dk1"/>
                </a:solidFill>
                <a:latin typeface="Calibri"/>
                <a:ea typeface="Calibri"/>
                <a:cs typeface="Calibri"/>
                <a:sym typeface="Calibri"/>
              </a:defRPr>
            </a:lvl6pPr>
            <a:lvl7pPr marL="9826851" marR="0" lvl="6" indent="-381099" algn="l" rtl="0">
              <a:lnSpc>
                <a:spcPct val="90000"/>
              </a:lnSpc>
              <a:spcBef>
                <a:spcPts val="1653"/>
              </a:spcBef>
              <a:buClr>
                <a:schemeClr val="dk1"/>
              </a:buClr>
              <a:buSzPct val="99200"/>
              <a:buFont typeface="Arial"/>
              <a:buChar char="•"/>
              <a:defRPr sz="5952" b="0" i="0" u="none" strike="noStrike" cap="none">
                <a:solidFill>
                  <a:schemeClr val="dk1"/>
                </a:solidFill>
                <a:latin typeface="Calibri"/>
                <a:ea typeface="Calibri"/>
                <a:cs typeface="Calibri"/>
                <a:sym typeface="Calibri"/>
              </a:defRPr>
            </a:lvl7pPr>
            <a:lvl8pPr marL="11338674" marR="0" lvl="7" indent="-381621" algn="l" rtl="0">
              <a:lnSpc>
                <a:spcPct val="90000"/>
              </a:lnSpc>
              <a:spcBef>
                <a:spcPts val="1653"/>
              </a:spcBef>
              <a:buClr>
                <a:schemeClr val="dk1"/>
              </a:buClr>
              <a:buSzPct val="99200"/>
              <a:buFont typeface="Arial"/>
              <a:buChar char="•"/>
              <a:defRPr sz="5952" b="0" i="0" u="none" strike="noStrike" cap="none">
                <a:solidFill>
                  <a:schemeClr val="dk1"/>
                </a:solidFill>
                <a:latin typeface="Calibri"/>
                <a:ea typeface="Calibri"/>
                <a:cs typeface="Calibri"/>
                <a:sym typeface="Calibri"/>
              </a:defRPr>
            </a:lvl8pPr>
            <a:lvl9pPr marL="12850498" marR="0" lvl="8" indent="-382145" algn="l" rtl="0">
              <a:lnSpc>
                <a:spcPct val="90000"/>
              </a:lnSpc>
              <a:spcBef>
                <a:spcPts val="1653"/>
              </a:spcBef>
              <a:buClr>
                <a:schemeClr val="dk1"/>
              </a:buClr>
              <a:buSzPct val="99200"/>
              <a:buFont typeface="Arial"/>
              <a:buChar char="•"/>
              <a:defRPr sz="5952"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3520439" y="21018626"/>
            <a:ext cx="11521440" cy="1207364"/>
          </a:xfrm>
          <a:prstGeom prst="rect">
            <a:avLst/>
          </a:prstGeom>
          <a:noFill/>
          <a:ln>
            <a:noFill/>
          </a:ln>
        </p:spPr>
        <p:txBody>
          <a:bodyPr lIns="91425" tIns="91425" rIns="91425" bIns="91425" anchor="ctr" anchorCtr="0"/>
          <a:lstStyle>
            <a:lvl1pPr marL="0" marR="0" lvl="0" indent="0" algn="l" rtl="0">
              <a:spcBef>
                <a:spcPts val="0"/>
              </a:spcBef>
              <a:buNone/>
              <a:defRPr sz="3968" b="0" i="0" u="none" strike="noStrike" cap="none">
                <a:solidFill>
                  <a:srgbClr val="888888"/>
                </a:solidFill>
                <a:latin typeface="Calibri"/>
                <a:ea typeface="Calibri"/>
                <a:cs typeface="Calibri"/>
                <a:sym typeface="Calibri"/>
              </a:defRPr>
            </a:lvl1pPr>
            <a:lvl2pPr marL="1771193" marR="0" lvl="1" indent="-5893" algn="l" rtl="0">
              <a:spcBef>
                <a:spcPts val="0"/>
              </a:spcBef>
              <a:buNone/>
              <a:defRPr sz="6973" b="0" i="0" u="none" strike="noStrike" cap="none">
                <a:solidFill>
                  <a:schemeClr val="dk1"/>
                </a:solidFill>
                <a:latin typeface="Calibri"/>
                <a:ea typeface="Calibri"/>
                <a:cs typeface="Calibri"/>
                <a:sym typeface="Calibri"/>
              </a:defRPr>
            </a:lvl2pPr>
            <a:lvl3pPr marL="3542386" marR="0" lvl="2" indent="-11786" algn="l" rtl="0">
              <a:spcBef>
                <a:spcPts val="0"/>
              </a:spcBef>
              <a:buNone/>
              <a:defRPr sz="6973" b="0" i="0" u="none" strike="noStrike" cap="none">
                <a:solidFill>
                  <a:schemeClr val="dk1"/>
                </a:solidFill>
                <a:latin typeface="Calibri"/>
                <a:ea typeface="Calibri"/>
                <a:cs typeface="Calibri"/>
                <a:sym typeface="Calibri"/>
              </a:defRPr>
            </a:lvl3pPr>
            <a:lvl4pPr marL="5313578" marR="0" lvl="3" indent="-4977" algn="l" rtl="0">
              <a:spcBef>
                <a:spcPts val="0"/>
              </a:spcBef>
              <a:buNone/>
              <a:defRPr sz="6973" b="0" i="0" u="none" strike="noStrike" cap="none">
                <a:solidFill>
                  <a:schemeClr val="dk1"/>
                </a:solidFill>
                <a:latin typeface="Calibri"/>
                <a:ea typeface="Calibri"/>
                <a:cs typeface="Calibri"/>
                <a:sym typeface="Calibri"/>
              </a:defRPr>
            </a:lvl4pPr>
            <a:lvl5pPr marL="7084770" marR="0" lvl="4" indent="-10870" algn="l" rtl="0">
              <a:spcBef>
                <a:spcPts val="0"/>
              </a:spcBef>
              <a:buNone/>
              <a:defRPr sz="6973" b="0" i="0" u="none" strike="noStrike" cap="none">
                <a:solidFill>
                  <a:schemeClr val="dk1"/>
                </a:solidFill>
                <a:latin typeface="Calibri"/>
                <a:ea typeface="Calibri"/>
                <a:cs typeface="Calibri"/>
                <a:sym typeface="Calibri"/>
              </a:defRPr>
            </a:lvl5pPr>
            <a:lvl6pPr marL="8855964" marR="0" lvl="5" indent="-4064" algn="l" rtl="0">
              <a:spcBef>
                <a:spcPts val="0"/>
              </a:spcBef>
              <a:buNone/>
              <a:defRPr sz="6973" b="0" i="0" u="none" strike="noStrike" cap="none">
                <a:solidFill>
                  <a:schemeClr val="dk1"/>
                </a:solidFill>
                <a:latin typeface="Calibri"/>
                <a:ea typeface="Calibri"/>
                <a:cs typeface="Calibri"/>
                <a:sym typeface="Calibri"/>
              </a:defRPr>
            </a:lvl6pPr>
            <a:lvl7pPr marL="10627157" marR="0" lvl="6" indent="-9956" algn="l" rtl="0">
              <a:spcBef>
                <a:spcPts val="0"/>
              </a:spcBef>
              <a:buNone/>
              <a:defRPr sz="6973" b="0" i="0" u="none" strike="noStrike" cap="none">
                <a:solidFill>
                  <a:schemeClr val="dk1"/>
                </a:solidFill>
                <a:latin typeface="Calibri"/>
                <a:ea typeface="Calibri"/>
                <a:cs typeface="Calibri"/>
                <a:sym typeface="Calibri"/>
              </a:defRPr>
            </a:lvl7pPr>
            <a:lvl8pPr marL="12398350" marR="0" lvl="7" indent="-3150" algn="l" rtl="0">
              <a:spcBef>
                <a:spcPts val="0"/>
              </a:spcBef>
              <a:buNone/>
              <a:defRPr sz="6973" b="0" i="0" u="none" strike="noStrike" cap="none">
                <a:solidFill>
                  <a:schemeClr val="dk1"/>
                </a:solidFill>
                <a:latin typeface="Calibri"/>
                <a:ea typeface="Calibri"/>
                <a:cs typeface="Calibri"/>
                <a:sym typeface="Calibri"/>
              </a:defRPr>
            </a:lvl8pPr>
            <a:lvl9pPr marL="14169541" marR="0" lvl="8" indent="-9041" algn="l" rtl="0">
              <a:spcBef>
                <a:spcPts val="0"/>
              </a:spcBef>
              <a:buNone/>
              <a:defRPr sz="6973"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16962120" y="21018626"/>
            <a:ext cx="17282159" cy="1207364"/>
          </a:xfrm>
          <a:prstGeom prst="rect">
            <a:avLst/>
          </a:prstGeom>
          <a:noFill/>
          <a:ln>
            <a:noFill/>
          </a:ln>
        </p:spPr>
        <p:txBody>
          <a:bodyPr lIns="91425" tIns="91425" rIns="91425" bIns="91425" anchor="ctr" anchorCtr="0"/>
          <a:lstStyle>
            <a:lvl1pPr marL="0" marR="0" lvl="0" indent="0" algn="ctr" rtl="0">
              <a:spcBef>
                <a:spcPts val="0"/>
              </a:spcBef>
              <a:buNone/>
              <a:defRPr sz="3968" b="0" i="0" u="none" strike="noStrike" cap="none">
                <a:solidFill>
                  <a:srgbClr val="888888"/>
                </a:solidFill>
                <a:latin typeface="Calibri"/>
                <a:ea typeface="Calibri"/>
                <a:cs typeface="Calibri"/>
                <a:sym typeface="Calibri"/>
              </a:defRPr>
            </a:lvl1pPr>
            <a:lvl2pPr marL="1771193" marR="0" lvl="1" indent="-5893" algn="l" rtl="0">
              <a:spcBef>
                <a:spcPts val="0"/>
              </a:spcBef>
              <a:buNone/>
              <a:defRPr sz="6973" b="0" i="0" u="none" strike="noStrike" cap="none">
                <a:solidFill>
                  <a:schemeClr val="dk1"/>
                </a:solidFill>
                <a:latin typeface="Calibri"/>
                <a:ea typeface="Calibri"/>
                <a:cs typeface="Calibri"/>
                <a:sym typeface="Calibri"/>
              </a:defRPr>
            </a:lvl2pPr>
            <a:lvl3pPr marL="3542386" marR="0" lvl="2" indent="-11786" algn="l" rtl="0">
              <a:spcBef>
                <a:spcPts val="0"/>
              </a:spcBef>
              <a:buNone/>
              <a:defRPr sz="6973" b="0" i="0" u="none" strike="noStrike" cap="none">
                <a:solidFill>
                  <a:schemeClr val="dk1"/>
                </a:solidFill>
                <a:latin typeface="Calibri"/>
                <a:ea typeface="Calibri"/>
                <a:cs typeface="Calibri"/>
                <a:sym typeface="Calibri"/>
              </a:defRPr>
            </a:lvl3pPr>
            <a:lvl4pPr marL="5313578" marR="0" lvl="3" indent="-4977" algn="l" rtl="0">
              <a:spcBef>
                <a:spcPts val="0"/>
              </a:spcBef>
              <a:buNone/>
              <a:defRPr sz="6973" b="0" i="0" u="none" strike="noStrike" cap="none">
                <a:solidFill>
                  <a:schemeClr val="dk1"/>
                </a:solidFill>
                <a:latin typeface="Calibri"/>
                <a:ea typeface="Calibri"/>
                <a:cs typeface="Calibri"/>
                <a:sym typeface="Calibri"/>
              </a:defRPr>
            </a:lvl4pPr>
            <a:lvl5pPr marL="7084770" marR="0" lvl="4" indent="-10870" algn="l" rtl="0">
              <a:spcBef>
                <a:spcPts val="0"/>
              </a:spcBef>
              <a:buNone/>
              <a:defRPr sz="6973" b="0" i="0" u="none" strike="noStrike" cap="none">
                <a:solidFill>
                  <a:schemeClr val="dk1"/>
                </a:solidFill>
                <a:latin typeface="Calibri"/>
                <a:ea typeface="Calibri"/>
                <a:cs typeface="Calibri"/>
                <a:sym typeface="Calibri"/>
              </a:defRPr>
            </a:lvl5pPr>
            <a:lvl6pPr marL="8855964" marR="0" lvl="5" indent="-4064" algn="l" rtl="0">
              <a:spcBef>
                <a:spcPts val="0"/>
              </a:spcBef>
              <a:buNone/>
              <a:defRPr sz="6973" b="0" i="0" u="none" strike="noStrike" cap="none">
                <a:solidFill>
                  <a:schemeClr val="dk1"/>
                </a:solidFill>
                <a:latin typeface="Calibri"/>
                <a:ea typeface="Calibri"/>
                <a:cs typeface="Calibri"/>
                <a:sym typeface="Calibri"/>
              </a:defRPr>
            </a:lvl6pPr>
            <a:lvl7pPr marL="10627157" marR="0" lvl="6" indent="-9956" algn="l" rtl="0">
              <a:spcBef>
                <a:spcPts val="0"/>
              </a:spcBef>
              <a:buNone/>
              <a:defRPr sz="6973" b="0" i="0" u="none" strike="noStrike" cap="none">
                <a:solidFill>
                  <a:schemeClr val="dk1"/>
                </a:solidFill>
                <a:latin typeface="Calibri"/>
                <a:ea typeface="Calibri"/>
                <a:cs typeface="Calibri"/>
                <a:sym typeface="Calibri"/>
              </a:defRPr>
            </a:lvl7pPr>
            <a:lvl8pPr marL="12398350" marR="0" lvl="7" indent="-3150" algn="l" rtl="0">
              <a:spcBef>
                <a:spcPts val="0"/>
              </a:spcBef>
              <a:buNone/>
              <a:defRPr sz="6973" b="0" i="0" u="none" strike="noStrike" cap="none">
                <a:solidFill>
                  <a:schemeClr val="dk1"/>
                </a:solidFill>
                <a:latin typeface="Calibri"/>
                <a:ea typeface="Calibri"/>
                <a:cs typeface="Calibri"/>
                <a:sym typeface="Calibri"/>
              </a:defRPr>
            </a:lvl8pPr>
            <a:lvl9pPr marL="14169541" marR="0" lvl="8" indent="-9041" algn="l" rtl="0">
              <a:spcBef>
                <a:spcPts val="0"/>
              </a:spcBef>
              <a:buNone/>
              <a:defRPr sz="6973"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36164518" y="21018626"/>
            <a:ext cx="11521440" cy="1207364"/>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3968" b="0" i="0" u="none" strike="noStrike" cap="none">
                <a:solidFill>
                  <a:srgbClr val="888888"/>
                </a:solidFill>
                <a:latin typeface="Calibri"/>
                <a:ea typeface="Calibri"/>
                <a:cs typeface="Calibri"/>
                <a:sym typeface="Calibri"/>
              </a:rPr>
              <a:t>‹#›</a:t>
            </a:fld>
            <a:endParaRPr lang="en-US" sz="3968"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6.png"/><Relationship Id="rId20" Type="http://schemas.openxmlformats.org/officeDocument/2006/relationships/image" Target="../media/image17.png"/><Relationship Id="rId21" Type="http://schemas.openxmlformats.org/officeDocument/2006/relationships/image" Target="../media/image18.png"/><Relationship Id="rId22" Type="http://schemas.openxmlformats.org/officeDocument/2006/relationships/image" Target="../media/image19.PNG"/><Relationship Id="rId23" Type="http://schemas.openxmlformats.org/officeDocument/2006/relationships/image" Target="../media/image20.jpg"/><Relationship Id="rId24" Type="http://schemas.openxmlformats.org/officeDocument/2006/relationships/image" Target="../media/image21.png"/><Relationship Id="rId25" Type="http://schemas.openxmlformats.org/officeDocument/2006/relationships/image" Target="../media/image22.png"/><Relationship Id="rId26" Type="http://schemas.openxmlformats.org/officeDocument/2006/relationships/image" Target="../media/image23.png"/><Relationship Id="rId27" Type="http://schemas.openxmlformats.org/officeDocument/2006/relationships/image" Target="../media/image24.png"/><Relationship Id="rId28" Type="http://schemas.openxmlformats.org/officeDocument/2006/relationships/image" Target="../media/image25.png"/><Relationship Id="rId29" Type="http://schemas.openxmlformats.org/officeDocument/2006/relationships/image" Target="../media/image26.png"/><Relationship Id="rId30" Type="http://schemas.openxmlformats.org/officeDocument/2006/relationships/image" Target="../media/image27.PNG"/><Relationship Id="rId31" Type="http://schemas.openxmlformats.org/officeDocument/2006/relationships/image" Target="../media/image28.jpg"/><Relationship Id="rId32" Type="http://schemas.openxmlformats.org/officeDocument/2006/relationships/image" Target="../media/image29.jpg"/><Relationship Id="rId10" Type="http://schemas.openxmlformats.org/officeDocument/2006/relationships/image" Target="../media/image7.jpg"/><Relationship Id="rId11" Type="http://schemas.openxmlformats.org/officeDocument/2006/relationships/image" Target="../media/image8.png"/><Relationship Id="rId12" Type="http://schemas.openxmlformats.org/officeDocument/2006/relationships/image" Target="../media/image9.png"/><Relationship Id="rId13" Type="http://schemas.openxmlformats.org/officeDocument/2006/relationships/image" Target="../media/image10.png"/><Relationship Id="rId14" Type="http://schemas.openxmlformats.org/officeDocument/2006/relationships/image" Target="../media/image11.png"/><Relationship Id="rId15" Type="http://schemas.openxmlformats.org/officeDocument/2006/relationships/image" Target="../media/image12.png"/><Relationship Id="rId16" Type="http://schemas.openxmlformats.org/officeDocument/2006/relationships/image" Target="../media/image13.png"/><Relationship Id="rId17" Type="http://schemas.openxmlformats.org/officeDocument/2006/relationships/image" Target="../media/image14.jpg"/><Relationship Id="rId18" Type="http://schemas.openxmlformats.org/officeDocument/2006/relationships/image" Target="../media/image15.png"/><Relationship Id="rId19"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data.austintexas.gov/Health/Austin-Animal-Center-Outcomes/9t4d-g238" TargetMode="External"/><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72" name="Shape 172"/>
          <p:cNvPicPr preferRelativeResize="0"/>
          <p:nvPr/>
        </p:nvPicPr>
        <p:blipFill>
          <a:blip r:embed="rId3">
            <a:alphaModFix/>
          </a:blip>
          <a:stretch>
            <a:fillRect/>
          </a:stretch>
        </p:blipFill>
        <p:spPr>
          <a:xfrm>
            <a:off x="27000901" y="18940674"/>
            <a:ext cx="12286320" cy="3201926"/>
          </a:xfrm>
          <a:prstGeom prst="rect">
            <a:avLst/>
          </a:prstGeom>
          <a:noFill/>
          <a:ln>
            <a:noFill/>
          </a:ln>
        </p:spPr>
      </p:pic>
      <p:sp>
        <p:nvSpPr>
          <p:cNvPr id="140" name="Shape 140"/>
          <p:cNvSpPr/>
          <p:nvPr/>
        </p:nvSpPr>
        <p:spPr>
          <a:xfrm>
            <a:off x="16935" y="953650"/>
            <a:ext cx="51189462" cy="2840695"/>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6600">
              <a:solidFill>
                <a:schemeClr val="dk1"/>
              </a:solidFill>
              <a:latin typeface="+mn-lt"/>
              <a:ea typeface="Georgia" charset="0"/>
              <a:cs typeface="Georgia" charset="0"/>
              <a:sym typeface="Georgia"/>
            </a:endParaRPr>
          </a:p>
        </p:txBody>
      </p:sp>
      <p:sp>
        <p:nvSpPr>
          <p:cNvPr id="141" name="Shape 141"/>
          <p:cNvSpPr txBox="1">
            <a:spLocks noGrp="1"/>
          </p:cNvSpPr>
          <p:nvPr>
            <p:ph type="title"/>
          </p:nvPr>
        </p:nvSpPr>
        <p:spPr>
          <a:xfrm>
            <a:off x="4739639" y="15811"/>
            <a:ext cx="44165519" cy="4383255"/>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buClr>
                <a:schemeClr val="dk1"/>
              </a:buClr>
              <a:buSzPct val="25000"/>
              <a:buFont typeface="Georgia"/>
              <a:buNone/>
            </a:pPr>
            <a:r>
              <a:rPr lang="en-US" sz="8000" dirty="0">
                <a:latin typeface="+mn-lt"/>
                <a:ea typeface="Georgia" charset="0"/>
                <a:cs typeface="Georgia" charset="0"/>
                <a:sym typeface="Georgia"/>
              </a:rPr>
              <a:t>Shelter Animal Outcome Predicting </a:t>
            </a:r>
          </a:p>
        </p:txBody>
      </p:sp>
      <p:sp>
        <p:nvSpPr>
          <p:cNvPr id="142" name="Shape 142"/>
          <p:cNvSpPr txBox="1"/>
          <p:nvPr/>
        </p:nvSpPr>
        <p:spPr>
          <a:xfrm>
            <a:off x="14122400" y="3136652"/>
            <a:ext cx="25399998" cy="52321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800">
                <a:solidFill>
                  <a:srgbClr val="001F5B"/>
                </a:solidFill>
                <a:latin typeface="+mn-lt"/>
                <a:ea typeface="Georgia" charset="0"/>
                <a:cs typeface="Georgia" charset="0"/>
                <a:sym typeface="Georgia"/>
              </a:rPr>
              <a:t>Hanchen Huang, Xiaotong Li, Zichao Wang, Qiyao Wu, Xuan Han</a:t>
            </a:r>
          </a:p>
        </p:txBody>
      </p:sp>
      <p:sp>
        <p:nvSpPr>
          <p:cNvPr id="143" name="Shape 143"/>
          <p:cNvSpPr txBox="1"/>
          <p:nvPr/>
        </p:nvSpPr>
        <p:spPr>
          <a:xfrm>
            <a:off x="1032924" y="5842629"/>
            <a:ext cx="11151600" cy="301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dirty="0">
                <a:solidFill>
                  <a:schemeClr val="dk1"/>
                </a:solidFill>
                <a:latin typeface="+mn-lt"/>
                <a:ea typeface="Georgia" charset="0"/>
                <a:cs typeface="Georgia" charset="0"/>
                <a:sym typeface="Georgia"/>
              </a:rPr>
              <a:t>Project Goals</a:t>
            </a:r>
          </a:p>
          <a:p>
            <a:pPr marL="0" marR="0" lvl="0" indent="0" algn="l" rtl="0">
              <a:spcBef>
                <a:spcPts val="0"/>
              </a:spcBef>
              <a:buNone/>
            </a:pPr>
            <a:endParaRPr sz="1800" dirty="0">
              <a:solidFill>
                <a:schemeClr val="dk1"/>
              </a:solidFill>
              <a:latin typeface="+mn-lt"/>
              <a:ea typeface="Georgia" charset="0"/>
              <a:cs typeface="Georgia" charset="0"/>
              <a:sym typeface="Georgia"/>
            </a:endParaRPr>
          </a:p>
          <a:p>
            <a:pPr marL="342900" marR="0" lvl="0" indent="-342900" algn="l" rtl="0">
              <a:spcBef>
                <a:spcPts val="0"/>
              </a:spcBef>
              <a:buClr>
                <a:schemeClr val="dk1"/>
              </a:buClr>
              <a:buSzPct val="100000"/>
              <a:buFont typeface="Arial"/>
              <a:buChar char="•"/>
            </a:pPr>
            <a:r>
              <a:rPr lang="en-US" sz="1800" dirty="0">
                <a:solidFill>
                  <a:schemeClr val="dk1"/>
                </a:solidFill>
                <a:latin typeface="+mn-lt"/>
                <a:ea typeface="Georgia" charset="0"/>
                <a:cs typeface="Georgia" charset="0"/>
                <a:sym typeface="Georgia"/>
              </a:rPr>
              <a:t>The  purpose of this project is to select the best model from various machine learning models such as decision tree, random </a:t>
            </a:r>
            <a:r>
              <a:rPr lang="en-US" sz="1800" dirty="0" err="1">
                <a:solidFill>
                  <a:schemeClr val="dk1"/>
                </a:solidFill>
                <a:latin typeface="+mn-lt"/>
                <a:ea typeface="Georgia" charset="0"/>
                <a:cs typeface="Georgia" charset="0"/>
                <a:sym typeface="Georgia"/>
              </a:rPr>
              <a:t>forest,etc</a:t>
            </a:r>
            <a:r>
              <a:rPr lang="en-US" sz="1800" dirty="0">
                <a:solidFill>
                  <a:schemeClr val="dk1"/>
                </a:solidFill>
                <a:latin typeface="+mn-lt"/>
                <a:ea typeface="Georgia" charset="0"/>
                <a:cs typeface="Georgia" charset="0"/>
                <a:sym typeface="Georgia"/>
              </a:rPr>
              <a:t>.  to predict the outcome of  shelter animals (Dog &amp; Cat) based on information from Austin Animal Center Public Adoption Information.</a:t>
            </a:r>
          </a:p>
          <a:p>
            <a:pPr marL="342900" marR="0" lvl="0" indent="-342900" algn="l" rtl="0">
              <a:spcBef>
                <a:spcPts val="0"/>
              </a:spcBef>
              <a:buClr>
                <a:schemeClr val="dk1"/>
              </a:buClr>
              <a:buSzPct val="100000"/>
              <a:buFont typeface="Arial"/>
              <a:buChar char="•"/>
            </a:pPr>
            <a:r>
              <a:rPr lang="en-US" sz="1800" dirty="0">
                <a:solidFill>
                  <a:schemeClr val="dk1"/>
                </a:solidFill>
                <a:latin typeface="+mn-lt"/>
                <a:ea typeface="Georgia" charset="0"/>
                <a:cs typeface="Georgia" charset="0"/>
                <a:sym typeface="Georgia"/>
              </a:rPr>
              <a:t>The dependent (target) variable for this project is the animal’s outcome(Adopted, </a:t>
            </a:r>
            <a:r>
              <a:rPr lang="en-US" sz="1800" dirty="0" err="1">
                <a:solidFill>
                  <a:schemeClr val="dk1"/>
                </a:solidFill>
                <a:latin typeface="+mn-lt"/>
                <a:ea typeface="Georgia" charset="0"/>
                <a:cs typeface="Georgia" charset="0"/>
                <a:sym typeface="Georgia"/>
              </a:rPr>
              <a:t>Transferring,Return</a:t>
            </a:r>
            <a:r>
              <a:rPr lang="en-US" sz="1800" dirty="0">
                <a:solidFill>
                  <a:schemeClr val="dk1"/>
                </a:solidFill>
                <a:latin typeface="+mn-lt"/>
                <a:ea typeface="Georgia" charset="0"/>
                <a:cs typeface="Georgia" charset="0"/>
                <a:sym typeface="Georgia"/>
              </a:rPr>
              <a:t> to Owners, Died, Disposal or Euthanasia)  </a:t>
            </a:r>
          </a:p>
          <a:p>
            <a:pPr marL="342900" marR="0" lvl="0" indent="-342900" algn="l" rtl="0">
              <a:spcBef>
                <a:spcPts val="0"/>
              </a:spcBef>
              <a:buClr>
                <a:schemeClr val="dk1"/>
              </a:buClr>
              <a:buSzPct val="100000"/>
              <a:buFont typeface="Arial"/>
              <a:buChar char="•"/>
            </a:pPr>
            <a:r>
              <a:rPr lang="en-US" sz="1800" dirty="0">
                <a:solidFill>
                  <a:schemeClr val="dk1"/>
                </a:solidFill>
                <a:latin typeface="+mn-lt"/>
                <a:ea typeface="Georgia" charset="0"/>
                <a:cs typeface="Georgia" charset="0"/>
                <a:sym typeface="Georgia"/>
              </a:rPr>
              <a:t>The independent variables are animal types, sex, age, breed and color. </a:t>
            </a:r>
          </a:p>
          <a:p>
            <a:pPr marL="457200" marR="0" lvl="0" indent="-457200" algn="l" rtl="0">
              <a:spcBef>
                <a:spcPts val="0"/>
              </a:spcBef>
              <a:buClr>
                <a:schemeClr val="dk1"/>
              </a:buClr>
              <a:buFont typeface="Arial"/>
              <a:buNone/>
            </a:pPr>
            <a:endParaRPr sz="3200" dirty="0">
              <a:solidFill>
                <a:schemeClr val="dk1"/>
              </a:solidFill>
              <a:latin typeface="+mn-lt"/>
              <a:ea typeface="Georgia" charset="0"/>
              <a:cs typeface="Georgia" charset="0"/>
              <a:sym typeface="Georgia"/>
            </a:endParaRPr>
          </a:p>
        </p:txBody>
      </p:sp>
      <p:sp>
        <p:nvSpPr>
          <p:cNvPr id="144" name="Shape 144"/>
          <p:cNvSpPr txBox="1"/>
          <p:nvPr/>
        </p:nvSpPr>
        <p:spPr>
          <a:xfrm>
            <a:off x="1084730" y="8440261"/>
            <a:ext cx="11151600" cy="301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dirty="0">
                <a:solidFill>
                  <a:schemeClr val="dk1"/>
                </a:solidFill>
                <a:latin typeface="+mn-lt"/>
                <a:ea typeface="Georgia" charset="0"/>
                <a:cs typeface="Georgia" charset="0"/>
                <a:sym typeface="Georgia"/>
              </a:rPr>
              <a:t>Data Exploration</a:t>
            </a:r>
          </a:p>
          <a:p>
            <a:pPr marL="0" marR="0" lvl="0" indent="0" algn="l" rtl="0">
              <a:spcBef>
                <a:spcPts val="0"/>
              </a:spcBef>
              <a:buNone/>
            </a:pPr>
            <a:endParaRPr sz="1800" dirty="0">
              <a:solidFill>
                <a:schemeClr val="dk1"/>
              </a:solidFill>
              <a:latin typeface="+mn-lt"/>
              <a:ea typeface="Georgia" charset="0"/>
              <a:cs typeface="Georgia" charset="0"/>
              <a:sym typeface="Georgia"/>
            </a:endParaRPr>
          </a:p>
          <a:p>
            <a:pPr marL="342900" marR="0" lvl="0" indent="-342900" algn="l" rtl="0">
              <a:spcBef>
                <a:spcPts val="0"/>
              </a:spcBef>
              <a:buClr>
                <a:schemeClr val="dk1"/>
              </a:buClr>
              <a:buSzPct val="100000"/>
              <a:buFont typeface="Arial"/>
              <a:buChar char="•"/>
            </a:pPr>
            <a:r>
              <a:rPr lang="en-US" sz="1800" dirty="0">
                <a:solidFill>
                  <a:schemeClr val="dk1"/>
                </a:solidFill>
                <a:latin typeface="+mn-lt"/>
                <a:ea typeface="Georgia" charset="0"/>
                <a:cs typeface="Georgia" charset="0"/>
                <a:sym typeface="Georgia"/>
              </a:rPr>
              <a:t>This dataset named “Shelter Animal Outcome Dataset” can be downloaded from Official City of Austin open data portal: </a:t>
            </a:r>
          </a:p>
          <a:p>
            <a:pPr marL="0" marR="0" lvl="0" indent="0" algn="l" rtl="0">
              <a:spcBef>
                <a:spcPts val="0"/>
              </a:spcBef>
              <a:buSzPct val="25000"/>
              <a:buNone/>
            </a:pPr>
            <a:r>
              <a:rPr lang="en-US" sz="1800" dirty="0">
                <a:solidFill>
                  <a:schemeClr val="dk1"/>
                </a:solidFill>
                <a:latin typeface="+mn-lt"/>
                <a:ea typeface="Georgia" charset="0"/>
                <a:cs typeface="Georgia" charset="0"/>
                <a:sym typeface="Georgia"/>
              </a:rPr>
              <a:t>      </a:t>
            </a:r>
            <a:r>
              <a:rPr lang="en-US" sz="1800" u="sng" dirty="0">
                <a:solidFill>
                  <a:schemeClr val="hlink"/>
                </a:solidFill>
                <a:latin typeface="+mn-lt"/>
                <a:ea typeface="Georgia" charset="0"/>
                <a:cs typeface="Georgia" charset="0"/>
                <a:sym typeface="Georgia"/>
                <a:hlinkClick r:id="rId4"/>
              </a:rPr>
              <a:t>https://data.austintexas.gov/Health/Austin-Animal-Center-Outcomes/9t4d-g238</a:t>
            </a:r>
          </a:p>
          <a:p>
            <a:pPr marL="342900" lvl="0" indent="-342900">
              <a:buClr>
                <a:schemeClr val="dk1"/>
              </a:buClr>
              <a:buSzPct val="100000"/>
              <a:buFont typeface="Arial"/>
              <a:buChar char="•"/>
            </a:pPr>
            <a:r>
              <a:rPr lang="en-US" sz="1800" dirty="0">
                <a:solidFill>
                  <a:schemeClr val="dk1"/>
                </a:solidFill>
                <a:latin typeface="+mn-lt"/>
                <a:ea typeface="Georgia" charset="0"/>
                <a:cs typeface="Georgia" charset="0"/>
                <a:sym typeface="Calibri"/>
              </a:rPr>
              <a:t>This dataset has </a:t>
            </a:r>
            <a:r>
              <a:rPr lang="en-US" sz="1800" dirty="0" smtClean="0">
                <a:solidFill>
                  <a:schemeClr val="dk1"/>
                </a:solidFill>
                <a:latin typeface="+mn-lt"/>
                <a:ea typeface="Georgia" charset="0"/>
                <a:cs typeface="Georgia" charset="0"/>
                <a:sym typeface="Calibri"/>
              </a:rPr>
              <a:t>54076 instances with three outcomes and </a:t>
            </a:r>
            <a:r>
              <a:rPr lang="en-US" sz="1800" dirty="0">
                <a:solidFill>
                  <a:schemeClr val="dk1"/>
                </a:solidFill>
                <a:ea typeface="Georgia" charset="0"/>
                <a:cs typeface="Georgia" charset="0"/>
                <a:sym typeface="Calibri"/>
              </a:rPr>
              <a:t>37016 </a:t>
            </a:r>
            <a:r>
              <a:rPr lang="en-US" sz="1800" dirty="0" smtClean="0">
                <a:solidFill>
                  <a:schemeClr val="dk1"/>
                </a:solidFill>
                <a:ea typeface="Georgia" charset="0"/>
                <a:cs typeface="Georgia" charset="0"/>
                <a:sym typeface="Calibri"/>
              </a:rPr>
              <a:t>instances with two outcomes </a:t>
            </a:r>
            <a:r>
              <a:rPr lang="en-US" sz="1800" dirty="0" smtClean="0">
                <a:solidFill>
                  <a:schemeClr val="dk1"/>
                </a:solidFill>
                <a:latin typeface="+mn-lt"/>
                <a:ea typeface="Georgia" charset="0"/>
                <a:cs typeface="Georgia" charset="0"/>
                <a:sym typeface="Calibri"/>
              </a:rPr>
              <a:t>and </a:t>
            </a:r>
            <a:r>
              <a:rPr lang="en-US" sz="1800" dirty="0">
                <a:solidFill>
                  <a:schemeClr val="dk1"/>
                </a:solidFill>
                <a:latin typeface="+mn-lt"/>
                <a:ea typeface="Georgia" charset="0"/>
                <a:cs typeface="Georgia" charset="0"/>
                <a:sym typeface="Calibri"/>
              </a:rPr>
              <a:t>5  independent variables which were  extracted from </a:t>
            </a:r>
            <a:r>
              <a:rPr lang="en-US" sz="1800" dirty="0">
                <a:solidFill>
                  <a:schemeClr val="dk1"/>
                </a:solidFill>
                <a:latin typeface="+mn-lt"/>
                <a:ea typeface="Georgia" charset="0"/>
                <a:cs typeface="Georgia" charset="0"/>
                <a:sym typeface="Georgia"/>
              </a:rPr>
              <a:t>Official City of Austin dataset.</a:t>
            </a:r>
          </a:p>
          <a:p>
            <a:pPr marL="457200" marR="0" lvl="0" indent="-457200" algn="l" rtl="0">
              <a:spcBef>
                <a:spcPts val="0"/>
              </a:spcBef>
              <a:buClr>
                <a:schemeClr val="dk1"/>
              </a:buClr>
              <a:buFont typeface="Arial"/>
              <a:buNone/>
            </a:pPr>
            <a:endParaRPr sz="3200" dirty="0">
              <a:solidFill>
                <a:schemeClr val="dk1"/>
              </a:solidFill>
              <a:latin typeface="+mn-lt"/>
              <a:ea typeface="Georgia" charset="0"/>
              <a:cs typeface="Georgia" charset="0"/>
              <a:sym typeface="Georgia"/>
            </a:endParaRPr>
          </a:p>
        </p:txBody>
      </p:sp>
      <p:sp>
        <p:nvSpPr>
          <p:cNvPr id="145" name="Shape 145"/>
          <p:cNvSpPr/>
          <p:nvPr/>
        </p:nvSpPr>
        <p:spPr>
          <a:xfrm>
            <a:off x="1032924" y="4384994"/>
            <a:ext cx="11278821" cy="1086382"/>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4800" dirty="0">
                <a:solidFill>
                  <a:schemeClr val="dk1"/>
                </a:solidFill>
                <a:latin typeface="+mn-lt"/>
                <a:ea typeface="Georgia" charset="0"/>
                <a:cs typeface="Georgia" charset="0"/>
                <a:sym typeface="Calibri"/>
              </a:rPr>
              <a:t>Project Description</a:t>
            </a:r>
          </a:p>
        </p:txBody>
      </p:sp>
      <p:cxnSp>
        <p:nvCxnSpPr>
          <p:cNvPr id="146" name="Shape 146"/>
          <p:cNvCxnSpPr/>
          <p:nvPr/>
        </p:nvCxnSpPr>
        <p:spPr>
          <a:xfrm flipH="1">
            <a:off x="13334999" y="4033307"/>
            <a:ext cx="20807" cy="18735570"/>
          </a:xfrm>
          <a:prstGeom prst="straightConnector1">
            <a:avLst/>
          </a:prstGeom>
          <a:noFill/>
          <a:ln w="12700" cap="flat" cmpd="sng">
            <a:solidFill>
              <a:schemeClr val="accent6"/>
            </a:solidFill>
            <a:prstDash val="solid"/>
            <a:miter/>
            <a:headEnd type="none" w="med" len="med"/>
            <a:tailEnd type="none" w="med" len="med"/>
          </a:ln>
        </p:spPr>
      </p:cxnSp>
      <p:cxnSp>
        <p:nvCxnSpPr>
          <p:cNvPr id="147" name="Shape 147"/>
          <p:cNvCxnSpPr/>
          <p:nvPr/>
        </p:nvCxnSpPr>
        <p:spPr>
          <a:xfrm flipH="1">
            <a:off x="26230137" y="4033295"/>
            <a:ext cx="20700" cy="18735600"/>
          </a:xfrm>
          <a:prstGeom prst="straightConnector1">
            <a:avLst/>
          </a:prstGeom>
          <a:noFill/>
          <a:ln w="12700" cap="flat" cmpd="sng">
            <a:solidFill>
              <a:schemeClr val="accent6"/>
            </a:solidFill>
            <a:prstDash val="solid"/>
            <a:miter/>
            <a:headEnd type="none" w="med" len="med"/>
            <a:tailEnd type="none" w="med" len="med"/>
          </a:ln>
        </p:spPr>
      </p:cxnSp>
      <p:cxnSp>
        <p:nvCxnSpPr>
          <p:cNvPr id="148" name="Shape 148"/>
          <p:cNvCxnSpPr/>
          <p:nvPr/>
        </p:nvCxnSpPr>
        <p:spPr>
          <a:xfrm flipH="1">
            <a:off x="39125171" y="4033307"/>
            <a:ext cx="20700" cy="18735600"/>
          </a:xfrm>
          <a:prstGeom prst="straightConnector1">
            <a:avLst/>
          </a:prstGeom>
          <a:noFill/>
          <a:ln w="12700" cap="flat" cmpd="sng">
            <a:solidFill>
              <a:schemeClr val="accent6"/>
            </a:solidFill>
            <a:prstDash val="solid"/>
            <a:miter/>
            <a:headEnd type="none" w="med" len="med"/>
            <a:tailEnd type="none" w="med" len="med"/>
          </a:ln>
        </p:spPr>
      </p:cxnSp>
      <p:sp>
        <p:nvSpPr>
          <p:cNvPr id="149" name="Shape 149"/>
          <p:cNvSpPr/>
          <p:nvPr/>
        </p:nvSpPr>
        <p:spPr>
          <a:xfrm>
            <a:off x="1032924" y="10887600"/>
            <a:ext cx="11278800" cy="1086300"/>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4800">
                <a:solidFill>
                  <a:schemeClr val="dk1"/>
                </a:solidFill>
                <a:latin typeface="+mn-lt"/>
                <a:ea typeface="Georgia" charset="0"/>
                <a:cs typeface="Georgia" charset="0"/>
                <a:sym typeface="Calibri"/>
              </a:rPr>
              <a:t>Data Distribution</a:t>
            </a:r>
          </a:p>
        </p:txBody>
      </p:sp>
      <p:sp>
        <p:nvSpPr>
          <p:cNvPr id="150" name="Shape 150"/>
          <p:cNvSpPr/>
          <p:nvPr/>
        </p:nvSpPr>
        <p:spPr>
          <a:xfrm>
            <a:off x="14037762" y="4284987"/>
            <a:ext cx="11558100" cy="1086300"/>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4800" dirty="0">
                <a:solidFill>
                  <a:schemeClr val="dk1"/>
                </a:solidFill>
                <a:latin typeface="+mn-lt"/>
                <a:ea typeface="Georgia" charset="0"/>
                <a:cs typeface="Georgia" charset="0"/>
                <a:sym typeface="Calibri"/>
              </a:rPr>
              <a:t>Data Distribution</a:t>
            </a:r>
          </a:p>
        </p:txBody>
      </p:sp>
      <p:pic>
        <p:nvPicPr>
          <p:cNvPr id="151" name="Shape 151"/>
          <p:cNvPicPr preferRelativeResize="0"/>
          <p:nvPr/>
        </p:nvPicPr>
        <p:blipFill>
          <a:blip r:embed="rId5">
            <a:alphaModFix/>
          </a:blip>
          <a:stretch>
            <a:fillRect/>
          </a:stretch>
        </p:blipFill>
        <p:spPr>
          <a:xfrm>
            <a:off x="14236690" y="5613075"/>
            <a:ext cx="5181700" cy="3427224"/>
          </a:xfrm>
          <a:prstGeom prst="rect">
            <a:avLst/>
          </a:prstGeom>
          <a:noFill/>
          <a:ln>
            <a:noFill/>
          </a:ln>
        </p:spPr>
      </p:pic>
      <p:sp>
        <p:nvSpPr>
          <p:cNvPr id="152" name="Shape 152"/>
          <p:cNvSpPr txBox="1"/>
          <p:nvPr/>
        </p:nvSpPr>
        <p:spPr>
          <a:xfrm>
            <a:off x="14760590" y="9282100"/>
            <a:ext cx="4657800" cy="1608900"/>
          </a:xfrm>
          <a:prstGeom prst="rect">
            <a:avLst/>
          </a:prstGeom>
          <a:noFill/>
          <a:ln>
            <a:noFill/>
          </a:ln>
        </p:spPr>
        <p:txBody>
          <a:bodyPr lIns="91425" tIns="91425" rIns="91425" bIns="91425" anchor="t" anchorCtr="0">
            <a:noAutofit/>
          </a:bodyPr>
          <a:lstStyle/>
          <a:p>
            <a:pPr lvl="0">
              <a:spcBef>
                <a:spcPts val="0"/>
              </a:spcBef>
              <a:buNone/>
            </a:pPr>
            <a:r>
              <a:rPr lang="en-US" dirty="0">
                <a:solidFill>
                  <a:srgbClr val="252525"/>
                </a:solidFill>
                <a:highlight>
                  <a:srgbClr val="FFFFFF"/>
                </a:highlight>
                <a:latin typeface="+mn-lt"/>
                <a:ea typeface="Georgia" charset="0"/>
                <a:cs typeface="Georgia" charset="0"/>
              </a:rPr>
              <a:t>According to the graph </a:t>
            </a:r>
            <a:r>
              <a:rPr lang="en-US" dirty="0" err="1">
                <a:solidFill>
                  <a:srgbClr val="252525"/>
                </a:solidFill>
                <a:highlight>
                  <a:srgbClr val="FFFFFF"/>
                </a:highlight>
                <a:latin typeface="+mn-lt"/>
                <a:ea typeface="Georgia" charset="0"/>
                <a:cs typeface="Georgia" charset="0"/>
              </a:rPr>
              <a:t>Age_upon_outcome</a:t>
            </a:r>
            <a:r>
              <a:rPr lang="en-US" dirty="0">
                <a:solidFill>
                  <a:srgbClr val="252525"/>
                </a:solidFill>
                <a:highlight>
                  <a:srgbClr val="FFFFFF"/>
                </a:highlight>
                <a:latin typeface="+mn-lt"/>
                <a:ea typeface="Georgia" charset="0"/>
                <a:cs typeface="Georgia" charset="0"/>
              </a:rPr>
              <a:t>, most dogs in shelters are 12 months, 24 months or 2 months old. Most cats in animal </a:t>
            </a:r>
            <a:r>
              <a:rPr lang="en-US" dirty="0">
                <a:latin typeface="+mn-lt"/>
                <a:ea typeface="Georgia" charset="0"/>
                <a:cs typeface="Georgia" charset="0"/>
              </a:rPr>
              <a:t>shelters are 2 months, 12 months or 1 month old.</a:t>
            </a:r>
          </a:p>
        </p:txBody>
      </p:sp>
      <p:sp>
        <p:nvSpPr>
          <p:cNvPr id="153" name="Shape 153"/>
          <p:cNvSpPr txBox="1"/>
          <p:nvPr/>
        </p:nvSpPr>
        <p:spPr>
          <a:xfrm>
            <a:off x="14037762" y="12496185"/>
            <a:ext cx="11557946" cy="3817235"/>
          </a:xfrm>
          <a:prstGeom prst="rect">
            <a:avLst/>
          </a:prstGeom>
          <a:noFill/>
          <a:ln w="9525" cap="flat" cmpd="sng">
            <a:solidFill>
              <a:schemeClr val="dk2"/>
            </a:solidFill>
            <a:prstDash val="solid"/>
            <a:round/>
            <a:headEnd type="none" w="med" len="med"/>
            <a:tailEnd type="none" w="med" len="med"/>
          </a:ln>
        </p:spPr>
        <p:txBody>
          <a:bodyPr lIns="91425" tIns="91425" rIns="91425" bIns="91425" anchor="t" anchorCtr="0">
            <a:noAutofit/>
          </a:bodyPr>
          <a:lstStyle/>
          <a:p>
            <a:pPr marL="457200" lvl="0" indent="-228600">
              <a:buClr>
                <a:srgbClr val="252525"/>
              </a:buClr>
              <a:buChar char="❖"/>
            </a:pPr>
            <a:r>
              <a:rPr lang="en-US" sz="1600" b="1" dirty="0">
                <a:solidFill>
                  <a:srgbClr val="008000"/>
                </a:solidFill>
                <a:highlight>
                  <a:srgbClr val="FFFFFF"/>
                </a:highlight>
                <a:latin typeface="+mn-lt"/>
                <a:ea typeface="Georgia" charset="0"/>
                <a:cs typeface="Georgia" charset="0"/>
              </a:rPr>
              <a:t>Logistic regression </a:t>
            </a:r>
            <a:r>
              <a:rPr lang="en-US" sz="1600" dirty="0">
                <a:solidFill>
                  <a:srgbClr val="001F5B"/>
                </a:solidFill>
                <a:highlight>
                  <a:srgbClr val="FFFFFF"/>
                </a:highlight>
                <a:latin typeface="+mn-lt"/>
                <a:ea typeface="Georgia" charset="0"/>
                <a:cs typeface="Georgia" charset="0"/>
              </a:rPr>
              <a:t>measures the relationship between the categorical dependent variable and one or more independent variables by estimating probabilities using a logistic function, which is the cumulative logistic distribution.</a:t>
            </a:r>
          </a:p>
          <a:p>
            <a:pPr marL="457200" lvl="0" indent="-228600">
              <a:buClr>
                <a:srgbClr val="252525"/>
              </a:buClr>
              <a:buChar char="❖"/>
            </a:pPr>
            <a:r>
              <a:rPr lang="en-US" sz="1600" b="1" dirty="0">
                <a:solidFill>
                  <a:srgbClr val="008000"/>
                </a:solidFill>
                <a:highlight>
                  <a:srgbClr val="FFFFFF"/>
                </a:highlight>
                <a:latin typeface="+mn-lt"/>
                <a:ea typeface="Georgia" charset="0"/>
                <a:cs typeface="Georgia" charset="0"/>
              </a:rPr>
              <a:t>Random forests </a:t>
            </a:r>
            <a:r>
              <a:rPr lang="en-US" sz="1600" dirty="0">
                <a:solidFill>
                  <a:srgbClr val="001F5B"/>
                </a:solidFill>
                <a:highlight>
                  <a:srgbClr val="FFFFFF"/>
                </a:highlight>
                <a:latin typeface="+mn-lt"/>
                <a:ea typeface="Georgia" charset="0"/>
                <a:cs typeface="Georgia" charset="0"/>
              </a:rPr>
              <a:t>is an ensemble learning method for classification that operates by constructing a multitude of decision trees at training time and outputting the class that is the mode of the classes (classification) of the individual trees. Random decision forests correct for decision trees' habit of </a:t>
            </a:r>
            <a:r>
              <a:rPr lang="en-US" sz="1600" dirty="0" err="1">
                <a:solidFill>
                  <a:srgbClr val="001F5B"/>
                </a:solidFill>
                <a:highlight>
                  <a:srgbClr val="FFFFFF"/>
                </a:highlight>
                <a:latin typeface="+mn-lt"/>
                <a:ea typeface="Georgia" charset="0"/>
                <a:cs typeface="Georgia" charset="0"/>
              </a:rPr>
              <a:t>overfitting</a:t>
            </a:r>
            <a:r>
              <a:rPr lang="en-US" sz="1600" dirty="0">
                <a:solidFill>
                  <a:srgbClr val="001F5B"/>
                </a:solidFill>
                <a:highlight>
                  <a:srgbClr val="FFFFFF"/>
                </a:highlight>
                <a:latin typeface="+mn-lt"/>
                <a:ea typeface="Georgia" charset="0"/>
                <a:cs typeface="Georgia" charset="0"/>
              </a:rPr>
              <a:t> to their training set.</a:t>
            </a:r>
          </a:p>
          <a:p>
            <a:pPr marL="457200" lvl="0" indent="-228600">
              <a:buClr>
                <a:srgbClr val="252525"/>
              </a:buClr>
              <a:buChar char="❖"/>
            </a:pPr>
            <a:r>
              <a:rPr lang="en-US" sz="1600" b="1" dirty="0">
                <a:solidFill>
                  <a:srgbClr val="008000"/>
                </a:solidFill>
                <a:highlight>
                  <a:srgbClr val="FFFFFF"/>
                </a:highlight>
                <a:latin typeface="+mn-lt"/>
                <a:ea typeface="Georgia" charset="0"/>
                <a:cs typeface="Georgia" charset="0"/>
              </a:rPr>
              <a:t>Decision Tree </a:t>
            </a:r>
            <a:r>
              <a:rPr lang="en-US" sz="1600" dirty="0">
                <a:solidFill>
                  <a:srgbClr val="001F5B"/>
                </a:solidFill>
                <a:highlight>
                  <a:srgbClr val="FFFFFF"/>
                </a:highlight>
                <a:latin typeface="+mn-lt"/>
                <a:ea typeface="Georgia" charset="0"/>
                <a:cs typeface="Georgia" charset="0"/>
              </a:rPr>
              <a:t>is a non-parametric supervised learning method used for classification and regression. The goal is to create a model that predicts the value of a target variable by learning simple decision rules inferred from the data features</a:t>
            </a:r>
            <a:r>
              <a:rPr lang="en-US" sz="1600" dirty="0" smtClean="0">
                <a:solidFill>
                  <a:srgbClr val="001F5B"/>
                </a:solidFill>
                <a:highlight>
                  <a:srgbClr val="FFFFFF"/>
                </a:highlight>
                <a:latin typeface="+mn-lt"/>
                <a:ea typeface="Georgia" charset="0"/>
                <a:cs typeface="Georgia" charset="0"/>
              </a:rPr>
              <a:t>.</a:t>
            </a:r>
          </a:p>
          <a:p>
            <a:pPr marL="457200" lvl="0" indent="-228600" rtl="0">
              <a:spcBef>
                <a:spcPts val="0"/>
              </a:spcBef>
              <a:buClr>
                <a:srgbClr val="252525"/>
              </a:buClr>
              <a:buChar char="❖"/>
            </a:pPr>
            <a:r>
              <a:rPr lang="en-US" sz="1600" b="1" dirty="0" smtClean="0">
                <a:solidFill>
                  <a:srgbClr val="008000"/>
                </a:solidFill>
                <a:highlight>
                  <a:srgbClr val="FFFFFF"/>
                </a:highlight>
                <a:latin typeface="+mn-lt"/>
                <a:ea typeface="Georgia" charset="0"/>
                <a:cs typeface="Georgia" charset="0"/>
              </a:rPr>
              <a:t>k-Nearest </a:t>
            </a:r>
            <a:r>
              <a:rPr lang="en-US" sz="1600" b="1" dirty="0">
                <a:solidFill>
                  <a:srgbClr val="008000"/>
                </a:solidFill>
                <a:highlight>
                  <a:srgbClr val="FFFFFF"/>
                </a:highlight>
                <a:latin typeface="+mn-lt"/>
                <a:ea typeface="Georgia" charset="0"/>
                <a:cs typeface="Georgia" charset="0"/>
              </a:rPr>
              <a:t>Neighbor(KNN) is </a:t>
            </a:r>
            <a:r>
              <a:rPr lang="en-US" sz="1600" dirty="0">
                <a:solidFill>
                  <a:srgbClr val="252525"/>
                </a:solidFill>
                <a:highlight>
                  <a:srgbClr val="FFFFFF"/>
                </a:highlight>
                <a:latin typeface="+mn-lt"/>
                <a:ea typeface="Georgia" charset="0"/>
                <a:cs typeface="Georgia" charset="0"/>
              </a:rPr>
              <a:t>K nearest neighbors is a simple algorithm that stores all available cases and classifies new cases based on a similarity measure.</a:t>
            </a:r>
          </a:p>
          <a:p>
            <a:pPr marL="457200" indent="-228600">
              <a:buClr>
                <a:srgbClr val="252525"/>
              </a:buClr>
              <a:buFontTx/>
              <a:buChar char="❖"/>
            </a:pPr>
            <a:r>
              <a:rPr lang="en-US" sz="1600" b="1" dirty="0">
                <a:solidFill>
                  <a:srgbClr val="008000"/>
                </a:solidFill>
                <a:highlight>
                  <a:srgbClr val="FFFFFF"/>
                </a:highlight>
                <a:latin typeface="+mn-lt"/>
                <a:ea typeface="Georgia" charset="0"/>
                <a:cs typeface="Georgia" charset="0"/>
              </a:rPr>
              <a:t>SVC </a:t>
            </a:r>
            <a:r>
              <a:rPr lang="en-US" sz="1600" dirty="0" smtClean="0">
                <a:solidFill>
                  <a:srgbClr val="001F5B"/>
                </a:solidFill>
                <a:highlight>
                  <a:srgbClr val="FFFFFF"/>
                </a:highlight>
                <a:latin typeface="+mn-lt"/>
                <a:ea typeface="Georgia" charset="0"/>
                <a:cs typeface="Georgia" charset="0"/>
              </a:rPr>
              <a:t>is supervised </a:t>
            </a:r>
            <a:r>
              <a:rPr lang="en-US" sz="1600" dirty="0">
                <a:solidFill>
                  <a:srgbClr val="001F5B"/>
                </a:solidFill>
                <a:highlight>
                  <a:srgbClr val="FFFFFF"/>
                </a:highlight>
                <a:latin typeface="+mn-lt"/>
                <a:ea typeface="Georgia" charset="0"/>
                <a:cs typeface="Georgia" charset="0"/>
              </a:rPr>
              <a:t>learning models with associated learning algorithms that analyze data used for classification and regression </a:t>
            </a:r>
            <a:r>
              <a:rPr lang="en-US" sz="1600" dirty="0" smtClean="0">
                <a:solidFill>
                  <a:srgbClr val="001F5B"/>
                </a:solidFill>
                <a:highlight>
                  <a:srgbClr val="FFFFFF"/>
                </a:highlight>
                <a:latin typeface="+mn-lt"/>
                <a:ea typeface="Georgia" charset="0"/>
                <a:cs typeface="Georgia" charset="0"/>
              </a:rPr>
              <a:t>analysis (</a:t>
            </a:r>
            <a:r>
              <a:rPr lang="en-US" sz="1600" dirty="0">
                <a:solidFill>
                  <a:srgbClr val="001F5B"/>
                </a:solidFill>
                <a:highlight>
                  <a:srgbClr val="FFFFFF"/>
                </a:highlight>
                <a:ea typeface="Georgia" charset="0"/>
                <a:cs typeface="Georgia" charset="0"/>
              </a:rPr>
              <a:t>plot classification </a:t>
            </a:r>
            <a:r>
              <a:rPr lang="en-US" sz="1600" dirty="0" smtClean="0">
                <a:solidFill>
                  <a:srgbClr val="001F5B"/>
                </a:solidFill>
                <a:highlight>
                  <a:srgbClr val="FFFFFF"/>
                </a:highlight>
                <a:ea typeface="Georgia" charset="0"/>
                <a:cs typeface="Georgia" charset="0"/>
              </a:rPr>
              <a:t>probability)</a:t>
            </a:r>
            <a:r>
              <a:rPr lang="en-US" sz="1600" dirty="0" smtClean="0">
                <a:solidFill>
                  <a:srgbClr val="001F5B"/>
                </a:solidFill>
                <a:highlight>
                  <a:srgbClr val="FFFFFF"/>
                </a:highlight>
                <a:latin typeface="+mn-lt"/>
                <a:ea typeface="Georgia" charset="0"/>
                <a:cs typeface="Georgia" charset="0"/>
              </a:rPr>
              <a:t>.</a:t>
            </a:r>
            <a:endParaRPr lang="en-US" sz="1600" dirty="0">
              <a:solidFill>
                <a:srgbClr val="001F5B"/>
              </a:solidFill>
              <a:highlight>
                <a:srgbClr val="FFFFFF"/>
              </a:highlight>
              <a:latin typeface="+mn-lt"/>
              <a:ea typeface="Georgia" charset="0"/>
              <a:cs typeface="Georgia" charset="0"/>
            </a:endParaRPr>
          </a:p>
          <a:p>
            <a:pPr lvl="0" rtl="0">
              <a:spcBef>
                <a:spcPts val="0"/>
              </a:spcBef>
              <a:buNone/>
            </a:pPr>
            <a:endParaRPr sz="1600" dirty="0">
              <a:solidFill>
                <a:srgbClr val="252525"/>
              </a:solidFill>
              <a:highlight>
                <a:srgbClr val="FFFFFF"/>
              </a:highlight>
              <a:latin typeface="+mn-lt"/>
              <a:ea typeface="Georgia" charset="0"/>
              <a:cs typeface="Georgia" charset="0"/>
            </a:endParaRPr>
          </a:p>
          <a:p>
            <a:pPr marL="457200" lvl="0" indent="-228600" rtl="0">
              <a:spcBef>
                <a:spcPts val="0"/>
              </a:spcBef>
              <a:buClr>
                <a:srgbClr val="252525"/>
              </a:buClr>
              <a:buChar char="❖"/>
            </a:pPr>
            <a:r>
              <a:rPr lang="en-US" sz="1600" dirty="0">
                <a:solidFill>
                  <a:srgbClr val="252525"/>
                </a:solidFill>
                <a:highlight>
                  <a:srgbClr val="FFFFFF"/>
                </a:highlight>
                <a:latin typeface="+mn-lt"/>
                <a:ea typeface="Georgia" charset="0"/>
                <a:cs typeface="Georgia" charset="0"/>
              </a:rPr>
              <a:t>This dataset is a multi-class case, so we </a:t>
            </a:r>
            <a:r>
              <a:rPr lang="en-US" sz="1600" dirty="0">
                <a:solidFill>
                  <a:srgbClr val="1D1F22"/>
                </a:solidFill>
                <a:highlight>
                  <a:srgbClr val="FFFFFF"/>
                </a:highlight>
                <a:latin typeface="+mn-lt"/>
                <a:ea typeface="Georgia" charset="0"/>
                <a:cs typeface="Georgia" charset="0"/>
              </a:rPr>
              <a:t>use “sag” to regularize the logistic regression.</a:t>
            </a:r>
          </a:p>
          <a:p>
            <a:pPr marL="457200" lvl="0" indent="-228600">
              <a:spcBef>
                <a:spcPts val="0"/>
              </a:spcBef>
              <a:buClr>
                <a:srgbClr val="252525"/>
              </a:buClr>
              <a:buChar char="❖"/>
            </a:pPr>
            <a:r>
              <a:rPr lang="en-US" sz="1600" b="1" dirty="0" err="1">
                <a:solidFill>
                  <a:srgbClr val="1D1F22"/>
                </a:solidFill>
                <a:highlight>
                  <a:srgbClr val="FFFFFF"/>
                </a:highlight>
                <a:latin typeface="+mn-lt"/>
                <a:ea typeface="Georgia" charset="0"/>
                <a:cs typeface="Georgia" charset="0"/>
              </a:rPr>
              <a:t>Keycode</a:t>
            </a:r>
            <a:r>
              <a:rPr lang="en-US" sz="1600" b="1" dirty="0">
                <a:solidFill>
                  <a:srgbClr val="1D1F22"/>
                </a:solidFill>
                <a:highlight>
                  <a:srgbClr val="FFFFFF"/>
                </a:highlight>
                <a:latin typeface="+mn-lt"/>
                <a:ea typeface="Georgia" charset="0"/>
                <a:cs typeface="Georgia" charset="0"/>
              </a:rPr>
              <a:t>: </a:t>
            </a:r>
            <a:r>
              <a:rPr lang="en-US" sz="1600" b="1" dirty="0" err="1">
                <a:solidFill>
                  <a:srgbClr val="1D1F22"/>
                </a:solidFill>
                <a:highlight>
                  <a:srgbClr val="FFFFFF"/>
                </a:highlight>
                <a:latin typeface="+mn-lt"/>
                <a:ea typeface="Georgia" charset="0"/>
                <a:cs typeface="Georgia" charset="0"/>
              </a:rPr>
              <a:t>LogisticRegression</a:t>
            </a:r>
            <a:r>
              <a:rPr lang="en-US" sz="1600" b="1" dirty="0">
                <a:solidFill>
                  <a:srgbClr val="1D1F22"/>
                </a:solidFill>
                <a:highlight>
                  <a:srgbClr val="FFFFFF"/>
                </a:highlight>
                <a:latin typeface="+mn-lt"/>
                <a:ea typeface="Georgia" charset="0"/>
                <a:cs typeface="Georgia" charset="0"/>
              </a:rPr>
              <a:t>(c=5,solver=’ ’, </a:t>
            </a:r>
            <a:r>
              <a:rPr lang="en-US" sz="1600" b="1" dirty="0" err="1">
                <a:solidFill>
                  <a:srgbClr val="1D1F22"/>
                </a:solidFill>
                <a:highlight>
                  <a:srgbClr val="FFFFFF"/>
                </a:highlight>
                <a:latin typeface="+mn-lt"/>
                <a:ea typeface="Georgia" charset="0"/>
                <a:cs typeface="Georgia" charset="0"/>
              </a:rPr>
              <a:t>max_iter</a:t>
            </a:r>
            <a:r>
              <a:rPr lang="en-US" sz="1600" b="1" dirty="0">
                <a:solidFill>
                  <a:srgbClr val="1D1F22"/>
                </a:solidFill>
                <a:highlight>
                  <a:srgbClr val="FFFFFF"/>
                </a:highlight>
                <a:latin typeface="+mn-lt"/>
                <a:ea typeface="Georgia" charset="0"/>
                <a:cs typeface="Georgia" charset="0"/>
              </a:rPr>
              <a:t>=1000, </a:t>
            </a:r>
            <a:r>
              <a:rPr lang="en-US" sz="1600" b="1" dirty="0" err="1">
                <a:solidFill>
                  <a:srgbClr val="1D1F22"/>
                </a:solidFill>
                <a:highlight>
                  <a:srgbClr val="FFFFFF"/>
                </a:highlight>
                <a:latin typeface="+mn-lt"/>
                <a:ea typeface="Georgia" charset="0"/>
                <a:cs typeface="Georgia" charset="0"/>
              </a:rPr>
              <a:t>multi_class</a:t>
            </a:r>
            <a:r>
              <a:rPr lang="en-US" sz="1600" b="1" dirty="0">
                <a:solidFill>
                  <a:srgbClr val="1D1F22"/>
                </a:solidFill>
                <a:highlight>
                  <a:srgbClr val="FFFFFF"/>
                </a:highlight>
                <a:latin typeface="+mn-lt"/>
                <a:ea typeface="Georgia" charset="0"/>
                <a:cs typeface="Georgia" charset="0"/>
              </a:rPr>
              <a:t>=’multinomial’, </a:t>
            </a:r>
            <a:r>
              <a:rPr lang="en-US" sz="1600" b="1" dirty="0" err="1">
                <a:solidFill>
                  <a:srgbClr val="1D1F22"/>
                </a:solidFill>
                <a:highlight>
                  <a:srgbClr val="FFFFFF"/>
                </a:highlight>
                <a:latin typeface="+mn-lt"/>
                <a:ea typeface="Georgia" charset="0"/>
                <a:cs typeface="Georgia" charset="0"/>
              </a:rPr>
              <a:t>random_state</a:t>
            </a:r>
            <a:r>
              <a:rPr lang="en-US" sz="1600" b="1" dirty="0">
                <a:solidFill>
                  <a:srgbClr val="1D1F22"/>
                </a:solidFill>
                <a:highlight>
                  <a:srgbClr val="FFFFFF"/>
                </a:highlight>
                <a:latin typeface="+mn-lt"/>
                <a:ea typeface="Georgia" charset="0"/>
                <a:cs typeface="Georgia" charset="0"/>
              </a:rPr>
              <a:t>=42)</a:t>
            </a:r>
          </a:p>
        </p:txBody>
      </p:sp>
      <p:sp>
        <p:nvSpPr>
          <p:cNvPr id="154" name="Shape 154"/>
          <p:cNvSpPr txBox="1"/>
          <p:nvPr/>
        </p:nvSpPr>
        <p:spPr>
          <a:xfrm>
            <a:off x="14051412" y="10901283"/>
            <a:ext cx="11544505" cy="1086300"/>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a:headEnd type="none" w="med" len="med"/>
            <a:tailEnd type="none" w="med" len="med"/>
          </a:ln>
        </p:spPr>
        <p:txBody>
          <a:bodyPr lIns="91425" tIns="45700" rIns="91425" bIns="45700" anchor="ctr" anchorCtr="0">
            <a:noAutofit/>
          </a:bodyPr>
          <a:lstStyle>
            <a:defPPr marR="0" lvl="0" algn="l" rtl="0">
              <a:lnSpc>
                <a:spcPct val="100000"/>
              </a:lnSpc>
              <a:spcBef>
                <a:spcPts val="0"/>
              </a:spcBef>
              <a:spcAft>
                <a:spcPts val="0"/>
              </a:spcAft>
            </a:defPPr>
            <a:lvl1pPr marL="0" indent="0" algn="ctr">
              <a:buSzPct val="25000"/>
              <a:defRPr sz="4800">
                <a:solidFill>
                  <a:schemeClr val="dk1"/>
                </a:solidFill>
                <a:latin typeface="Calibri"/>
                <a:ea typeface="Calibri"/>
                <a:cs typeface="Calibri"/>
              </a:defRPr>
            </a:lvl1pPr>
          </a:lstStyle>
          <a:p>
            <a:r>
              <a:rPr lang="en-US" dirty="0">
                <a:latin typeface="+mn-lt"/>
                <a:ea typeface="Georgia" charset="0"/>
                <a:cs typeface="Georgia" charset="0"/>
                <a:sym typeface="Calibri"/>
              </a:rPr>
              <a:t>Machine Learning Models</a:t>
            </a:r>
          </a:p>
        </p:txBody>
      </p:sp>
      <p:pic>
        <p:nvPicPr>
          <p:cNvPr id="155" name="Shape 155"/>
          <p:cNvPicPr preferRelativeResize="0"/>
          <p:nvPr/>
        </p:nvPicPr>
        <p:blipFill>
          <a:blip r:embed="rId6">
            <a:alphaModFix/>
          </a:blip>
          <a:stretch>
            <a:fillRect/>
          </a:stretch>
        </p:blipFill>
        <p:spPr>
          <a:xfrm>
            <a:off x="24092692" y="11315584"/>
            <a:ext cx="1529524" cy="688138"/>
          </a:xfrm>
          <a:prstGeom prst="rect">
            <a:avLst/>
          </a:prstGeom>
          <a:noFill/>
          <a:ln>
            <a:noFill/>
          </a:ln>
        </p:spPr>
      </p:pic>
      <p:sp>
        <p:nvSpPr>
          <p:cNvPr id="165" name="Shape 165"/>
          <p:cNvSpPr txBox="1"/>
          <p:nvPr/>
        </p:nvSpPr>
        <p:spPr>
          <a:xfrm>
            <a:off x="39600100" y="15334725"/>
            <a:ext cx="6557400" cy="2840700"/>
          </a:xfrm>
          <a:prstGeom prst="rect">
            <a:avLst/>
          </a:prstGeom>
          <a:noFill/>
          <a:ln>
            <a:noFill/>
          </a:ln>
        </p:spPr>
        <p:txBody>
          <a:bodyPr lIns="91425" tIns="91425" rIns="91425" bIns="91425" anchor="t" anchorCtr="0">
            <a:noAutofit/>
          </a:bodyPr>
          <a:lstStyle/>
          <a:p>
            <a:pPr lvl="0">
              <a:spcBef>
                <a:spcPts val="0"/>
              </a:spcBef>
              <a:buNone/>
            </a:pPr>
            <a:endParaRPr>
              <a:latin typeface="+mn-lt"/>
              <a:ea typeface="Georgia" charset="0"/>
              <a:cs typeface="Georgia" charset="0"/>
            </a:endParaRPr>
          </a:p>
        </p:txBody>
      </p:sp>
      <p:sp>
        <p:nvSpPr>
          <p:cNvPr id="166" name="Shape 166"/>
          <p:cNvSpPr txBox="1"/>
          <p:nvPr/>
        </p:nvSpPr>
        <p:spPr>
          <a:xfrm>
            <a:off x="39455350" y="16033575"/>
            <a:ext cx="11151600" cy="5499900"/>
          </a:xfrm>
          <a:prstGeom prst="rect">
            <a:avLst/>
          </a:prstGeom>
          <a:noFill/>
          <a:ln>
            <a:noFill/>
          </a:ln>
        </p:spPr>
        <p:txBody>
          <a:bodyPr lIns="91425" tIns="91425" rIns="91425" bIns="91425" anchor="t" anchorCtr="0">
            <a:noAutofit/>
          </a:bodyPr>
          <a:lstStyle/>
          <a:p>
            <a:pPr lvl="0">
              <a:spcBef>
                <a:spcPts val="0"/>
              </a:spcBef>
              <a:buNone/>
            </a:pPr>
            <a:endParaRPr>
              <a:latin typeface="+mn-lt"/>
              <a:ea typeface="Georgia" charset="0"/>
              <a:cs typeface="Georgia" charset="0"/>
            </a:endParaRPr>
          </a:p>
        </p:txBody>
      </p:sp>
      <p:sp>
        <p:nvSpPr>
          <p:cNvPr id="167" name="Shape 167"/>
          <p:cNvSpPr txBox="1"/>
          <p:nvPr/>
        </p:nvSpPr>
        <p:spPr>
          <a:xfrm>
            <a:off x="39635614" y="13039987"/>
            <a:ext cx="11184306" cy="816600"/>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a:headEnd type="none" w="med" len="med"/>
            <a:tailEnd type="none" w="med" len="med"/>
          </a:ln>
        </p:spPr>
        <p:txBody>
          <a:bodyPr lIns="91425" tIns="45700" rIns="91425" bIns="45700" anchor="ctr" anchorCtr="0">
            <a:noAutofit/>
          </a:bodyPr>
          <a:lstStyle>
            <a:defPPr marR="0" lvl="0" algn="l" rtl="0">
              <a:lnSpc>
                <a:spcPct val="100000"/>
              </a:lnSpc>
              <a:spcBef>
                <a:spcPts val="0"/>
              </a:spcBef>
              <a:spcAft>
                <a:spcPts val="0"/>
              </a:spcAft>
            </a:defPPr>
            <a:lvl1pPr marL="0" indent="0" algn="ctr">
              <a:buSzPct val="25000"/>
              <a:defRPr sz="4800">
                <a:solidFill>
                  <a:schemeClr val="dk1"/>
                </a:solidFill>
                <a:latin typeface="Calibri"/>
                <a:ea typeface="Calibri"/>
                <a:cs typeface="Calibri"/>
              </a:defRPr>
            </a:lvl1pPr>
          </a:lstStyle>
          <a:p>
            <a:r>
              <a:rPr lang="en-US">
                <a:latin typeface="+mn-lt"/>
                <a:ea typeface="Georgia" charset="0"/>
                <a:cs typeface="Georgia" charset="0"/>
              </a:rPr>
              <a:t>Conclusions</a:t>
            </a:r>
          </a:p>
        </p:txBody>
      </p:sp>
      <p:pic>
        <p:nvPicPr>
          <p:cNvPr id="171" name="Shape 171"/>
          <p:cNvPicPr preferRelativeResize="0"/>
          <p:nvPr/>
        </p:nvPicPr>
        <p:blipFill>
          <a:blip r:embed="rId7">
            <a:alphaModFix/>
          </a:blip>
          <a:stretch>
            <a:fillRect/>
          </a:stretch>
        </p:blipFill>
        <p:spPr>
          <a:xfrm>
            <a:off x="26844525" y="14640616"/>
            <a:ext cx="11826417" cy="2937869"/>
          </a:xfrm>
          <a:prstGeom prst="rect">
            <a:avLst/>
          </a:prstGeom>
          <a:noFill/>
          <a:ln>
            <a:noFill/>
          </a:ln>
        </p:spPr>
      </p:pic>
      <p:pic>
        <p:nvPicPr>
          <p:cNvPr id="175" name="Shape 175"/>
          <p:cNvPicPr preferRelativeResize="0"/>
          <p:nvPr/>
        </p:nvPicPr>
        <p:blipFill>
          <a:blip r:embed="rId8"/>
          <a:stretch>
            <a:fillRect/>
          </a:stretch>
        </p:blipFill>
        <p:spPr>
          <a:xfrm>
            <a:off x="26662882" y="10648974"/>
            <a:ext cx="4921811" cy="2564988"/>
          </a:xfrm>
          <a:prstGeom prst="rect">
            <a:avLst/>
          </a:prstGeom>
          <a:solidFill>
            <a:schemeClr val="accent6">
              <a:lumMod val="20000"/>
              <a:lumOff val="80000"/>
            </a:schemeClr>
          </a:solidFill>
          <a:ln>
            <a:noFill/>
          </a:ln>
        </p:spPr>
      </p:pic>
      <p:sp>
        <p:nvSpPr>
          <p:cNvPr id="177" name="Shape 177"/>
          <p:cNvSpPr txBox="1"/>
          <p:nvPr/>
        </p:nvSpPr>
        <p:spPr>
          <a:xfrm>
            <a:off x="26941105" y="9794081"/>
            <a:ext cx="4572840" cy="576072"/>
          </a:xfrm>
          <a:prstGeom prst="rect">
            <a:avLst/>
          </a:prstGeom>
          <a:solidFill>
            <a:schemeClr val="accent6">
              <a:lumMod val="20000"/>
              <a:lumOff val="80000"/>
            </a:schemeClr>
          </a:solidFill>
          <a:ln>
            <a:noFill/>
          </a:ln>
        </p:spPr>
        <p:txBody>
          <a:bodyPr lIns="91425" tIns="91425" rIns="91425" bIns="91425" anchor="t" anchorCtr="0">
            <a:noAutofit/>
          </a:bodyPr>
          <a:lstStyle>
            <a:defPPr marR="0" lvl="0" algn="l" rtl="0">
              <a:lnSpc>
                <a:spcPct val="100000"/>
              </a:lnSpc>
              <a:spcBef>
                <a:spcPts val="0"/>
              </a:spcBef>
              <a:spcAft>
                <a:spcPts val="0"/>
              </a:spcAft>
            </a:defPPr>
            <a:lvl1pPr algn="ctr">
              <a:defRPr sz="2400" b="1">
                <a:solidFill>
                  <a:schemeClr val="dk1"/>
                </a:solidFill>
                <a:latin typeface="+mn-lt"/>
                <a:ea typeface="Georgia" charset="0"/>
                <a:cs typeface="Georgia" charset="0"/>
              </a:defRPr>
            </a:lvl1pPr>
          </a:lstStyle>
          <a:p>
            <a:r>
              <a:rPr lang="en-US"/>
              <a:t>KNN report</a:t>
            </a:r>
          </a:p>
        </p:txBody>
      </p:sp>
      <p:pic>
        <p:nvPicPr>
          <p:cNvPr id="179" name="Shape 179"/>
          <p:cNvPicPr preferRelativeResize="0"/>
          <p:nvPr/>
        </p:nvPicPr>
        <p:blipFill>
          <a:blip r:embed="rId9">
            <a:alphaModFix/>
          </a:blip>
          <a:stretch>
            <a:fillRect/>
          </a:stretch>
        </p:blipFill>
        <p:spPr>
          <a:xfrm>
            <a:off x="47773101" y="21260378"/>
            <a:ext cx="3273750" cy="1309500"/>
          </a:xfrm>
          <a:prstGeom prst="rect">
            <a:avLst/>
          </a:prstGeom>
          <a:noFill/>
          <a:ln>
            <a:noFill/>
          </a:ln>
        </p:spPr>
      </p:pic>
      <p:pic>
        <p:nvPicPr>
          <p:cNvPr id="180" name="Shape 180"/>
          <p:cNvPicPr preferRelativeResize="0"/>
          <p:nvPr/>
        </p:nvPicPr>
        <p:blipFill>
          <a:blip r:embed="rId10">
            <a:alphaModFix/>
          </a:blip>
          <a:stretch>
            <a:fillRect/>
          </a:stretch>
        </p:blipFill>
        <p:spPr>
          <a:xfrm>
            <a:off x="32559229" y="9992521"/>
            <a:ext cx="3012930" cy="1912775"/>
          </a:xfrm>
          <a:prstGeom prst="rect">
            <a:avLst/>
          </a:prstGeom>
          <a:noFill/>
          <a:ln>
            <a:noFill/>
          </a:ln>
        </p:spPr>
      </p:pic>
      <p:pic>
        <p:nvPicPr>
          <p:cNvPr id="182" name="Shape 182"/>
          <p:cNvPicPr preferRelativeResize="0"/>
          <p:nvPr/>
        </p:nvPicPr>
        <p:blipFill>
          <a:blip r:embed="rId11">
            <a:alphaModFix/>
          </a:blip>
          <a:stretch>
            <a:fillRect/>
          </a:stretch>
        </p:blipFill>
        <p:spPr>
          <a:xfrm>
            <a:off x="8747575" y="19609425"/>
            <a:ext cx="4029075" cy="2533175"/>
          </a:xfrm>
          <a:prstGeom prst="rect">
            <a:avLst/>
          </a:prstGeom>
          <a:noFill/>
          <a:ln>
            <a:noFill/>
          </a:ln>
        </p:spPr>
      </p:pic>
      <p:sp>
        <p:nvSpPr>
          <p:cNvPr id="183" name="Shape 183"/>
          <p:cNvSpPr txBox="1"/>
          <p:nvPr/>
        </p:nvSpPr>
        <p:spPr>
          <a:xfrm>
            <a:off x="8424250" y="20844575"/>
            <a:ext cx="1879500" cy="415800"/>
          </a:xfrm>
          <a:prstGeom prst="rect">
            <a:avLst/>
          </a:prstGeom>
          <a:noFill/>
          <a:ln>
            <a:noFill/>
          </a:ln>
        </p:spPr>
        <p:txBody>
          <a:bodyPr lIns="91425" tIns="91425" rIns="91425" bIns="91425" anchor="t" anchorCtr="0">
            <a:noAutofit/>
          </a:bodyPr>
          <a:lstStyle/>
          <a:p>
            <a:pPr lvl="0">
              <a:spcBef>
                <a:spcPts val="0"/>
              </a:spcBef>
              <a:buNone/>
            </a:pPr>
            <a:endParaRPr>
              <a:latin typeface="+mn-lt"/>
              <a:ea typeface="Georgia" charset="0"/>
              <a:cs typeface="Georgia" charset="0"/>
            </a:endParaRPr>
          </a:p>
        </p:txBody>
      </p:sp>
      <p:pic>
        <p:nvPicPr>
          <p:cNvPr id="184" name="Shape 184"/>
          <p:cNvPicPr preferRelativeResize="0"/>
          <p:nvPr/>
        </p:nvPicPr>
        <p:blipFill>
          <a:blip r:embed="rId12">
            <a:alphaModFix/>
          </a:blip>
          <a:stretch>
            <a:fillRect/>
          </a:stretch>
        </p:blipFill>
        <p:spPr>
          <a:xfrm>
            <a:off x="580226" y="12040424"/>
            <a:ext cx="12492947" cy="10344475"/>
          </a:xfrm>
          <a:prstGeom prst="rect">
            <a:avLst/>
          </a:prstGeom>
          <a:noFill/>
          <a:ln>
            <a:noFill/>
          </a:ln>
        </p:spPr>
      </p:pic>
      <p:pic>
        <p:nvPicPr>
          <p:cNvPr id="186" name="Shape 186"/>
          <p:cNvPicPr preferRelativeResize="0"/>
          <p:nvPr/>
        </p:nvPicPr>
        <p:blipFill>
          <a:blip r:embed="rId13">
            <a:alphaModFix/>
          </a:blip>
          <a:stretch>
            <a:fillRect/>
          </a:stretch>
        </p:blipFill>
        <p:spPr>
          <a:xfrm>
            <a:off x="35526268" y="17953300"/>
            <a:ext cx="2964474" cy="2274656"/>
          </a:xfrm>
          <a:prstGeom prst="rect">
            <a:avLst/>
          </a:prstGeom>
          <a:noFill/>
          <a:ln>
            <a:noFill/>
          </a:ln>
        </p:spPr>
      </p:pic>
      <p:pic>
        <p:nvPicPr>
          <p:cNvPr id="187" name="Shape 187"/>
          <p:cNvPicPr preferRelativeResize="0"/>
          <p:nvPr/>
        </p:nvPicPr>
        <p:blipFill>
          <a:blip r:embed="rId14">
            <a:alphaModFix/>
          </a:blip>
          <a:stretch>
            <a:fillRect/>
          </a:stretch>
        </p:blipFill>
        <p:spPr>
          <a:xfrm>
            <a:off x="19823665" y="5651725"/>
            <a:ext cx="5502212" cy="3427225"/>
          </a:xfrm>
          <a:prstGeom prst="rect">
            <a:avLst/>
          </a:prstGeom>
          <a:noFill/>
          <a:ln>
            <a:noFill/>
          </a:ln>
        </p:spPr>
      </p:pic>
      <p:sp>
        <p:nvSpPr>
          <p:cNvPr id="188" name="Shape 188"/>
          <p:cNvSpPr txBox="1"/>
          <p:nvPr/>
        </p:nvSpPr>
        <p:spPr>
          <a:xfrm>
            <a:off x="20460453" y="9314574"/>
            <a:ext cx="4745100" cy="1232400"/>
          </a:xfrm>
          <a:prstGeom prst="rect">
            <a:avLst/>
          </a:prstGeom>
          <a:noFill/>
          <a:ln>
            <a:noFill/>
          </a:ln>
        </p:spPr>
        <p:txBody>
          <a:bodyPr lIns="91425" tIns="91425" rIns="91425" bIns="91425" anchor="t" anchorCtr="0">
            <a:noAutofit/>
          </a:bodyPr>
          <a:lstStyle/>
          <a:p>
            <a:pPr lvl="0"/>
            <a:r>
              <a:rPr lang="en-US" dirty="0"/>
              <a:t>The graph above is the age distribution of animals adopted, most adopted cats are 2 months, 3 months or 12 months. Most adopted Dogs are adopted at age of 1 month, 12 months and 24 months.</a:t>
            </a:r>
            <a:endParaRPr lang="en-US" dirty="0">
              <a:latin typeface="+mn-lt"/>
              <a:ea typeface="Georgia" charset="0"/>
              <a:cs typeface="Georgia" charset="0"/>
            </a:endParaRPr>
          </a:p>
        </p:txBody>
      </p:sp>
      <p:sp>
        <p:nvSpPr>
          <p:cNvPr id="61" name="Shape 163"/>
          <p:cNvSpPr txBox="1"/>
          <p:nvPr/>
        </p:nvSpPr>
        <p:spPr>
          <a:xfrm>
            <a:off x="29365884" y="13541120"/>
            <a:ext cx="5608760" cy="821747"/>
          </a:xfrm>
          <a:prstGeom prst="rect">
            <a:avLst/>
          </a:prstGeom>
          <a:solidFill>
            <a:schemeClr val="accent6">
              <a:lumMod val="20000"/>
              <a:lumOff val="80000"/>
            </a:schemeClr>
          </a:solidFill>
          <a:ln>
            <a:noFill/>
          </a:ln>
        </p:spPr>
        <p:txBody>
          <a:bodyPr lIns="91425" tIns="91425" rIns="91425" bIns="91425" anchor="t" anchorCtr="0">
            <a:noAutofit/>
          </a:bodyPr>
          <a:lstStyle>
            <a:defPPr marR="0" lvl="0" algn="l" rtl="0">
              <a:lnSpc>
                <a:spcPct val="100000"/>
              </a:lnSpc>
              <a:spcBef>
                <a:spcPts val="0"/>
              </a:spcBef>
              <a:spcAft>
                <a:spcPts val="0"/>
              </a:spcAft>
              <a:defRPr/>
            </a:defPPr>
            <a:lvl1pPr algn="ctr">
              <a:defRPr sz="2400" b="1">
                <a:solidFill>
                  <a:schemeClr val="dk1"/>
                </a:solidFill>
                <a:latin typeface="+mn-lt"/>
                <a:ea typeface="Georgia" charset="0"/>
                <a:cs typeface="Georgia" charset="0"/>
              </a:defRPr>
            </a:lvl1pPr>
          </a:lstStyle>
          <a:p>
            <a:r>
              <a:rPr lang="en-US" dirty="0"/>
              <a:t>Decision Tree: </a:t>
            </a:r>
            <a:r>
              <a:rPr lang="en-US" b="0" dirty="0"/>
              <a:t>Three Class Types</a:t>
            </a:r>
          </a:p>
        </p:txBody>
      </p:sp>
      <p:sp>
        <p:nvSpPr>
          <p:cNvPr id="62" name="Shape 163"/>
          <p:cNvSpPr txBox="1"/>
          <p:nvPr/>
        </p:nvSpPr>
        <p:spPr>
          <a:xfrm>
            <a:off x="29365885" y="17953300"/>
            <a:ext cx="5526936" cy="709626"/>
          </a:xfrm>
          <a:prstGeom prst="rect">
            <a:avLst/>
          </a:prstGeom>
          <a:solidFill>
            <a:schemeClr val="accent6">
              <a:lumMod val="20000"/>
              <a:lumOff val="80000"/>
            </a:schemeClr>
          </a:solidFill>
          <a:ln>
            <a:noFill/>
          </a:ln>
        </p:spPr>
        <p:txBody>
          <a:bodyPr lIns="91425" tIns="91425" rIns="91425" bIns="91425" anchor="t" anchorCtr="0">
            <a:noAutofit/>
          </a:bodyPr>
          <a:lstStyle>
            <a:defPPr marR="0" lvl="0" algn="l" rtl="0">
              <a:lnSpc>
                <a:spcPct val="100000"/>
              </a:lnSpc>
              <a:spcBef>
                <a:spcPts val="0"/>
              </a:spcBef>
              <a:spcAft>
                <a:spcPts val="0"/>
              </a:spcAft>
              <a:defRPr/>
            </a:defPPr>
            <a:lvl1pPr algn="ctr">
              <a:defRPr sz="2400" b="1">
                <a:solidFill>
                  <a:schemeClr val="dk1"/>
                </a:solidFill>
                <a:latin typeface="+mn-lt"/>
                <a:ea typeface="Georgia" charset="0"/>
                <a:cs typeface="Georgia" charset="0"/>
              </a:defRPr>
            </a:lvl1pPr>
          </a:lstStyle>
          <a:p>
            <a:r>
              <a:rPr lang="en-US" dirty="0"/>
              <a:t>Decision Tree: </a:t>
            </a:r>
            <a:r>
              <a:rPr lang="en-US" b="0" dirty="0"/>
              <a:t>Two Class Types</a:t>
            </a:r>
          </a:p>
        </p:txBody>
      </p:sp>
      <p:pic>
        <p:nvPicPr>
          <p:cNvPr id="78" name="Shape 139"/>
          <p:cNvPicPr preferRelativeResize="0"/>
          <p:nvPr/>
        </p:nvPicPr>
        <p:blipFill>
          <a:blip r:embed="rId15">
            <a:alphaModFix/>
          </a:blip>
          <a:stretch>
            <a:fillRect/>
          </a:stretch>
        </p:blipFill>
        <p:spPr>
          <a:xfrm>
            <a:off x="26682977" y="6050588"/>
            <a:ext cx="4515991" cy="3188400"/>
          </a:xfrm>
          <a:prstGeom prst="rect">
            <a:avLst/>
          </a:prstGeom>
          <a:noFill/>
          <a:ln>
            <a:noFill/>
          </a:ln>
        </p:spPr>
      </p:pic>
      <p:pic>
        <p:nvPicPr>
          <p:cNvPr id="79" name="Shape 159"/>
          <p:cNvPicPr preferRelativeResize="0"/>
          <p:nvPr/>
        </p:nvPicPr>
        <p:blipFill>
          <a:blip r:embed="rId16">
            <a:alphaModFix/>
          </a:blip>
          <a:stretch>
            <a:fillRect/>
          </a:stretch>
        </p:blipFill>
        <p:spPr>
          <a:xfrm>
            <a:off x="31806923" y="8136853"/>
            <a:ext cx="1949292" cy="1086375"/>
          </a:xfrm>
          <a:prstGeom prst="rect">
            <a:avLst/>
          </a:prstGeom>
          <a:noFill/>
          <a:ln>
            <a:noFill/>
          </a:ln>
        </p:spPr>
      </p:pic>
      <p:pic>
        <p:nvPicPr>
          <p:cNvPr id="80" name="Shape 160"/>
          <p:cNvPicPr preferRelativeResize="0"/>
          <p:nvPr/>
        </p:nvPicPr>
        <p:blipFill>
          <a:blip r:embed="rId17">
            <a:alphaModFix/>
          </a:blip>
          <a:stretch>
            <a:fillRect/>
          </a:stretch>
        </p:blipFill>
        <p:spPr>
          <a:xfrm>
            <a:off x="31879884" y="6256775"/>
            <a:ext cx="1608900" cy="917206"/>
          </a:xfrm>
          <a:prstGeom prst="rect">
            <a:avLst/>
          </a:prstGeom>
          <a:noFill/>
          <a:ln>
            <a:noFill/>
          </a:ln>
        </p:spPr>
      </p:pic>
      <p:pic>
        <p:nvPicPr>
          <p:cNvPr id="81" name="Shape 161"/>
          <p:cNvPicPr preferRelativeResize="0"/>
          <p:nvPr/>
        </p:nvPicPr>
        <p:blipFill>
          <a:blip r:embed="rId18">
            <a:alphaModFix/>
          </a:blip>
          <a:stretch>
            <a:fillRect/>
          </a:stretch>
        </p:blipFill>
        <p:spPr>
          <a:xfrm>
            <a:off x="34038800" y="6189433"/>
            <a:ext cx="4237711" cy="2959825"/>
          </a:xfrm>
          <a:prstGeom prst="rect">
            <a:avLst/>
          </a:prstGeom>
          <a:noFill/>
          <a:ln>
            <a:noFill/>
          </a:ln>
        </p:spPr>
      </p:pic>
      <p:sp>
        <p:nvSpPr>
          <p:cNvPr id="82" name="Shape 163"/>
          <p:cNvSpPr txBox="1"/>
          <p:nvPr/>
        </p:nvSpPr>
        <p:spPr>
          <a:xfrm>
            <a:off x="26863234" y="4863590"/>
            <a:ext cx="4576022" cy="577800"/>
          </a:xfrm>
          <a:prstGeom prst="rect">
            <a:avLst/>
          </a:prstGeom>
          <a:solidFill>
            <a:schemeClr val="accent6">
              <a:lumMod val="20000"/>
              <a:lumOff val="80000"/>
            </a:schemeClr>
          </a:solidFill>
          <a:ln>
            <a:noFill/>
          </a:ln>
        </p:spPr>
        <p:txBody>
          <a:bodyPr lIns="91425" tIns="91425" rIns="91425" bIns="91425" anchor="t" anchorCtr="0">
            <a:noAutofit/>
          </a:bodyPr>
          <a:lstStyle/>
          <a:p>
            <a:pPr lvl="0" algn="ctr">
              <a:spcBef>
                <a:spcPts val="0"/>
              </a:spcBef>
              <a:buNone/>
            </a:pPr>
            <a:r>
              <a:rPr lang="en-US" sz="2400" b="1" dirty="0">
                <a:solidFill>
                  <a:schemeClr val="dk1"/>
                </a:solidFill>
                <a:latin typeface="+mn-lt"/>
                <a:ea typeface="Georgia" charset="0"/>
                <a:cs typeface="Georgia" charset="0"/>
              </a:rPr>
              <a:t>Random Forest: </a:t>
            </a:r>
            <a:r>
              <a:rPr lang="en-US" sz="1800" dirty="0">
                <a:latin typeface="+mn-lt"/>
                <a:ea typeface="Georgia" charset="0"/>
                <a:cs typeface="Georgia" charset="0"/>
              </a:rPr>
              <a:t>Three Class Types</a:t>
            </a:r>
          </a:p>
        </p:txBody>
      </p:sp>
      <p:pic>
        <p:nvPicPr>
          <p:cNvPr id="83" name="Shape 169"/>
          <p:cNvPicPr preferRelativeResize="0"/>
          <p:nvPr/>
        </p:nvPicPr>
        <p:blipFill>
          <a:blip r:embed="rId19">
            <a:alphaModFix/>
          </a:blip>
          <a:stretch>
            <a:fillRect/>
          </a:stretch>
        </p:blipFill>
        <p:spPr>
          <a:xfrm>
            <a:off x="32101548" y="4883878"/>
            <a:ext cx="1170447" cy="672899"/>
          </a:xfrm>
          <a:prstGeom prst="rect">
            <a:avLst/>
          </a:prstGeom>
          <a:noFill/>
          <a:ln>
            <a:noFill/>
          </a:ln>
        </p:spPr>
      </p:pic>
      <p:sp>
        <p:nvSpPr>
          <p:cNvPr id="84" name="Shape 163"/>
          <p:cNvSpPr txBox="1"/>
          <p:nvPr/>
        </p:nvSpPr>
        <p:spPr>
          <a:xfrm>
            <a:off x="33934286" y="4870667"/>
            <a:ext cx="4572000" cy="577800"/>
          </a:xfrm>
          <a:prstGeom prst="rect">
            <a:avLst/>
          </a:prstGeom>
          <a:solidFill>
            <a:schemeClr val="accent6">
              <a:lumMod val="20000"/>
              <a:lumOff val="80000"/>
            </a:schemeClr>
          </a:solidFill>
          <a:ln>
            <a:noFill/>
          </a:ln>
        </p:spPr>
        <p:txBody>
          <a:bodyPr lIns="91425" tIns="91425" rIns="91425" bIns="91425" anchor="t" anchorCtr="0">
            <a:noAutofit/>
          </a:bodyPr>
          <a:lstStyle/>
          <a:p>
            <a:pPr lvl="0" algn="ctr">
              <a:spcBef>
                <a:spcPts val="0"/>
              </a:spcBef>
              <a:buNone/>
            </a:pPr>
            <a:r>
              <a:rPr lang="en-US" sz="2400" b="1" dirty="0">
                <a:solidFill>
                  <a:schemeClr val="dk1"/>
                </a:solidFill>
                <a:latin typeface="+mn-lt"/>
                <a:ea typeface="Georgia" charset="0"/>
                <a:cs typeface="Georgia" charset="0"/>
              </a:rPr>
              <a:t>Random Forest</a:t>
            </a:r>
            <a:r>
              <a:rPr lang="en-US" sz="2400" b="1">
                <a:solidFill>
                  <a:schemeClr val="dk1"/>
                </a:solidFill>
                <a:latin typeface="+mn-lt"/>
                <a:ea typeface="Georgia" charset="0"/>
                <a:cs typeface="Georgia" charset="0"/>
              </a:rPr>
              <a:t>: </a:t>
            </a:r>
            <a:r>
              <a:rPr lang="en-US" sz="1800" smtClean="0">
                <a:latin typeface="+mn-lt"/>
                <a:ea typeface="Georgia" charset="0"/>
                <a:cs typeface="Georgia" charset="0"/>
              </a:rPr>
              <a:t>Two </a:t>
            </a:r>
            <a:r>
              <a:rPr lang="en-US" sz="1800" dirty="0">
                <a:latin typeface="+mn-lt"/>
                <a:ea typeface="Georgia" charset="0"/>
                <a:cs typeface="Georgia" charset="0"/>
              </a:rPr>
              <a:t>Class Types</a:t>
            </a:r>
          </a:p>
        </p:txBody>
      </p:sp>
      <p:pic>
        <p:nvPicPr>
          <p:cNvPr id="86" name="Shape 176"/>
          <p:cNvPicPr preferRelativeResize="0"/>
          <p:nvPr/>
        </p:nvPicPr>
        <p:blipFill>
          <a:blip r:embed="rId20">
            <a:alphaModFix/>
          </a:blip>
          <a:stretch>
            <a:fillRect/>
          </a:stretch>
        </p:blipFill>
        <p:spPr>
          <a:xfrm>
            <a:off x="19480312" y="16625051"/>
            <a:ext cx="3734562" cy="2037874"/>
          </a:xfrm>
          <a:prstGeom prst="rect">
            <a:avLst/>
          </a:prstGeom>
          <a:noFill/>
          <a:ln>
            <a:noFill/>
          </a:ln>
        </p:spPr>
      </p:pic>
      <p:sp>
        <p:nvSpPr>
          <p:cNvPr id="87" name="Shape 178"/>
          <p:cNvSpPr txBox="1"/>
          <p:nvPr/>
        </p:nvSpPr>
        <p:spPr>
          <a:xfrm>
            <a:off x="23431418" y="17140259"/>
            <a:ext cx="2110500" cy="415800"/>
          </a:xfrm>
          <a:prstGeom prst="rect">
            <a:avLst/>
          </a:prstGeom>
          <a:solidFill>
            <a:schemeClr val="accent6">
              <a:lumMod val="20000"/>
              <a:lumOff val="80000"/>
            </a:schemeClr>
          </a:solidFill>
          <a:ln>
            <a:noFill/>
          </a:ln>
        </p:spPr>
        <p:txBody>
          <a:bodyPr lIns="91425" tIns="91425" rIns="91425" bIns="91425" anchor="t" anchorCtr="0">
            <a:noAutofit/>
          </a:bodyPr>
          <a:lstStyle>
            <a:defPPr marR="0" lvl="0" algn="l" rtl="0">
              <a:lnSpc>
                <a:spcPct val="100000"/>
              </a:lnSpc>
              <a:spcBef>
                <a:spcPts val="0"/>
              </a:spcBef>
              <a:spcAft>
                <a:spcPts val="0"/>
              </a:spcAft>
            </a:defPPr>
            <a:lvl1pPr algn="ctr">
              <a:defRPr sz="2000" b="1">
                <a:solidFill>
                  <a:schemeClr val="dk1"/>
                </a:solidFill>
              </a:defRPr>
            </a:lvl1pPr>
          </a:lstStyle>
          <a:p>
            <a:r>
              <a:rPr lang="en-US" dirty="0">
                <a:latin typeface="+mn-lt"/>
                <a:ea typeface="Georgia" charset="0"/>
                <a:cs typeface="Georgia" charset="0"/>
              </a:rPr>
              <a:t>SVC report</a:t>
            </a:r>
          </a:p>
        </p:txBody>
      </p:sp>
      <p:pic>
        <p:nvPicPr>
          <p:cNvPr id="88" name="Shape 185"/>
          <p:cNvPicPr preferRelativeResize="0"/>
          <p:nvPr/>
        </p:nvPicPr>
        <p:blipFill>
          <a:blip r:embed="rId21">
            <a:alphaModFix/>
          </a:blip>
          <a:stretch>
            <a:fillRect/>
          </a:stretch>
        </p:blipFill>
        <p:spPr>
          <a:xfrm>
            <a:off x="20712982" y="18662925"/>
            <a:ext cx="4291963" cy="4048674"/>
          </a:xfrm>
          <a:prstGeom prst="rect">
            <a:avLst/>
          </a:prstGeom>
          <a:noFill/>
          <a:ln>
            <a:noFill/>
          </a:ln>
        </p:spPr>
      </p:pic>
      <p:pic>
        <p:nvPicPr>
          <p:cNvPr id="89" name="Picture 88"/>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3584521" y="16746935"/>
            <a:ext cx="5341828" cy="5557225"/>
          </a:xfrm>
          <a:prstGeom prst="rect">
            <a:avLst/>
          </a:prstGeom>
        </p:spPr>
      </p:pic>
      <p:pic>
        <p:nvPicPr>
          <p:cNvPr id="90" name="Shape 181"/>
          <p:cNvPicPr preferRelativeResize="0"/>
          <p:nvPr/>
        </p:nvPicPr>
        <p:blipFill>
          <a:blip r:embed="rId23">
            <a:alphaModFix/>
          </a:blip>
          <a:stretch>
            <a:fillRect/>
          </a:stretch>
        </p:blipFill>
        <p:spPr>
          <a:xfrm>
            <a:off x="35572159" y="9992521"/>
            <a:ext cx="2918583" cy="1912775"/>
          </a:xfrm>
          <a:prstGeom prst="rect">
            <a:avLst/>
          </a:prstGeom>
          <a:noFill/>
          <a:ln>
            <a:noFill/>
          </a:ln>
        </p:spPr>
      </p:pic>
      <p:sp>
        <p:nvSpPr>
          <p:cNvPr id="91" name="Shape 156"/>
          <p:cNvSpPr txBox="1"/>
          <p:nvPr/>
        </p:nvSpPr>
        <p:spPr>
          <a:xfrm>
            <a:off x="39210458" y="7031607"/>
            <a:ext cx="5184376" cy="688201"/>
          </a:xfrm>
          <a:prstGeom prst="rect">
            <a:avLst/>
          </a:prstGeom>
          <a:solidFill>
            <a:schemeClr val="accent6">
              <a:lumMod val="20000"/>
              <a:lumOff val="80000"/>
            </a:schemeClr>
          </a:solidFill>
          <a:ln>
            <a:noFill/>
          </a:ln>
        </p:spPr>
        <p:txBody>
          <a:bodyPr lIns="91425" tIns="91425" rIns="91425" bIns="91425" anchor="t" anchorCtr="0">
            <a:noAutofit/>
          </a:bodyPr>
          <a:lstStyle>
            <a:defPPr marR="0" lvl="0" algn="l" rtl="0">
              <a:lnSpc>
                <a:spcPct val="100000"/>
              </a:lnSpc>
              <a:spcBef>
                <a:spcPts val="0"/>
              </a:spcBef>
              <a:spcAft>
                <a:spcPts val="0"/>
              </a:spcAft>
              <a:defRPr/>
            </a:defPPr>
            <a:lvl1pPr algn="ctr">
              <a:defRPr sz="2000" b="1">
                <a:solidFill>
                  <a:schemeClr val="dk1"/>
                </a:solidFill>
              </a:defRPr>
            </a:lvl1pPr>
          </a:lstStyle>
          <a:p>
            <a:r>
              <a:rPr lang="en-US" dirty="0">
                <a:latin typeface="+mn-lt"/>
                <a:ea typeface="Georgia" charset="0"/>
                <a:cs typeface="Georgia" charset="0"/>
              </a:rPr>
              <a:t>Comparison Among Different Methods:  </a:t>
            </a:r>
            <a:r>
              <a:rPr lang="en-US" b="0" dirty="0">
                <a:latin typeface="+mn-lt"/>
                <a:ea typeface="Georgia" charset="0"/>
                <a:cs typeface="Georgia" charset="0"/>
              </a:rPr>
              <a:t>Three Class Type</a:t>
            </a:r>
          </a:p>
        </p:txBody>
      </p:sp>
      <p:pic>
        <p:nvPicPr>
          <p:cNvPr id="92" name="Shape 157"/>
          <p:cNvPicPr preferRelativeResize="0"/>
          <p:nvPr/>
        </p:nvPicPr>
        <p:blipFill>
          <a:blip r:embed="rId24">
            <a:alphaModFix/>
          </a:blip>
          <a:stretch>
            <a:fillRect/>
          </a:stretch>
        </p:blipFill>
        <p:spPr>
          <a:xfrm>
            <a:off x="39774373" y="8125369"/>
            <a:ext cx="4042166" cy="4524393"/>
          </a:xfrm>
          <a:prstGeom prst="rect">
            <a:avLst/>
          </a:prstGeom>
          <a:noFill/>
          <a:ln>
            <a:noFill/>
          </a:ln>
        </p:spPr>
      </p:pic>
      <p:sp>
        <p:nvSpPr>
          <p:cNvPr id="93" name="Shape 162"/>
          <p:cNvSpPr txBox="1"/>
          <p:nvPr/>
        </p:nvSpPr>
        <p:spPr>
          <a:xfrm>
            <a:off x="45411734" y="6312139"/>
            <a:ext cx="3848100" cy="523200"/>
          </a:xfrm>
          <a:prstGeom prst="rect">
            <a:avLst/>
          </a:prstGeom>
          <a:noFill/>
          <a:ln>
            <a:noFill/>
          </a:ln>
        </p:spPr>
        <p:txBody>
          <a:bodyPr lIns="91425" tIns="91425" rIns="91425" bIns="91425" anchor="t" anchorCtr="0">
            <a:noAutofit/>
          </a:bodyPr>
          <a:lstStyle/>
          <a:p>
            <a:pPr lvl="0">
              <a:spcBef>
                <a:spcPts val="0"/>
              </a:spcBef>
              <a:buNone/>
            </a:pPr>
            <a:endParaRPr>
              <a:latin typeface="+mn-lt"/>
              <a:ea typeface="Georgia" charset="0"/>
              <a:cs typeface="Georgia" charset="0"/>
            </a:endParaRPr>
          </a:p>
        </p:txBody>
      </p:sp>
      <p:pic>
        <p:nvPicPr>
          <p:cNvPr id="94" name="Shape 168"/>
          <p:cNvPicPr preferRelativeResize="0"/>
          <p:nvPr/>
        </p:nvPicPr>
        <p:blipFill>
          <a:blip r:embed="rId25">
            <a:alphaModFix/>
          </a:blip>
          <a:stretch>
            <a:fillRect/>
          </a:stretch>
        </p:blipFill>
        <p:spPr>
          <a:xfrm>
            <a:off x="46291970" y="8039763"/>
            <a:ext cx="4453772" cy="4567194"/>
          </a:xfrm>
          <a:prstGeom prst="rect">
            <a:avLst/>
          </a:prstGeom>
          <a:noFill/>
          <a:ln>
            <a:noFill/>
          </a:ln>
        </p:spPr>
      </p:pic>
      <p:pic>
        <p:nvPicPr>
          <p:cNvPr id="95" name="Shape 170"/>
          <p:cNvPicPr preferRelativeResize="0"/>
          <p:nvPr/>
        </p:nvPicPr>
        <p:blipFill>
          <a:blip r:embed="rId19">
            <a:alphaModFix/>
          </a:blip>
          <a:stretch>
            <a:fillRect/>
          </a:stretch>
        </p:blipFill>
        <p:spPr>
          <a:xfrm>
            <a:off x="44650525" y="7058502"/>
            <a:ext cx="1207210" cy="688200"/>
          </a:xfrm>
          <a:prstGeom prst="rect">
            <a:avLst/>
          </a:prstGeom>
          <a:noFill/>
          <a:ln>
            <a:noFill/>
          </a:ln>
        </p:spPr>
      </p:pic>
      <p:pic>
        <p:nvPicPr>
          <p:cNvPr id="96" name="Shape 189" descr="precision and recal"/>
          <p:cNvPicPr preferRelativeResize="0"/>
          <p:nvPr/>
        </p:nvPicPr>
        <p:blipFill rotWithShape="1">
          <a:blip r:embed="rId26">
            <a:alphaModFix/>
          </a:blip>
          <a:srcRect/>
          <a:stretch/>
        </p:blipFill>
        <p:spPr>
          <a:xfrm>
            <a:off x="44237871" y="9016980"/>
            <a:ext cx="1740300" cy="456300"/>
          </a:xfrm>
          <a:prstGeom prst="rect">
            <a:avLst/>
          </a:prstGeom>
          <a:noFill/>
          <a:ln>
            <a:noFill/>
          </a:ln>
        </p:spPr>
      </p:pic>
      <p:pic>
        <p:nvPicPr>
          <p:cNvPr id="97" name="Shape 190" descr="recall"/>
          <p:cNvPicPr preferRelativeResize="0"/>
          <p:nvPr/>
        </p:nvPicPr>
        <p:blipFill rotWithShape="1">
          <a:blip r:embed="rId27">
            <a:alphaModFix/>
          </a:blip>
          <a:srcRect/>
          <a:stretch/>
        </p:blipFill>
        <p:spPr>
          <a:xfrm>
            <a:off x="44250997" y="9714238"/>
            <a:ext cx="1608900" cy="488700"/>
          </a:xfrm>
          <a:prstGeom prst="rect">
            <a:avLst/>
          </a:prstGeom>
          <a:noFill/>
          <a:ln>
            <a:noFill/>
          </a:ln>
        </p:spPr>
      </p:pic>
      <p:pic>
        <p:nvPicPr>
          <p:cNvPr id="98" name="Shape 191" descr="f1"/>
          <p:cNvPicPr preferRelativeResize="0"/>
          <p:nvPr/>
        </p:nvPicPr>
        <p:blipFill rotWithShape="1">
          <a:blip r:embed="rId28">
            <a:alphaModFix/>
          </a:blip>
          <a:srcRect b="-10521"/>
          <a:stretch/>
        </p:blipFill>
        <p:spPr>
          <a:xfrm>
            <a:off x="44290747" y="10439027"/>
            <a:ext cx="1740300" cy="415800"/>
          </a:xfrm>
          <a:prstGeom prst="rect">
            <a:avLst/>
          </a:prstGeom>
          <a:noFill/>
          <a:ln>
            <a:noFill/>
          </a:ln>
        </p:spPr>
      </p:pic>
      <p:pic>
        <p:nvPicPr>
          <p:cNvPr id="99" name="Shape 192"/>
          <p:cNvPicPr preferRelativeResize="0"/>
          <p:nvPr/>
        </p:nvPicPr>
        <p:blipFill>
          <a:blip r:embed="rId29">
            <a:alphaModFix/>
          </a:blip>
          <a:stretch>
            <a:fillRect/>
          </a:stretch>
        </p:blipFill>
        <p:spPr>
          <a:xfrm>
            <a:off x="40770316" y="5535805"/>
            <a:ext cx="10049376" cy="1120374"/>
          </a:xfrm>
          <a:prstGeom prst="rect">
            <a:avLst/>
          </a:prstGeom>
          <a:noFill/>
          <a:ln>
            <a:noFill/>
          </a:ln>
        </p:spPr>
      </p:pic>
      <p:sp>
        <p:nvSpPr>
          <p:cNvPr id="100" name="Shape 193"/>
          <p:cNvSpPr txBox="1"/>
          <p:nvPr/>
        </p:nvSpPr>
        <p:spPr>
          <a:xfrm>
            <a:off x="42498997" y="4737414"/>
            <a:ext cx="5694300" cy="577800"/>
          </a:xfrm>
          <a:prstGeom prst="rect">
            <a:avLst/>
          </a:prstGeom>
          <a:solidFill>
            <a:schemeClr val="accent6">
              <a:lumMod val="20000"/>
              <a:lumOff val="80000"/>
            </a:schemeClr>
          </a:solidFill>
          <a:ln>
            <a:noFill/>
          </a:ln>
        </p:spPr>
        <p:txBody>
          <a:bodyPr lIns="91425" tIns="91425" rIns="91425" bIns="91425" anchor="t" anchorCtr="0">
            <a:noAutofit/>
          </a:bodyPr>
          <a:lstStyle>
            <a:defPPr marR="0" lvl="0" algn="l" rtl="0">
              <a:lnSpc>
                <a:spcPct val="100000"/>
              </a:lnSpc>
              <a:spcBef>
                <a:spcPts val="0"/>
              </a:spcBef>
              <a:spcAft>
                <a:spcPts val="0"/>
              </a:spcAft>
            </a:defPPr>
            <a:lvl1pPr algn="ctr">
              <a:defRPr sz="2000" b="1">
                <a:solidFill>
                  <a:schemeClr val="dk1"/>
                </a:solidFill>
              </a:defRPr>
            </a:lvl1pPr>
          </a:lstStyle>
          <a:p>
            <a:r>
              <a:rPr lang="en-US" dirty="0">
                <a:latin typeface="+mn-lt"/>
                <a:ea typeface="Georgia" charset="0"/>
                <a:cs typeface="Georgia" charset="0"/>
              </a:rPr>
              <a:t>Logistic Regression: </a:t>
            </a:r>
            <a:r>
              <a:rPr lang="en-US" b="0" dirty="0">
                <a:latin typeface="+mn-lt"/>
                <a:ea typeface="Georgia" charset="0"/>
                <a:cs typeface="Georgia" charset="0"/>
              </a:rPr>
              <a:t>Two Types Class</a:t>
            </a:r>
          </a:p>
        </p:txBody>
      </p:sp>
      <p:sp>
        <p:nvSpPr>
          <p:cNvPr id="101" name="Shape 156"/>
          <p:cNvSpPr txBox="1"/>
          <p:nvPr/>
        </p:nvSpPr>
        <p:spPr>
          <a:xfrm>
            <a:off x="46127783" y="7003870"/>
            <a:ext cx="5184376" cy="688201"/>
          </a:xfrm>
          <a:prstGeom prst="rect">
            <a:avLst/>
          </a:prstGeom>
          <a:solidFill>
            <a:schemeClr val="accent6">
              <a:lumMod val="20000"/>
              <a:lumOff val="80000"/>
            </a:schemeClr>
          </a:solidFill>
          <a:ln>
            <a:noFill/>
          </a:ln>
        </p:spPr>
        <p:txBody>
          <a:bodyPr lIns="91425" tIns="91425" rIns="91425" bIns="91425" anchor="t" anchorCtr="0">
            <a:noAutofit/>
          </a:bodyPr>
          <a:lstStyle>
            <a:defPPr marR="0" lvl="0" algn="l" rtl="0">
              <a:lnSpc>
                <a:spcPct val="100000"/>
              </a:lnSpc>
              <a:spcBef>
                <a:spcPts val="0"/>
              </a:spcBef>
              <a:spcAft>
                <a:spcPts val="0"/>
              </a:spcAft>
              <a:defRPr/>
            </a:defPPr>
            <a:lvl1pPr algn="ctr">
              <a:defRPr sz="2000" b="1">
                <a:solidFill>
                  <a:schemeClr val="dk1"/>
                </a:solidFill>
              </a:defRPr>
            </a:lvl1pPr>
          </a:lstStyle>
          <a:p>
            <a:r>
              <a:rPr lang="en-US" dirty="0">
                <a:latin typeface="+mn-lt"/>
                <a:ea typeface="Georgia" charset="0"/>
                <a:cs typeface="Georgia" charset="0"/>
              </a:rPr>
              <a:t>Comparison Among Different Methods:  </a:t>
            </a:r>
            <a:r>
              <a:rPr lang="en-US" b="0" dirty="0" smtClean="0">
                <a:latin typeface="+mn-lt"/>
                <a:ea typeface="Georgia" charset="0"/>
                <a:cs typeface="Georgia" charset="0"/>
              </a:rPr>
              <a:t>Two </a:t>
            </a:r>
            <a:r>
              <a:rPr lang="en-US" b="0" dirty="0">
                <a:latin typeface="+mn-lt"/>
                <a:ea typeface="Georgia" charset="0"/>
                <a:cs typeface="Georgia" charset="0"/>
              </a:rPr>
              <a:t>Class Type</a:t>
            </a:r>
          </a:p>
        </p:txBody>
      </p:sp>
      <p:sp>
        <p:nvSpPr>
          <p:cNvPr id="4" name="Rectangle 3"/>
          <p:cNvSpPr/>
          <p:nvPr/>
        </p:nvSpPr>
        <p:spPr>
          <a:xfrm>
            <a:off x="40006802" y="14262723"/>
            <a:ext cx="10600148" cy="3734955"/>
          </a:xfrm>
          <a:prstGeom prst="rect">
            <a:avLst/>
          </a:prstGeom>
          <a:noFill/>
          <a:ln w="9525" cap="flat" cmpd="sng">
            <a:solidFill>
              <a:schemeClr val="dk2"/>
            </a:solidFill>
            <a:prstDash val="solid"/>
            <a:round/>
            <a:headEnd type="none" w="med" len="med"/>
            <a:tailEnd type="none" w="med" len="med"/>
          </a:ln>
        </p:spPr>
        <p:txBody>
          <a:bodyPr lIns="91425" tIns="91425" rIns="91425" bIns="91425" anchor="t" anchorCtr="0">
            <a:noAutofit/>
          </a:bodyPr>
          <a:lstStyle/>
          <a:p>
            <a:pPr marL="457200" indent="-228600">
              <a:lnSpc>
                <a:spcPct val="150000"/>
              </a:lnSpc>
              <a:buClr>
                <a:srgbClr val="252525"/>
              </a:buClr>
              <a:buChar char="❖"/>
            </a:pPr>
            <a:r>
              <a:rPr lang="en-US" sz="1800" dirty="0">
                <a:solidFill>
                  <a:srgbClr val="001F5B"/>
                </a:solidFill>
                <a:highlight>
                  <a:srgbClr val="FFFFFF"/>
                </a:highlight>
                <a:latin typeface="+mn-lt"/>
                <a:ea typeface="Georgia" charset="0"/>
                <a:cs typeface="Georgia" charset="0"/>
              </a:rPr>
              <a:t>After comparison the result between different Machine Learning Method, it turns out that </a:t>
            </a:r>
            <a:r>
              <a:rPr lang="en-US" sz="1800" dirty="0" smtClean="0">
                <a:solidFill>
                  <a:srgbClr val="001F5B"/>
                </a:solidFill>
                <a:highlight>
                  <a:srgbClr val="FFFFFF"/>
                </a:highlight>
                <a:latin typeface="+mn-lt"/>
                <a:ea typeface="Georgia" charset="0"/>
                <a:cs typeface="Georgia" charset="0"/>
              </a:rPr>
              <a:t>Animal Type </a:t>
            </a:r>
            <a:r>
              <a:rPr lang="en-US" sz="1800" dirty="0">
                <a:solidFill>
                  <a:srgbClr val="001F5B"/>
                </a:solidFill>
                <a:highlight>
                  <a:srgbClr val="FFFFFF"/>
                </a:highlight>
                <a:latin typeface="+mn-lt"/>
                <a:ea typeface="Georgia" charset="0"/>
                <a:cs typeface="Georgia" charset="0"/>
              </a:rPr>
              <a:t>and </a:t>
            </a:r>
            <a:r>
              <a:rPr lang="en-US" sz="1800" dirty="0" err="1">
                <a:solidFill>
                  <a:srgbClr val="001F5B"/>
                </a:solidFill>
                <a:highlight>
                  <a:srgbClr val="FFFFFF"/>
                </a:highlight>
                <a:latin typeface="+mn-lt"/>
                <a:ea typeface="Georgia" charset="0"/>
                <a:cs typeface="Georgia" charset="0"/>
              </a:rPr>
              <a:t>Sex_upon_Outcome</a:t>
            </a:r>
            <a:r>
              <a:rPr lang="en-US" sz="1800" dirty="0">
                <a:solidFill>
                  <a:srgbClr val="001F5B"/>
                </a:solidFill>
                <a:highlight>
                  <a:srgbClr val="FFFFFF"/>
                </a:highlight>
                <a:latin typeface="+mn-lt"/>
                <a:ea typeface="Georgia" charset="0"/>
                <a:cs typeface="Georgia" charset="0"/>
              </a:rPr>
              <a:t> have more influence than other variables on whether an animal will be adopted from shelter. </a:t>
            </a:r>
          </a:p>
          <a:p>
            <a:pPr marL="457200" indent="-228600">
              <a:lnSpc>
                <a:spcPct val="150000"/>
              </a:lnSpc>
              <a:buClr>
                <a:srgbClr val="252525"/>
              </a:buClr>
              <a:buChar char="❖"/>
            </a:pPr>
            <a:r>
              <a:rPr lang="en-US" sz="1800" dirty="0">
                <a:solidFill>
                  <a:srgbClr val="001F5B"/>
                </a:solidFill>
                <a:highlight>
                  <a:srgbClr val="FFFFFF"/>
                </a:highlight>
                <a:latin typeface="+mn-lt"/>
                <a:ea typeface="Georgia" charset="0"/>
                <a:cs typeface="Georgia" charset="0"/>
              </a:rPr>
              <a:t>In general, Dogs have a better chance to be adopted than cat. </a:t>
            </a:r>
          </a:p>
          <a:p>
            <a:pPr marL="457200" indent="-228600">
              <a:lnSpc>
                <a:spcPct val="150000"/>
              </a:lnSpc>
              <a:buClr>
                <a:srgbClr val="252525"/>
              </a:buClr>
              <a:buChar char="❖"/>
            </a:pPr>
            <a:r>
              <a:rPr lang="en-US" sz="1800" dirty="0">
                <a:solidFill>
                  <a:srgbClr val="001F5B"/>
                </a:solidFill>
                <a:highlight>
                  <a:srgbClr val="FFFFFF"/>
                </a:highlight>
                <a:latin typeface="+mn-lt"/>
                <a:ea typeface="Georgia" charset="0"/>
                <a:cs typeface="Georgia" charset="0"/>
              </a:rPr>
              <a:t>Neutered or spayed animals are more likely to be adopted, and if also take sex into account the likelihood of adoption is as follows: Spayed Female &gt; Neutered Male&gt; Intact Male&gt; Intact Female.  </a:t>
            </a:r>
          </a:p>
          <a:p>
            <a:pPr marL="457200" indent="-228600">
              <a:lnSpc>
                <a:spcPct val="150000"/>
              </a:lnSpc>
              <a:buClr>
                <a:srgbClr val="252525"/>
              </a:buClr>
              <a:buChar char="❖"/>
            </a:pPr>
            <a:r>
              <a:rPr lang="en-US" sz="1800" dirty="0">
                <a:solidFill>
                  <a:srgbClr val="001F5B"/>
                </a:solidFill>
                <a:highlight>
                  <a:srgbClr val="FFFFFF"/>
                </a:highlight>
                <a:latin typeface="+mn-lt"/>
                <a:ea typeface="Georgia" charset="0"/>
                <a:cs typeface="Georgia" charset="0"/>
              </a:rPr>
              <a:t>Age, Breed and Color have a very small effect on adoption, which is a little contradicted to our common sense. </a:t>
            </a:r>
          </a:p>
        </p:txBody>
      </p:sp>
      <p:pic>
        <p:nvPicPr>
          <p:cNvPr id="5" name="Picture 4"/>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14263047" y="21705517"/>
            <a:ext cx="4614333" cy="982133"/>
          </a:xfrm>
          <a:prstGeom prst="rect">
            <a:avLst/>
          </a:prstGeom>
        </p:spPr>
      </p:pic>
      <p:pic>
        <p:nvPicPr>
          <p:cNvPr id="6" name="Picture 5"/>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35875118" y="12966559"/>
            <a:ext cx="2095500" cy="2095500"/>
          </a:xfrm>
          <a:prstGeom prst="rect">
            <a:avLst/>
          </a:prstGeom>
        </p:spPr>
      </p:pic>
      <p:pic>
        <p:nvPicPr>
          <p:cNvPr id="7" name="Picture 6"/>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39899644" y="18616363"/>
            <a:ext cx="10707305" cy="2219807"/>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542</Words>
  <Application>Microsoft Macintosh PowerPoint</Application>
  <PresentationFormat>Custom</PresentationFormat>
  <Paragraphs>40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Georgia</vt:lpstr>
      <vt:lpstr>Arial</vt:lpstr>
      <vt:lpstr>Office Theme</vt:lpstr>
      <vt:lpstr>Shelter Animal Outcome Predicting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ROC-Decision tree VS random forest </dc:title>
  <cp:lastModifiedBy>qiyao wu</cp:lastModifiedBy>
  <cp:revision>8</cp:revision>
  <dcterms:modified xsi:type="dcterms:W3CDTF">2016-12-01T23:59:51Z</dcterms:modified>
</cp:coreProperties>
</file>