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23" r:id="rId2"/>
    <p:sldId id="1024" r:id="rId3"/>
    <p:sldId id="1025" r:id="rId4"/>
    <p:sldId id="1026" r:id="rId5"/>
    <p:sldId id="1027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6206-89D7-4E25-8D56-DC7BE8E1E61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BE237-CE9A-4FB0-A328-FE80B1A77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6" y="1617075"/>
            <a:ext cx="5090528" cy="6753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E6659-AB63-4732-88A7-58EC1203058F}"/>
              </a:ext>
            </a:extLst>
          </p:cNvPr>
          <p:cNvSpPr txBox="1"/>
          <p:nvPr/>
        </p:nvSpPr>
        <p:spPr>
          <a:xfrm>
            <a:off x="1360681" y="26193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E882A-EEF3-4104-B210-EA26BE22A1E7}"/>
              </a:ext>
            </a:extLst>
          </p:cNvPr>
          <p:cNvSpPr txBox="1"/>
          <p:nvPr/>
        </p:nvSpPr>
        <p:spPr>
          <a:xfrm>
            <a:off x="1590868" y="409683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108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3C4B-04D6-4D48-AF51-205772687F4C}"/>
              </a:ext>
            </a:extLst>
          </p:cNvPr>
          <p:cNvSpPr txBox="1"/>
          <p:nvPr/>
        </p:nvSpPr>
        <p:spPr>
          <a:xfrm>
            <a:off x="1590868" y="376681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106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BD0A0-880A-4882-ACD3-22C070B66F2F}"/>
              </a:ext>
            </a:extLst>
          </p:cNvPr>
          <p:cNvSpPr txBox="1"/>
          <p:nvPr/>
        </p:nvSpPr>
        <p:spPr>
          <a:xfrm>
            <a:off x="1370206" y="318135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104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6C764-CBDE-4409-A740-69467F1DFD95}"/>
              </a:ext>
            </a:extLst>
          </p:cNvPr>
          <p:cNvSpPr txBox="1"/>
          <p:nvPr/>
        </p:nvSpPr>
        <p:spPr>
          <a:xfrm>
            <a:off x="6056117" y="16170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100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C8A36-5EEC-496E-8C29-EFE9BAE66AE9}"/>
              </a:ext>
            </a:extLst>
          </p:cNvPr>
          <p:cNvSpPr txBox="1"/>
          <p:nvPr/>
        </p:nvSpPr>
        <p:spPr>
          <a:xfrm>
            <a:off x="3444874" y="7912271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375244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59457-9C5D-4C67-8AE2-76FDE523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54" y="778977"/>
            <a:ext cx="5899242" cy="8313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D7E52D-D214-4579-A868-CA825461D77F}"/>
              </a:ext>
            </a:extLst>
          </p:cNvPr>
          <p:cNvSpPr txBox="1"/>
          <p:nvPr/>
        </p:nvSpPr>
        <p:spPr>
          <a:xfrm>
            <a:off x="2779554" y="10970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C9643-3451-4662-94E4-01EE65BABB9B}"/>
              </a:ext>
            </a:extLst>
          </p:cNvPr>
          <p:cNvSpPr txBox="1"/>
          <p:nvPr/>
        </p:nvSpPr>
        <p:spPr>
          <a:xfrm>
            <a:off x="4962371" y="459831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DE7B-FCB7-4F38-AC37-B54C1FC656B0}"/>
              </a:ext>
            </a:extLst>
          </p:cNvPr>
          <p:cNvSpPr txBox="1"/>
          <p:nvPr/>
        </p:nvSpPr>
        <p:spPr>
          <a:xfrm>
            <a:off x="6357837" y="811749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latin typeface="Meiryo" panose="020B0604030504040204" pitchFamily="34" charset="-128"/>
                <a:ea typeface="Meiryo" panose="020B0604030504040204" pitchFamily="34" charset="-128"/>
              </a:rPr>
              <a:t>206</a:t>
            </a:r>
            <a:endParaRPr lang="en-US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8D7D2-B0DB-4F7D-99CC-F910D1BFDCB1}"/>
              </a:ext>
            </a:extLst>
          </p:cNvPr>
          <p:cNvSpPr txBox="1"/>
          <p:nvPr/>
        </p:nvSpPr>
        <p:spPr>
          <a:xfrm>
            <a:off x="2779553" y="298197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5F253-028F-495B-8658-5FC55299DD50}"/>
              </a:ext>
            </a:extLst>
          </p:cNvPr>
          <p:cNvSpPr txBox="1"/>
          <p:nvPr/>
        </p:nvSpPr>
        <p:spPr>
          <a:xfrm>
            <a:off x="6177021" y="778977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24C93-95F0-475F-BE8A-8D429D6E0265}"/>
              </a:ext>
            </a:extLst>
          </p:cNvPr>
          <p:cNvSpPr txBox="1"/>
          <p:nvPr/>
        </p:nvSpPr>
        <p:spPr>
          <a:xfrm>
            <a:off x="3519328" y="8538070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20CF8-0C9C-4EDC-9B16-04FEAFC32D21}"/>
              </a:ext>
            </a:extLst>
          </p:cNvPr>
          <p:cNvSpPr txBox="1"/>
          <p:nvPr/>
        </p:nvSpPr>
        <p:spPr>
          <a:xfrm>
            <a:off x="3052603" y="664554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C823F-BC59-49BC-B52C-5DE9E92E3F3D}"/>
              </a:ext>
            </a:extLst>
          </p:cNvPr>
          <p:cNvSpPr txBox="1"/>
          <p:nvPr/>
        </p:nvSpPr>
        <p:spPr>
          <a:xfrm>
            <a:off x="2668426" y="524220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8D356-EB78-4B90-A3E6-810F5D9D2B2C}"/>
              </a:ext>
            </a:extLst>
          </p:cNvPr>
          <p:cNvSpPr txBox="1"/>
          <p:nvPr/>
        </p:nvSpPr>
        <p:spPr>
          <a:xfrm>
            <a:off x="2447763" y="664554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B70CA-25DF-4C55-AC9A-2BCA23A08AF2}"/>
              </a:ext>
            </a:extLst>
          </p:cNvPr>
          <p:cNvSpPr txBox="1"/>
          <p:nvPr/>
        </p:nvSpPr>
        <p:spPr>
          <a:xfrm>
            <a:off x="3362165" y="5324524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EEC59-73F8-4374-9F7D-F7F9D6497AB2}"/>
              </a:ext>
            </a:extLst>
          </p:cNvPr>
          <p:cNvSpPr txBox="1"/>
          <p:nvPr/>
        </p:nvSpPr>
        <p:spPr>
          <a:xfrm>
            <a:off x="4271862" y="701219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A8C2D-EEB4-4F44-A29A-053933DC0212}"/>
              </a:ext>
            </a:extLst>
          </p:cNvPr>
          <p:cNvSpPr txBox="1"/>
          <p:nvPr/>
        </p:nvSpPr>
        <p:spPr>
          <a:xfrm>
            <a:off x="3535283" y="791474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10800D-F6BC-4AE5-A708-998A0CD1E1EC}"/>
              </a:ext>
            </a:extLst>
          </p:cNvPr>
          <p:cNvSpPr txBox="1"/>
          <p:nvPr/>
        </p:nvSpPr>
        <p:spPr>
          <a:xfrm>
            <a:off x="2227100" y="786880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46F39-DE92-4585-BF98-6F7879F8235A}"/>
              </a:ext>
            </a:extLst>
          </p:cNvPr>
          <p:cNvSpPr txBox="1"/>
          <p:nvPr/>
        </p:nvSpPr>
        <p:spPr>
          <a:xfrm>
            <a:off x="6202421" y="5349924"/>
            <a:ext cx="5111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BBAAE-044E-41C1-AEC6-ADBF4116AD99}"/>
              </a:ext>
            </a:extLst>
          </p:cNvPr>
          <p:cNvSpPr txBox="1"/>
          <p:nvPr/>
        </p:nvSpPr>
        <p:spPr>
          <a:xfrm>
            <a:off x="6307034" y="717822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BB53-5330-4252-BE15-DFB7D4162D67}"/>
              </a:ext>
            </a:extLst>
          </p:cNvPr>
          <p:cNvSpPr txBox="1"/>
          <p:nvPr/>
        </p:nvSpPr>
        <p:spPr>
          <a:xfrm>
            <a:off x="6272277" y="6291352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FB670-C6FA-4AC3-9EAE-673D70B5AB53}"/>
              </a:ext>
            </a:extLst>
          </p:cNvPr>
          <p:cNvSpPr txBox="1"/>
          <p:nvPr/>
        </p:nvSpPr>
        <p:spPr>
          <a:xfrm>
            <a:off x="5683147" y="2919859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39336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AA9E6-9ADC-4F14-B285-15787EB9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2" y="2508653"/>
            <a:ext cx="4296081" cy="4716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E967B-C494-4CF8-B061-6DA5E8913F7F}"/>
              </a:ext>
            </a:extLst>
          </p:cNvPr>
          <p:cNvSpPr txBox="1"/>
          <p:nvPr/>
        </p:nvSpPr>
        <p:spPr>
          <a:xfrm>
            <a:off x="1997547" y="377292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702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4C515-AA75-42DE-8312-E0292621A3E9}"/>
              </a:ext>
            </a:extLst>
          </p:cNvPr>
          <p:cNvSpPr txBox="1"/>
          <p:nvPr/>
        </p:nvSpPr>
        <p:spPr>
          <a:xfrm>
            <a:off x="2871527" y="6694896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704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537B-7111-4BDD-9BC4-305C11CFDBAD}"/>
              </a:ext>
            </a:extLst>
          </p:cNvPr>
          <p:cNvSpPr txBox="1"/>
          <p:nvPr/>
        </p:nvSpPr>
        <p:spPr>
          <a:xfrm>
            <a:off x="1813558" y="288012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700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2613C-11EB-4CD0-8B8B-D101F53522E1}"/>
              </a:ext>
            </a:extLst>
          </p:cNvPr>
          <p:cNvSpPr txBox="1"/>
          <p:nvPr/>
        </p:nvSpPr>
        <p:spPr>
          <a:xfrm>
            <a:off x="3433522" y="6910340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7</a:t>
            </a:r>
          </a:p>
        </p:txBody>
      </p:sp>
    </p:spTree>
    <p:extLst>
      <p:ext uri="{BB962C8B-B14F-4D97-AF65-F5344CB8AC3E}">
        <p14:creationId xmlns:p14="http://schemas.microsoft.com/office/powerpoint/2010/main" val="186112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4409A-FACA-4A16-943C-D9DC8986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3" y="2503170"/>
            <a:ext cx="5924978" cy="427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68961-A1E5-40C9-AC24-1ECA18371047}"/>
              </a:ext>
            </a:extLst>
          </p:cNvPr>
          <p:cNvSpPr txBox="1"/>
          <p:nvPr/>
        </p:nvSpPr>
        <p:spPr>
          <a:xfrm>
            <a:off x="3000215" y="4575068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11119-9178-4E8C-AE9F-ECFB9DAE2A98}"/>
              </a:ext>
            </a:extLst>
          </p:cNvPr>
          <p:cNvSpPr txBox="1"/>
          <p:nvPr/>
        </p:nvSpPr>
        <p:spPr>
          <a:xfrm>
            <a:off x="4860046" y="3952607"/>
            <a:ext cx="51205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CF868-91FC-471F-A5BF-26CBBC407E90}"/>
              </a:ext>
            </a:extLst>
          </p:cNvPr>
          <p:cNvSpPr txBox="1"/>
          <p:nvPr/>
        </p:nvSpPr>
        <p:spPr>
          <a:xfrm>
            <a:off x="3000215" y="5571142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ADE0-DB00-41F8-A86F-846CEBB2559C}"/>
              </a:ext>
            </a:extLst>
          </p:cNvPr>
          <p:cNvSpPr txBox="1"/>
          <p:nvPr/>
        </p:nvSpPr>
        <p:spPr>
          <a:xfrm>
            <a:off x="2965288" y="3622118"/>
            <a:ext cx="466727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56343-101C-4A1E-99C5-AFDD872C5C8B}"/>
              </a:ext>
            </a:extLst>
          </p:cNvPr>
          <p:cNvSpPr txBox="1"/>
          <p:nvPr/>
        </p:nvSpPr>
        <p:spPr>
          <a:xfrm>
            <a:off x="6237348" y="2601765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D9836-C6D2-42C6-8859-0826F6726F19}"/>
              </a:ext>
            </a:extLst>
          </p:cNvPr>
          <p:cNvSpPr txBox="1"/>
          <p:nvPr/>
        </p:nvSpPr>
        <p:spPr>
          <a:xfrm>
            <a:off x="3198651" y="6341979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BE232-DFC0-404C-95DB-4F82C980892C}"/>
              </a:ext>
            </a:extLst>
          </p:cNvPr>
          <p:cNvSpPr txBox="1"/>
          <p:nvPr/>
        </p:nvSpPr>
        <p:spPr>
          <a:xfrm>
            <a:off x="4895410" y="5309014"/>
            <a:ext cx="44132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810</a:t>
            </a:r>
          </a:p>
        </p:txBody>
      </p:sp>
    </p:spTree>
    <p:extLst>
      <p:ext uri="{BB962C8B-B14F-4D97-AF65-F5344CB8AC3E}">
        <p14:creationId xmlns:p14="http://schemas.microsoft.com/office/powerpoint/2010/main" val="346635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8C5A3-1272-4C55-9E55-6E23D6CE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42" y="1052429"/>
            <a:ext cx="4834044" cy="824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7BD24-C531-4B1B-A71E-A58CB1B597E9}"/>
              </a:ext>
            </a:extLst>
          </p:cNvPr>
          <p:cNvSpPr txBox="1"/>
          <p:nvPr/>
        </p:nvSpPr>
        <p:spPr>
          <a:xfrm>
            <a:off x="1592842" y="1048764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FD846-A822-422A-9DFE-94832A9B61A7}"/>
              </a:ext>
            </a:extLst>
          </p:cNvPr>
          <p:cNvSpPr txBox="1"/>
          <p:nvPr/>
        </p:nvSpPr>
        <p:spPr>
          <a:xfrm>
            <a:off x="3307471" y="6185238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4E743-610D-4C13-BD4F-271C8C2E5BEE}"/>
              </a:ext>
            </a:extLst>
          </p:cNvPr>
          <p:cNvSpPr txBox="1"/>
          <p:nvPr/>
        </p:nvSpPr>
        <p:spPr>
          <a:xfrm>
            <a:off x="2174027" y="6077516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4E1C1-1F86-43D7-89E8-A20C3FB1F888}"/>
              </a:ext>
            </a:extLst>
          </p:cNvPr>
          <p:cNvSpPr txBox="1"/>
          <p:nvPr/>
        </p:nvSpPr>
        <p:spPr>
          <a:xfrm>
            <a:off x="2277821" y="3877503"/>
            <a:ext cx="58118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91EC5-E1B0-457F-9808-9FFA64691079}"/>
              </a:ext>
            </a:extLst>
          </p:cNvPr>
          <p:cNvSpPr txBox="1"/>
          <p:nvPr/>
        </p:nvSpPr>
        <p:spPr>
          <a:xfrm>
            <a:off x="5932565" y="1104900"/>
            <a:ext cx="5947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4D3D0-05A5-4B46-A091-C8803011CFB9}"/>
              </a:ext>
            </a:extLst>
          </p:cNvPr>
          <p:cNvSpPr txBox="1"/>
          <p:nvPr/>
        </p:nvSpPr>
        <p:spPr>
          <a:xfrm>
            <a:off x="3074987" y="8842865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F6985-CD2D-4282-86E4-F7AFDF6CEFF7}"/>
              </a:ext>
            </a:extLst>
          </p:cNvPr>
          <p:cNvSpPr txBox="1"/>
          <p:nvPr/>
        </p:nvSpPr>
        <p:spPr>
          <a:xfrm>
            <a:off x="1871427" y="8587773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D9B13-1DF9-459C-96D2-86768C8D4A52}"/>
              </a:ext>
            </a:extLst>
          </p:cNvPr>
          <p:cNvSpPr txBox="1"/>
          <p:nvPr/>
        </p:nvSpPr>
        <p:spPr>
          <a:xfrm>
            <a:off x="3307470" y="8517433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4000-CE51-474D-844C-F3957E304020}"/>
              </a:ext>
            </a:extLst>
          </p:cNvPr>
          <p:cNvSpPr txBox="1"/>
          <p:nvPr/>
        </p:nvSpPr>
        <p:spPr>
          <a:xfrm>
            <a:off x="4270357" y="8526958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5E257-825C-4D61-829C-172658E6D9E9}"/>
              </a:ext>
            </a:extLst>
          </p:cNvPr>
          <p:cNvSpPr txBox="1"/>
          <p:nvPr/>
        </p:nvSpPr>
        <p:spPr>
          <a:xfrm>
            <a:off x="5311462" y="8529520"/>
            <a:ext cx="5787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916</a:t>
            </a:r>
          </a:p>
        </p:txBody>
      </p:sp>
    </p:spTree>
    <p:extLst>
      <p:ext uri="{BB962C8B-B14F-4D97-AF65-F5344CB8AC3E}">
        <p14:creationId xmlns:p14="http://schemas.microsoft.com/office/powerpoint/2010/main" val="9037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54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Du</dc:creator>
  <cp:lastModifiedBy>Sharon Du</cp:lastModifiedBy>
  <cp:revision>43</cp:revision>
  <dcterms:created xsi:type="dcterms:W3CDTF">2021-09-02T18:27:42Z</dcterms:created>
  <dcterms:modified xsi:type="dcterms:W3CDTF">2021-12-28T19:27:24Z</dcterms:modified>
</cp:coreProperties>
</file>