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6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2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2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6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3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3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6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C6206-89D7-4E25-8D56-DC7BE8E1E619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60969-9F29-47B6-8D68-C6FD2A3F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252ED3-1AC6-469A-9A19-896AC0AC7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07" y="1592131"/>
            <a:ext cx="5031985" cy="6675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8E6659-AB63-4732-88A7-58EC1203058F}"/>
              </a:ext>
            </a:extLst>
          </p:cNvPr>
          <p:cNvSpPr txBox="1"/>
          <p:nvPr/>
        </p:nvSpPr>
        <p:spPr>
          <a:xfrm>
            <a:off x="1360681" y="261937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{b1}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E882A-EEF3-4104-B210-EA26BE22A1E7}"/>
              </a:ext>
            </a:extLst>
          </p:cNvPr>
          <p:cNvSpPr txBox="1"/>
          <p:nvPr/>
        </p:nvSpPr>
        <p:spPr>
          <a:xfrm>
            <a:off x="1590868" y="4096838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{e1}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63C4B-04D6-4D48-AF51-205772687F4C}"/>
              </a:ext>
            </a:extLst>
          </p:cNvPr>
          <p:cNvSpPr txBox="1"/>
          <p:nvPr/>
        </p:nvSpPr>
        <p:spPr>
          <a:xfrm>
            <a:off x="1590868" y="3766813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{d1}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BD0A0-880A-4882-ACD3-22C070B66F2F}"/>
              </a:ext>
            </a:extLst>
          </p:cNvPr>
          <p:cNvSpPr txBox="1"/>
          <p:nvPr/>
        </p:nvSpPr>
        <p:spPr>
          <a:xfrm>
            <a:off x="1370206" y="3181350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{c1}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36C764-CBDE-4409-A740-69467F1DFD95}"/>
              </a:ext>
            </a:extLst>
          </p:cNvPr>
          <p:cNvSpPr txBox="1"/>
          <p:nvPr/>
        </p:nvSpPr>
        <p:spPr>
          <a:xfrm>
            <a:off x="6056117" y="1617075"/>
            <a:ext cx="441325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latin typeface="Meiryo" panose="020B0604030504040204" pitchFamily="34" charset="-128"/>
                <a:ea typeface="Meiryo" panose="020B0604030504040204" pitchFamily="34" charset="-128"/>
              </a:rPr>
              <a:t>{a1}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2C8A36-5EEC-496E-8C29-EFE9BAE66AE9}"/>
              </a:ext>
            </a:extLst>
          </p:cNvPr>
          <p:cNvSpPr txBox="1"/>
          <p:nvPr/>
        </p:nvSpPr>
        <p:spPr>
          <a:xfrm>
            <a:off x="3444874" y="7912271"/>
            <a:ext cx="162242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91440" rIns="0" bIns="91440" rtlCol="0">
            <a:spAutoFit/>
          </a:bodyPr>
          <a:lstStyle/>
          <a:p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FIG. {fig}</a:t>
            </a:r>
          </a:p>
        </p:txBody>
      </p:sp>
    </p:spTree>
    <p:extLst>
      <p:ext uri="{BB962C8B-B14F-4D97-AF65-F5344CB8AC3E}">
        <p14:creationId xmlns:p14="http://schemas.microsoft.com/office/powerpoint/2010/main" val="375244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D5A15C-AB29-43B1-8952-CA66218AA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294" y="1017709"/>
            <a:ext cx="5317811" cy="802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9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D1E2A-4AD3-4C73-888A-CD9AFBF63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661" y="1156506"/>
            <a:ext cx="5149078" cy="77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22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2CAD61-4AAD-4FB6-9B47-455940E2D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19" y="2494055"/>
            <a:ext cx="4618761" cy="507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2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02290A-F283-4C25-B760-991F58B83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52" y="3132314"/>
            <a:ext cx="5252495" cy="37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53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00668-0C75-4590-98E4-FB40C4A69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5" y="2781241"/>
            <a:ext cx="5932869" cy="449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71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B70C57-A3A1-4CAE-8F06-4DA2E8BD0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003" y="3096935"/>
            <a:ext cx="5214394" cy="38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07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DB2389-963A-4CA6-85D6-1B18228CC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03" y="1080304"/>
            <a:ext cx="4631993" cy="789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8547B4-9D04-4B8E-990B-FEFF59BA3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47" y="2402952"/>
            <a:ext cx="5633505" cy="525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9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8AD8F-49A3-447B-94BC-129A64954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97" y="1755236"/>
            <a:ext cx="5089205" cy="65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8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41CEC-01A6-4E17-AA86-C7C3A2CE0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7" y="2357656"/>
            <a:ext cx="5531225" cy="53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8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0B9654-2E20-473A-AD7E-DCB563C4B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242" y="1202771"/>
            <a:ext cx="4925915" cy="765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846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0456D4-6E26-4586-9E9D-EE19A7FD3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6" y="2381180"/>
            <a:ext cx="7092228" cy="52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4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44901-B669-4BA6-AEE9-5BE42866F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4" y="1102076"/>
            <a:ext cx="5573632" cy="785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3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45D9E-5477-4234-8683-9A2B6E8B5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43" y="2536306"/>
            <a:ext cx="4849713" cy="498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7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B027C-D890-42D9-9316-CDA05266C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939" y="990494"/>
            <a:ext cx="5154521" cy="807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6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20</Words>
  <Application>Microsoft Office PowerPoint</Application>
  <PresentationFormat>Custom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Meiryo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Du</dc:creator>
  <cp:lastModifiedBy>Sharon Du</cp:lastModifiedBy>
  <cp:revision>7</cp:revision>
  <dcterms:created xsi:type="dcterms:W3CDTF">2021-09-02T18:27:42Z</dcterms:created>
  <dcterms:modified xsi:type="dcterms:W3CDTF">2021-09-02T19:58:40Z</dcterms:modified>
</cp:coreProperties>
</file>