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>
            <a:extLst>
              <a:ext uri="{FF2B5EF4-FFF2-40B4-BE49-F238E27FC236}">
                <a16:creationId xmlns:a16="http://schemas.microsoft.com/office/drawing/2014/main" id="{0C16BD4C-6D62-4CCA-8306-2F322C10973F}"/>
              </a:ext>
            </a:extLst>
          </p:cNvPr>
          <p:cNvSpPr txBox="1"/>
          <p:nvPr/>
        </p:nvSpPr>
        <p:spPr>
          <a:xfrm>
            <a:off x="-2916854" y="-79958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{title}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DA8E67-1685-489A-A707-8719895C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3243262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Du</dc:creator>
  <cp:lastModifiedBy>Sharon Du</cp:lastModifiedBy>
  <cp:revision>13</cp:revision>
  <dcterms:created xsi:type="dcterms:W3CDTF">2021-09-02T18:27:42Z</dcterms:created>
  <dcterms:modified xsi:type="dcterms:W3CDTF">2021-09-02T20:03:34Z</dcterms:modified>
</cp:coreProperties>
</file>