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5" r:id="rId5"/>
    <p:sldId id="260" r:id="rId6"/>
    <p:sldId id="263" r:id="rId7"/>
    <p:sldId id="261" r:id="rId8"/>
    <p:sldId id="264" r:id="rId9"/>
    <p:sldId id="265" r:id="rId10"/>
    <p:sldId id="276" r:id="rId11"/>
    <p:sldId id="266" r:id="rId12"/>
    <p:sldId id="267" r:id="rId13"/>
    <p:sldId id="270" r:id="rId14"/>
    <p:sldId id="271" r:id="rId15"/>
    <p:sldId id="272" r:id="rId16"/>
    <p:sldId id="273" r:id="rId17"/>
    <p:sldId id="274" r:id="rId18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6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2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2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6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3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3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6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1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C6206-89D7-4E25-8D56-DC7BE8E1E61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FBE237-CE9A-4FB0-A328-FE80B1A77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66" y="1617075"/>
            <a:ext cx="5090528" cy="6753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8E6659-AB63-4732-88A7-58EC1203058F}"/>
              </a:ext>
            </a:extLst>
          </p:cNvPr>
          <p:cNvSpPr txBox="1"/>
          <p:nvPr/>
        </p:nvSpPr>
        <p:spPr>
          <a:xfrm>
            <a:off x="1360681" y="2619375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{b1}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E882A-EEF3-4104-B210-EA26BE22A1E7}"/>
              </a:ext>
            </a:extLst>
          </p:cNvPr>
          <p:cNvSpPr txBox="1"/>
          <p:nvPr/>
        </p:nvSpPr>
        <p:spPr>
          <a:xfrm>
            <a:off x="1590868" y="4096838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latin typeface="Meiryo" panose="020B0604030504040204" pitchFamily="34" charset="-128"/>
                <a:ea typeface="Meiryo" panose="020B0604030504040204" pitchFamily="34" charset="-128"/>
              </a:rPr>
              <a:t>{e1}</a:t>
            </a:r>
            <a:endParaRPr lang="en-US" sz="1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63C4B-04D6-4D48-AF51-205772687F4C}"/>
              </a:ext>
            </a:extLst>
          </p:cNvPr>
          <p:cNvSpPr txBox="1"/>
          <p:nvPr/>
        </p:nvSpPr>
        <p:spPr>
          <a:xfrm>
            <a:off x="1590868" y="3766813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latin typeface="Meiryo" panose="020B0604030504040204" pitchFamily="34" charset="-128"/>
                <a:ea typeface="Meiryo" panose="020B0604030504040204" pitchFamily="34" charset="-128"/>
              </a:rPr>
              <a:t>{d1}</a:t>
            </a:r>
            <a:endParaRPr lang="en-US" sz="1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BD0A0-880A-4882-ACD3-22C070B66F2F}"/>
              </a:ext>
            </a:extLst>
          </p:cNvPr>
          <p:cNvSpPr txBox="1"/>
          <p:nvPr/>
        </p:nvSpPr>
        <p:spPr>
          <a:xfrm>
            <a:off x="1370206" y="3181350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latin typeface="Meiryo" panose="020B0604030504040204" pitchFamily="34" charset="-128"/>
                <a:ea typeface="Meiryo" panose="020B0604030504040204" pitchFamily="34" charset="-128"/>
              </a:rPr>
              <a:t>{c1}</a:t>
            </a:r>
            <a:endParaRPr lang="en-US" sz="1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36C764-CBDE-4409-A740-69467F1DFD95}"/>
              </a:ext>
            </a:extLst>
          </p:cNvPr>
          <p:cNvSpPr txBox="1"/>
          <p:nvPr/>
        </p:nvSpPr>
        <p:spPr>
          <a:xfrm>
            <a:off x="6056117" y="1617075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latin typeface="Meiryo" panose="020B0604030504040204" pitchFamily="34" charset="-128"/>
                <a:ea typeface="Meiryo" panose="020B0604030504040204" pitchFamily="34" charset="-128"/>
              </a:rPr>
              <a:t>{a1}</a:t>
            </a:r>
            <a:endParaRPr lang="en-US" sz="1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2C8A36-5EEC-496E-8C29-EFE9BAE66AE9}"/>
              </a:ext>
            </a:extLst>
          </p:cNvPr>
          <p:cNvSpPr txBox="1"/>
          <p:nvPr/>
        </p:nvSpPr>
        <p:spPr>
          <a:xfrm>
            <a:off x="3444874" y="7912271"/>
            <a:ext cx="162242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91440" rIns="0" bIns="91440" rtlCol="0">
            <a:spAutoFit/>
          </a:bodyPr>
          <a:lstStyle/>
          <a:p>
            <a:r>
              <a:rPr lang="en-US" sz="2400" dirty="0">
                <a:latin typeface="Meiryo" panose="020B0604030504040204" pitchFamily="34" charset="-128"/>
                <a:ea typeface="Meiryo" panose="020B0604030504040204" pitchFamily="34" charset="-128"/>
              </a:rPr>
              <a:t>FIG. {fig}</a:t>
            </a:r>
          </a:p>
        </p:txBody>
      </p:sp>
    </p:spTree>
    <p:extLst>
      <p:ext uri="{BB962C8B-B14F-4D97-AF65-F5344CB8AC3E}">
        <p14:creationId xmlns:p14="http://schemas.microsoft.com/office/powerpoint/2010/main" val="375244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8803-5809-48ED-811E-57262166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3D52-F018-4D7E-A5A8-59F0861B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7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CA0D88-6E1E-4542-8AAB-EAE782217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6" y="282664"/>
            <a:ext cx="5780144" cy="87205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450577-F88B-4C89-BF80-1076CF618FC6}"/>
              </a:ext>
            </a:extLst>
          </p:cNvPr>
          <p:cNvSpPr txBox="1"/>
          <p:nvPr/>
        </p:nvSpPr>
        <p:spPr>
          <a:xfrm>
            <a:off x="3585842" y="7671558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{b11}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75067-AFD8-4795-86DC-353EE56773A5}"/>
              </a:ext>
            </a:extLst>
          </p:cNvPr>
          <p:cNvSpPr txBox="1"/>
          <p:nvPr/>
        </p:nvSpPr>
        <p:spPr>
          <a:xfrm>
            <a:off x="6016686" y="5838438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{e11}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40A4B-C1A1-438E-BAD9-6860F31702A7}"/>
              </a:ext>
            </a:extLst>
          </p:cNvPr>
          <p:cNvSpPr txBox="1"/>
          <p:nvPr/>
        </p:nvSpPr>
        <p:spPr>
          <a:xfrm>
            <a:off x="2779552" y="7149452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{d11}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75CFF2-F571-440E-B768-835612E88733}"/>
              </a:ext>
            </a:extLst>
          </p:cNvPr>
          <p:cNvSpPr txBox="1"/>
          <p:nvPr/>
        </p:nvSpPr>
        <p:spPr>
          <a:xfrm>
            <a:off x="4492524" y="2225044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{c11}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CF8A5-9154-4FBA-985B-08134DB74860}"/>
              </a:ext>
            </a:extLst>
          </p:cNvPr>
          <p:cNvSpPr txBox="1"/>
          <p:nvPr/>
        </p:nvSpPr>
        <p:spPr>
          <a:xfrm>
            <a:off x="6056435" y="315765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{a11}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45503-FBA0-46E6-988D-AB1E8BAFD2BA}"/>
              </a:ext>
            </a:extLst>
          </p:cNvPr>
          <p:cNvSpPr txBox="1"/>
          <p:nvPr/>
        </p:nvSpPr>
        <p:spPr>
          <a:xfrm>
            <a:off x="3000215" y="8530461"/>
            <a:ext cx="162242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91440" rIns="0" bIns="91440" rtlCol="0">
            <a:spAutoFit/>
          </a:bodyPr>
          <a:lstStyle/>
          <a:p>
            <a:r>
              <a:rPr lang="en-US" sz="2400" dirty="0">
                <a:latin typeface="Meiryo" panose="020B0604030504040204" pitchFamily="34" charset="-128"/>
                <a:ea typeface="Meiryo" panose="020B0604030504040204" pitchFamily="34" charset="-128"/>
              </a:rPr>
              <a:t>FIG. {fig}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5A861-6386-4C69-99F1-27E795727D47}"/>
              </a:ext>
            </a:extLst>
          </p:cNvPr>
          <p:cNvSpPr txBox="1"/>
          <p:nvPr/>
        </p:nvSpPr>
        <p:spPr>
          <a:xfrm>
            <a:off x="4622641" y="7357844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{f11}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F58325-BC60-4E99-9C96-AA099B718B22}"/>
              </a:ext>
            </a:extLst>
          </p:cNvPr>
          <p:cNvSpPr txBox="1"/>
          <p:nvPr/>
        </p:nvSpPr>
        <p:spPr>
          <a:xfrm>
            <a:off x="2779551" y="4083397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{g11}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4220BC-DEDC-4A5C-9F48-9F87694A41E1}"/>
              </a:ext>
            </a:extLst>
          </p:cNvPr>
          <p:cNvSpPr txBox="1"/>
          <p:nvPr/>
        </p:nvSpPr>
        <p:spPr>
          <a:xfrm>
            <a:off x="6043511" y="2745830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{h11}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22216-9494-4CFF-83E3-FD0363C603AF}"/>
              </a:ext>
            </a:extLst>
          </p:cNvPr>
          <p:cNvSpPr txBox="1"/>
          <p:nvPr/>
        </p:nvSpPr>
        <p:spPr>
          <a:xfrm>
            <a:off x="4639783" y="4262446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{i11}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0CED87-BBBA-4914-A60B-CA7418BB70BD}"/>
              </a:ext>
            </a:extLst>
          </p:cNvPr>
          <p:cNvSpPr txBox="1"/>
          <p:nvPr/>
        </p:nvSpPr>
        <p:spPr>
          <a:xfrm>
            <a:off x="1754793" y="7178228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{j11}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11FD16-B088-4207-99D5-65D444FC9EFF}"/>
              </a:ext>
            </a:extLst>
          </p:cNvPr>
          <p:cNvSpPr txBox="1"/>
          <p:nvPr/>
        </p:nvSpPr>
        <p:spPr>
          <a:xfrm>
            <a:off x="956279" y="4427472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{k11}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7ABC16-C0C0-4375-B4E7-DB7A3920ECB3}"/>
              </a:ext>
            </a:extLst>
          </p:cNvPr>
          <p:cNvSpPr txBox="1"/>
          <p:nvPr/>
        </p:nvSpPr>
        <p:spPr>
          <a:xfrm>
            <a:off x="2533488" y="5501868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{l11}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1DDE06-D090-4757-B004-19F7F581141C}"/>
              </a:ext>
            </a:extLst>
          </p:cNvPr>
          <p:cNvSpPr txBox="1"/>
          <p:nvPr/>
        </p:nvSpPr>
        <p:spPr>
          <a:xfrm>
            <a:off x="5288021" y="1462435"/>
            <a:ext cx="511181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{m11}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193B1-0DB2-494E-9227-245A4DD73233}"/>
              </a:ext>
            </a:extLst>
          </p:cNvPr>
          <p:cNvSpPr txBox="1"/>
          <p:nvPr/>
        </p:nvSpPr>
        <p:spPr>
          <a:xfrm>
            <a:off x="1189641" y="6687557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{n11}</a:t>
            </a:r>
          </a:p>
        </p:txBody>
      </p:sp>
    </p:spTree>
    <p:extLst>
      <p:ext uri="{BB962C8B-B14F-4D97-AF65-F5344CB8AC3E}">
        <p14:creationId xmlns:p14="http://schemas.microsoft.com/office/powerpoint/2010/main" val="3403397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5E6C5-D842-4297-B90C-660675D60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20" y="548526"/>
            <a:ext cx="5957439" cy="89613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9EE57-5C33-4BC4-8DDE-3D6A72F7A78C}"/>
              </a:ext>
            </a:extLst>
          </p:cNvPr>
          <p:cNvSpPr txBox="1"/>
          <p:nvPr/>
        </p:nvSpPr>
        <p:spPr>
          <a:xfrm>
            <a:off x="1923878" y="1655852"/>
            <a:ext cx="514200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{b12}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BFE2C-EF6D-47D2-90E1-DB252B6B9FB6}"/>
              </a:ext>
            </a:extLst>
          </p:cNvPr>
          <p:cNvSpPr txBox="1"/>
          <p:nvPr/>
        </p:nvSpPr>
        <p:spPr>
          <a:xfrm>
            <a:off x="4294722" y="4544950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{e12}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088AB-D381-462D-B774-8A7FE04E0874}"/>
              </a:ext>
            </a:extLst>
          </p:cNvPr>
          <p:cNvSpPr txBox="1"/>
          <p:nvPr/>
        </p:nvSpPr>
        <p:spPr>
          <a:xfrm>
            <a:off x="6018008" y="4288276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{d12}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D54E2-9FDE-4D8F-8965-00CF210D47CF}"/>
              </a:ext>
            </a:extLst>
          </p:cNvPr>
          <p:cNvSpPr txBox="1"/>
          <p:nvPr/>
        </p:nvSpPr>
        <p:spPr>
          <a:xfrm>
            <a:off x="3640137" y="3656637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{c12}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EECA1-E504-4A44-80B0-8F079789C525}"/>
              </a:ext>
            </a:extLst>
          </p:cNvPr>
          <p:cNvSpPr txBox="1"/>
          <p:nvPr/>
        </p:nvSpPr>
        <p:spPr>
          <a:xfrm>
            <a:off x="6357837" y="548526"/>
            <a:ext cx="62364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{a12}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EC439B-1554-425D-9D17-0C024011F94E}"/>
              </a:ext>
            </a:extLst>
          </p:cNvPr>
          <p:cNvSpPr txBox="1"/>
          <p:nvPr/>
        </p:nvSpPr>
        <p:spPr>
          <a:xfrm>
            <a:off x="3052603" y="8711098"/>
            <a:ext cx="162242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91440" rIns="0" bIns="91440" rtlCol="0">
            <a:spAutoFit/>
          </a:bodyPr>
          <a:lstStyle/>
          <a:p>
            <a:r>
              <a:rPr lang="en-US" sz="2400" dirty="0">
                <a:latin typeface="Meiryo" panose="020B0604030504040204" pitchFamily="34" charset="-128"/>
                <a:ea typeface="Meiryo" panose="020B0604030504040204" pitchFamily="34" charset="-128"/>
              </a:rPr>
              <a:t>FIG. {fig}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D917F2-20FB-4765-8E65-5D2238BB2D56}"/>
              </a:ext>
            </a:extLst>
          </p:cNvPr>
          <p:cNvSpPr txBox="1"/>
          <p:nvPr/>
        </p:nvSpPr>
        <p:spPr>
          <a:xfrm>
            <a:off x="3196587" y="5011518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{f12}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EFC37D-339F-4680-AE65-35AD07FB0069}"/>
              </a:ext>
            </a:extLst>
          </p:cNvPr>
          <p:cNvSpPr txBox="1"/>
          <p:nvPr/>
        </p:nvSpPr>
        <p:spPr>
          <a:xfrm>
            <a:off x="5981758" y="4959708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{g12}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2B7DD5-F4A7-44F6-84AC-89FA353607CF}"/>
              </a:ext>
            </a:extLst>
          </p:cNvPr>
          <p:cNvSpPr txBox="1"/>
          <p:nvPr/>
        </p:nvSpPr>
        <p:spPr>
          <a:xfrm>
            <a:off x="3090699" y="5349924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{h12}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EBB128-5D89-4138-AA53-E579BCD32688}"/>
              </a:ext>
            </a:extLst>
          </p:cNvPr>
          <p:cNvSpPr txBox="1"/>
          <p:nvPr/>
        </p:nvSpPr>
        <p:spPr>
          <a:xfrm>
            <a:off x="3025295" y="5915590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{i12}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68E5D9-6031-43F3-9CA6-53C4010A97AB}"/>
              </a:ext>
            </a:extLst>
          </p:cNvPr>
          <p:cNvSpPr txBox="1"/>
          <p:nvPr/>
        </p:nvSpPr>
        <p:spPr>
          <a:xfrm>
            <a:off x="1909662" y="8187104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{j12}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729302-B28E-47DC-8740-FEE4F4DEEB5F}"/>
              </a:ext>
            </a:extLst>
          </p:cNvPr>
          <p:cNvSpPr txBox="1"/>
          <p:nvPr/>
        </p:nvSpPr>
        <p:spPr>
          <a:xfrm>
            <a:off x="2973383" y="8302098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{k12}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97B6B8-B02B-4EB2-A9E7-E30D31D9B980}"/>
              </a:ext>
            </a:extLst>
          </p:cNvPr>
          <p:cNvSpPr txBox="1"/>
          <p:nvPr/>
        </p:nvSpPr>
        <p:spPr>
          <a:xfrm>
            <a:off x="5873329" y="5295424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{l12}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7D40A8-3146-46E4-A61B-449CE84BD55A}"/>
              </a:ext>
            </a:extLst>
          </p:cNvPr>
          <p:cNvSpPr txBox="1"/>
          <p:nvPr/>
        </p:nvSpPr>
        <p:spPr>
          <a:xfrm>
            <a:off x="5838400" y="5853905"/>
            <a:ext cx="511181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{m12}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126403-3D6B-4C2A-8561-DC7B44EEB916}"/>
              </a:ext>
            </a:extLst>
          </p:cNvPr>
          <p:cNvSpPr txBox="1"/>
          <p:nvPr/>
        </p:nvSpPr>
        <p:spPr>
          <a:xfrm>
            <a:off x="5711694" y="8261559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{o12}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2EA721-EBCE-4CF7-8D58-4FD9A6B3B303}"/>
              </a:ext>
            </a:extLst>
          </p:cNvPr>
          <p:cNvSpPr txBox="1"/>
          <p:nvPr/>
        </p:nvSpPr>
        <p:spPr>
          <a:xfrm>
            <a:off x="4675029" y="8136808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{n12}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9307C7-B149-477B-B9CD-B292674EF892}"/>
              </a:ext>
            </a:extLst>
          </p:cNvPr>
          <p:cNvSpPr txBox="1"/>
          <p:nvPr/>
        </p:nvSpPr>
        <p:spPr>
          <a:xfrm>
            <a:off x="6093991" y="1639455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{p12}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78B23F-15BD-4783-BD59-32140B985FB9}"/>
              </a:ext>
            </a:extLst>
          </p:cNvPr>
          <p:cNvSpPr txBox="1"/>
          <p:nvPr/>
        </p:nvSpPr>
        <p:spPr>
          <a:xfrm>
            <a:off x="2217414" y="3656637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{q12}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2B55C8-6E1B-45D7-AE52-7D79A7049FB0}"/>
              </a:ext>
            </a:extLst>
          </p:cNvPr>
          <p:cNvSpPr txBox="1"/>
          <p:nvPr/>
        </p:nvSpPr>
        <p:spPr>
          <a:xfrm>
            <a:off x="1482552" y="3749119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{r12}</a:t>
            </a:r>
          </a:p>
        </p:txBody>
      </p:sp>
    </p:spTree>
    <p:extLst>
      <p:ext uri="{BB962C8B-B14F-4D97-AF65-F5344CB8AC3E}">
        <p14:creationId xmlns:p14="http://schemas.microsoft.com/office/powerpoint/2010/main" val="2301922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2AA9E6-9ADC-4F14-B285-15787EB95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62" y="2508653"/>
            <a:ext cx="4296081" cy="47160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2E967B-C494-4CF8-B061-6DA5E8913F7F}"/>
              </a:ext>
            </a:extLst>
          </p:cNvPr>
          <p:cNvSpPr txBox="1"/>
          <p:nvPr/>
        </p:nvSpPr>
        <p:spPr>
          <a:xfrm>
            <a:off x="1997547" y="3772926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{b13}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4C515-AA75-42DE-8312-E0292621A3E9}"/>
              </a:ext>
            </a:extLst>
          </p:cNvPr>
          <p:cNvSpPr txBox="1"/>
          <p:nvPr/>
        </p:nvSpPr>
        <p:spPr>
          <a:xfrm>
            <a:off x="2871527" y="6694896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{c13}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4B537B-7111-4BDD-9BC4-305C11CFDBAD}"/>
              </a:ext>
            </a:extLst>
          </p:cNvPr>
          <p:cNvSpPr txBox="1"/>
          <p:nvPr/>
        </p:nvSpPr>
        <p:spPr>
          <a:xfrm>
            <a:off x="1813558" y="2880122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{a13}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2613C-11EB-4CD0-8B8B-D101F53522E1}"/>
              </a:ext>
            </a:extLst>
          </p:cNvPr>
          <p:cNvSpPr txBox="1"/>
          <p:nvPr/>
        </p:nvSpPr>
        <p:spPr>
          <a:xfrm>
            <a:off x="3433522" y="6910340"/>
            <a:ext cx="162242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91440" rIns="0" bIns="91440" rtlCol="0">
            <a:spAutoFit/>
          </a:bodyPr>
          <a:lstStyle/>
          <a:p>
            <a:r>
              <a:rPr lang="en-US" sz="2400" dirty="0">
                <a:latin typeface="Meiryo" panose="020B0604030504040204" pitchFamily="34" charset="-128"/>
                <a:ea typeface="Meiryo" panose="020B0604030504040204" pitchFamily="34" charset="-128"/>
              </a:rPr>
              <a:t>FIG. {fig}</a:t>
            </a:r>
          </a:p>
        </p:txBody>
      </p:sp>
    </p:spTree>
    <p:extLst>
      <p:ext uri="{BB962C8B-B14F-4D97-AF65-F5344CB8AC3E}">
        <p14:creationId xmlns:p14="http://schemas.microsoft.com/office/powerpoint/2010/main" val="1861121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C4409A-FACA-4A16-943C-D9DC89865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43" y="2503170"/>
            <a:ext cx="5924978" cy="4279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D68961-A1E5-40C9-AC24-1ECA18371047}"/>
              </a:ext>
            </a:extLst>
          </p:cNvPr>
          <p:cNvSpPr txBox="1"/>
          <p:nvPr/>
        </p:nvSpPr>
        <p:spPr>
          <a:xfrm>
            <a:off x="3000215" y="4575068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{b14}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11119-9178-4E8C-AE9F-ECFB9DAE2A98}"/>
              </a:ext>
            </a:extLst>
          </p:cNvPr>
          <p:cNvSpPr txBox="1"/>
          <p:nvPr/>
        </p:nvSpPr>
        <p:spPr>
          <a:xfrm>
            <a:off x="4860046" y="3952607"/>
            <a:ext cx="512054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{e14}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CF868-91FC-471F-A5BF-26CBBC407E90}"/>
              </a:ext>
            </a:extLst>
          </p:cNvPr>
          <p:cNvSpPr txBox="1"/>
          <p:nvPr/>
        </p:nvSpPr>
        <p:spPr>
          <a:xfrm>
            <a:off x="3000215" y="5571142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{d14}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FADE0-DB00-41F8-A86F-846CEBB2559C}"/>
              </a:ext>
            </a:extLst>
          </p:cNvPr>
          <p:cNvSpPr txBox="1"/>
          <p:nvPr/>
        </p:nvSpPr>
        <p:spPr>
          <a:xfrm>
            <a:off x="2965288" y="3622118"/>
            <a:ext cx="466727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{c14}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56343-101C-4A1E-99C5-AFDD872C5C8B}"/>
              </a:ext>
            </a:extLst>
          </p:cNvPr>
          <p:cNvSpPr txBox="1"/>
          <p:nvPr/>
        </p:nvSpPr>
        <p:spPr>
          <a:xfrm>
            <a:off x="6237348" y="2601765"/>
            <a:ext cx="59477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{a14}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7D9836-C6D2-42C6-8859-0826F6726F19}"/>
              </a:ext>
            </a:extLst>
          </p:cNvPr>
          <p:cNvSpPr txBox="1"/>
          <p:nvPr/>
        </p:nvSpPr>
        <p:spPr>
          <a:xfrm>
            <a:off x="3198651" y="6341979"/>
            <a:ext cx="162242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91440" rIns="0" bIns="91440" rtlCol="0">
            <a:spAutoFit/>
          </a:bodyPr>
          <a:lstStyle/>
          <a:p>
            <a:r>
              <a:rPr lang="en-US" sz="2400" dirty="0">
                <a:latin typeface="Meiryo" panose="020B0604030504040204" pitchFamily="34" charset="-128"/>
                <a:ea typeface="Meiryo" panose="020B0604030504040204" pitchFamily="34" charset="-128"/>
              </a:rPr>
              <a:t>FIG. {fig}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2BE232-DFC0-404C-95DB-4F82C980892C}"/>
              </a:ext>
            </a:extLst>
          </p:cNvPr>
          <p:cNvSpPr txBox="1"/>
          <p:nvPr/>
        </p:nvSpPr>
        <p:spPr>
          <a:xfrm>
            <a:off x="4895410" y="5309014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{f14}</a:t>
            </a:r>
          </a:p>
        </p:txBody>
      </p:sp>
    </p:spTree>
    <p:extLst>
      <p:ext uri="{BB962C8B-B14F-4D97-AF65-F5344CB8AC3E}">
        <p14:creationId xmlns:p14="http://schemas.microsoft.com/office/powerpoint/2010/main" val="346635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385875-6BB6-4210-92F9-5B8B3CF19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2041244"/>
            <a:ext cx="6181725" cy="46844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8B531A-0B2B-4870-87F8-23F6C41BF769}"/>
              </a:ext>
            </a:extLst>
          </p:cNvPr>
          <p:cNvSpPr txBox="1"/>
          <p:nvPr/>
        </p:nvSpPr>
        <p:spPr>
          <a:xfrm>
            <a:off x="730731" y="3867953"/>
            <a:ext cx="57451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{b15}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82BA27-8878-4E3E-A57C-CA43EB1B66FF}"/>
              </a:ext>
            </a:extLst>
          </p:cNvPr>
          <p:cNvSpPr txBox="1"/>
          <p:nvPr/>
        </p:nvSpPr>
        <p:spPr>
          <a:xfrm>
            <a:off x="4673079" y="2342094"/>
            <a:ext cx="88598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{d15}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6582BE-8F36-443D-8FF7-4068F269D831}"/>
              </a:ext>
            </a:extLst>
          </p:cNvPr>
          <p:cNvSpPr txBox="1"/>
          <p:nvPr/>
        </p:nvSpPr>
        <p:spPr>
          <a:xfrm>
            <a:off x="1993738" y="2345768"/>
            <a:ext cx="57451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{c15}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79BBA8-B985-4790-A181-8FDFCC57B975}"/>
              </a:ext>
            </a:extLst>
          </p:cNvPr>
          <p:cNvSpPr txBox="1"/>
          <p:nvPr/>
        </p:nvSpPr>
        <p:spPr>
          <a:xfrm>
            <a:off x="6504048" y="2050769"/>
            <a:ext cx="59477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{a15}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61F92-DA73-40C7-B028-B678AF802247}"/>
              </a:ext>
            </a:extLst>
          </p:cNvPr>
          <p:cNvSpPr txBox="1"/>
          <p:nvPr/>
        </p:nvSpPr>
        <p:spPr>
          <a:xfrm>
            <a:off x="3198651" y="6341979"/>
            <a:ext cx="162242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91440" rIns="0" bIns="91440" rtlCol="0">
            <a:spAutoFit/>
          </a:bodyPr>
          <a:lstStyle/>
          <a:p>
            <a:r>
              <a:rPr lang="en-US" sz="2400" dirty="0">
                <a:latin typeface="Meiryo" panose="020B0604030504040204" pitchFamily="34" charset="-128"/>
                <a:ea typeface="Meiryo" panose="020B0604030504040204" pitchFamily="34" charset="-128"/>
              </a:rPr>
              <a:t>FIG. {fig}</a:t>
            </a:r>
          </a:p>
        </p:txBody>
      </p:sp>
    </p:spTree>
    <p:extLst>
      <p:ext uri="{BB962C8B-B14F-4D97-AF65-F5344CB8AC3E}">
        <p14:creationId xmlns:p14="http://schemas.microsoft.com/office/powerpoint/2010/main" val="1147971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0C1C6D-258E-4724-BD9C-3B8A8EA2D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2453708"/>
            <a:ext cx="5993935" cy="44422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345E32-786D-4881-8F9A-DABB319FEC7B}"/>
              </a:ext>
            </a:extLst>
          </p:cNvPr>
          <p:cNvSpPr txBox="1"/>
          <p:nvPr/>
        </p:nvSpPr>
        <p:spPr>
          <a:xfrm>
            <a:off x="3141422" y="4530371"/>
            <a:ext cx="58118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{b16}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B7E95-E4F5-4B03-9169-8FC159352CBA}"/>
              </a:ext>
            </a:extLst>
          </p:cNvPr>
          <p:cNvSpPr txBox="1"/>
          <p:nvPr/>
        </p:nvSpPr>
        <p:spPr>
          <a:xfrm>
            <a:off x="5047370" y="3560003"/>
            <a:ext cx="57872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{e16}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0609C-FD24-4603-A6FA-6032FC302239}"/>
              </a:ext>
            </a:extLst>
          </p:cNvPr>
          <p:cNvSpPr txBox="1"/>
          <p:nvPr/>
        </p:nvSpPr>
        <p:spPr>
          <a:xfrm>
            <a:off x="3141420" y="5544116"/>
            <a:ext cx="58118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{d16}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F7406-9170-4D4D-B0F4-C83D7193A951}"/>
              </a:ext>
            </a:extLst>
          </p:cNvPr>
          <p:cNvSpPr txBox="1"/>
          <p:nvPr/>
        </p:nvSpPr>
        <p:spPr>
          <a:xfrm>
            <a:off x="3141421" y="3560003"/>
            <a:ext cx="58118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{c16}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714D3-EC2A-46C6-84F5-BF21E59446E2}"/>
              </a:ext>
            </a:extLst>
          </p:cNvPr>
          <p:cNvSpPr txBox="1"/>
          <p:nvPr/>
        </p:nvSpPr>
        <p:spPr>
          <a:xfrm>
            <a:off x="6580265" y="2525565"/>
            <a:ext cx="59477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{a16}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2B858-2F80-4938-8410-919D257772B1}"/>
              </a:ext>
            </a:extLst>
          </p:cNvPr>
          <p:cNvSpPr txBox="1"/>
          <p:nvPr/>
        </p:nvSpPr>
        <p:spPr>
          <a:xfrm>
            <a:off x="3198651" y="6341979"/>
            <a:ext cx="162242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91440" rIns="0" bIns="91440" rtlCol="0">
            <a:spAutoFit/>
          </a:bodyPr>
          <a:lstStyle/>
          <a:p>
            <a:r>
              <a:rPr lang="en-US" sz="2400" dirty="0">
                <a:latin typeface="Meiryo" panose="020B0604030504040204" pitchFamily="34" charset="-128"/>
                <a:ea typeface="Meiryo" panose="020B0604030504040204" pitchFamily="34" charset="-128"/>
              </a:rPr>
              <a:t>FIG. {fig}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5D9A89-1D73-4D48-A61E-C5DEEE2B8796}"/>
              </a:ext>
            </a:extLst>
          </p:cNvPr>
          <p:cNvSpPr txBox="1"/>
          <p:nvPr/>
        </p:nvSpPr>
        <p:spPr>
          <a:xfrm>
            <a:off x="5047370" y="4567120"/>
            <a:ext cx="57872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{f16}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98FD21-49CE-4996-B4EE-7B1B942D5C2D}"/>
              </a:ext>
            </a:extLst>
          </p:cNvPr>
          <p:cNvSpPr txBox="1"/>
          <p:nvPr/>
        </p:nvSpPr>
        <p:spPr>
          <a:xfrm>
            <a:off x="5047370" y="5544679"/>
            <a:ext cx="57872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{g16}</a:t>
            </a:r>
          </a:p>
        </p:txBody>
      </p:sp>
    </p:spTree>
    <p:extLst>
      <p:ext uri="{BB962C8B-B14F-4D97-AF65-F5344CB8AC3E}">
        <p14:creationId xmlns:p14="http://schemas.microsoft.com/office/powerpoint/2010/main" val="3771307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68C5A3-1272-4C55-9E55-6E23D6CE2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42" y="1052429"/>
            <a:ext cx="4834044" cy="8242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A7BD24-C531-4B1B-A71E-A58CB1B597E9}"/>
              </a:ext>
            </a:extLst>
          </p:cNvPr>
          <p:cNvSpPr txBox="1"/>
          <p:nvPr/>
        </p:nvSpPr>
        <p:spPr>
          <a:xfrm>
            <a:off x="1592842" y="1048764"/>
            <a:ext cx="58118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{b17}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FD846-A822-422A-9DFE-94832A9B61A7}"/>
              </a:ext>
            </a:extLst>
          </p:cNvPr>
          <p:cNvSpPr txBox="1"/>
          <p:nvPr/>
        </p:nvSpPr>
        <p:spPr>
          <a:xfrm>
            <a:off x="3307471" y="6185238"/>
            <a:ext cx="57872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{e17}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44E743-610D-4C13-BD4F-271C8C2E5BEE}"/>
              </a:ext>
            </a:extLst>
          </p:cNvPr>
          <p:cNvSpPr txBox="1"/>
          <p:nvPr/>
        </p:nvSpPr>
        <p:spPr>
          <a:xfrm>
            <a:off x="2174027" y="6077516"/>
            <a:ext cx="58118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{d17}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4E1C1-1F86-43D7-89E8-A20C3FB1F888}"/>
              </a:ext>
            </a:extLst>
          </p:cNvPr>
          <p:cNvSpPr txBox="1"/>
          <p:nvPr/>
        </p:nvSpPr>
        <p:spPr>
          <a:xfrm>
            <a:off x="2277821" y="3877503"/>
            <a:ext cx="58118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{c17}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91EC5-E1B0-457F-9808-9FFA64691079}"/>
              </a:ext>
            </a:extLst>
          </p:cNvPr>
          <p:cNvSpPr txBox="1"/>
          <p:nvPr/>
        </p:nvSpPr>
        <p:spPr>
          <a:xfrm>
            <a:off x="5932565" y="1104900"/>
            <a:ext cx="59477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{a17}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24D3D0-05A5-4B46-A091-C8803011CFB9}"/>
              </a:ext>
            </a:extLst>
          </p:cNvPr>
          <p:cNvSpPr txBox="1"/>
          <p:nvPr/>
        </p:nvSpPr>
        <p:spPr>
          <a:xfrm>
            <a:off x="3074987" y="8842865"/>
            <a:ext cx="162242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91440" rIns="0" bIns="91440" rtlCol="0">
            <a:spAutoFit/>
          </a:bodyPr>
          <a:lstStyle/>
          <a:p>
            <a:r>
              <a:rPr lang="en-US" sz="2400" dirty="0">
                <a:latin typeface="Meiryo" panose="020B0604030504040204" pitchFamily="34" charset="-128"/>
                <a:ea typeface="Meiryo" panose="020B0604030504040204" pitchFamily="34" charset="-128"/>
              </a:rPr>
              <a:t>FIG. {fig}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8F6985-CD2D-4282-86E4-F7AFDF6CEFF7}"/>
              </a:ext>
            </a:extLst>
          </p:cNvPr>
          <p:cNvSpPr txBox="1"/>
          <p:nvPr/>
        </p:nvSpPr>
        <p:spPr>
          <a:xfrm>
            <a:off x="1871427" y="8587773"/>
            <a:ext cx="57872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{f17}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AD9B13-1DF9-459C-96D2-86768C8D4A52}"/>
              </a:ext>
            </a:extLst>
          </p:cNvPr>
          <p:cNvSpPr txBox="1"/>
          <p:nvPr/>
        </p:nvSpPr>
        <p:spPr>
          <a:xfrm>
            <a:off x="3307470" y="8517433"/>
            <a:ext cx="57872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{g17}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94000-CE51-474D-844C-F3957E304020}"/>
              </a:ext>
            </a:extLst>
          </p:cNvPr>
          <p:cNvSpPr txBox="1"/>
          <p:nvPr/>
        </p:nvSpPr>
        <p:spPr>
          <a:xfrm>
            <a:off x="4270357" y="8526958"/>
            <a:ext cx="57872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{h17}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5E257-825C-4D61-829C-172658E6D9E9}"/>
              </a:ext>
            </a:extLst>
          </p:cNvPr>
          <p:cNvSpPr txBox="1"/>
          <p:nvPr/>
        </p:nvSpPr>
        <p:spPr>
          <a:xfrm>
            <a:off x="5311462" y="8529520"/>
            <a:ext cx="57872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{i17}</a:t>
            </a:r>
          </a:p>
        </p:txBody>
      </p:sp>
    </p:spTree>
    <p:extLst>
      <p:ext uri="{BB962C8B-B14F-4D97-AF65-F5344CB8AC3E}">
        <p14:creationId xmlns:p14="http://schemas.microsoft.com/office/powerpoint/2010/main" val="9037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175C01-11BC-4FB5-8A27-BB7A5EEF2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651000"/>
            <a:ext cx="6124624" cy="5710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ABD5AF-FB5E-4E3D-B25B-BF7123D3C1E7}"/>
              </a:ext>
            </a:extLst>
          </p:cNvPr>
          <p:cNvSpPr txBox="1"/>
          <p:nvPr/>
        </p:nvSpPr>
        <p:spPr>
          <a:xfrm>
            <a:off x="1020959" y="3365272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{b2}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4A4DD-BEAB-408A-90DF-63B24DC4AC34}"/>
              </a:ext>
            </a:extLst>
          </p:cNvPr>
          <p:cNvSpPr txBox="1"/>
          <p:nvPr/>
        </p:nvSpPr>
        <p:spPr>
          <a:xfrm>
            <a:off x="5868792" y="5028744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{e2}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7442A-A405-4987-B793-1A462D35269B}"/>
              </a:ext>
            </a:extLst>
          </p:cNvPr>
          <p:cNvSpPr txBox="1"/>
          <p:nvPr/>
        </p:nvSpPr>
        <p:spPr>
          <a:xfrm>
            <a:off x="6483543" y="4303455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{d2}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30718-32F5-42B4-BB08-B2E33BE17098}"/>
              </a:ext>
            </a:extLst>
          </p:cNvPr>
          <p:cNvSpPr txBox="1"/>
          <p:nvPr/>
        </p:nvSpPr>
        <p:spPr>
          <a:xfrm>
            <a:off x="6284716" y="3232150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{c2}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C7E5A-B002-40A8-8800-440BB069E136}"/>
              </a:ext>
            </a:extLst>
          </p:cNvPr>
          <p:cNvSpPr txBox="1"/>
          <p:nvPr/>
        </p:nvSpPr>
        <p:spPr>
          <a:xfrm>
            <a:off x="6310117" y="1727200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{a2}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14C7C8-B242-4DCC-9AEF-BDFD50E1E512}"/>
              </a:ext>
            </a:extLst>
          </p:cNvPr>
          <p:cNvSpPr txBox="1"/>
          <p:nvPr/>
        </p:nvSpPr>
        <p:spPr>
          <a:xfrm>
            <a:off x="3228974" y="6807400"/>
            <a:ext cx="162242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91440" rIns="0" bIns="91440" rtlCol="0">
            <a:spAutoFit/>
          </a:bodyPr>
          <a:lstStyle/>
          <a:p>
            <a:r>
              <a:rPr lang="en-US" sz="2400" dirty="0">
                <a:latin typeface="Meiryo" panose="020B0604030504040204" pitchFamily="34" charset="-128"/>
                <a:ea typeface="Meiryo" panose="020B0604030504040204" pitchFamily="34" charset="-128"/>
              </a:rPr>
              <a:t>FIG. {fig}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C89BA-A4E0-4E9D-99ED-20EA673C1126}"/>
              </a:ext>
            </a:extLst>
          </p:cNvPr>
          <p:cNvSpPr txBox="1"/>
          <p:nvPr/>
        </p:nvSpPr>
        <p:spPr>
          <a:xfrm>
            <a:off x="5517759" y="2501444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{f2}</a:t>
            </a:r>
          </a:p>
        </p:txBody>
      </p:sp>
    </p:spTree>
    <p:extLst>
      <p:ext uri="{BB962C8B-B14F-4D97-AF65-F5344CB8AC3E}">
        <p14:creationId xmlns:p14="http://schemas.microsoft.com/office/powerpoint/2010/main" val="96289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A517C2-D34D-4FFB-BA1B-BFDEA34FD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1123895"/>
            <a:ext cx="5924550" cy="76227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65CA95-2E29-4040-BD4D-144955B27004}"/>
              </a:ext>
            </a:extLst>
          </p:cNvPr>
          <p:cNvSpPr txBox="1"/>
          <p:nvPr/>
        </p:nvSpPr>
        <p:spPr>
          <a:xfrm>
            <a:off x="2557659" y="3016706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{b3}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A1FC8-D50E-4996-BC27-454D7243E473}"/>
              </a:ext>
            </a:extLst>
          </p:cNvPr>
          <p:cNvSpPr txBox="1"/>
          <p:nvPr/>
        </p:nvSpPr>
        <p:spPr>
          <a:xfrm>
            <a:off x="2927349" y="6381079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{e3}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8C79C5-E2F7-4FB0-A282-504D4A45367D}"/>
              </a:ext>
            </a:extLst>
          </p:cNvPr>
          <p:cNvSpPr txBox="1"/>
          <p:nvPr/>
        </p:nvSpPr>
        <p:spPr>
          <a:xfrm>
            <a:off x="984152" y="6005255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{d3}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8AE36-42C7-42B3-9682-CE6B2E146BA9}"/>
              </a:ext>
            </a:extLst>
          </p:cNvPr>
          <p:cNvSpPr txBox="1"/>
          <p:nvPr/>
        </p:nvSpPr>
        <p:spPr>
          <a:xfrm>
            <a:off x="4851009" y="4973350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{c3}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F500A-FC82-43FF-8439-5BA509BEE144}"/>
              </a:ext>
            </a:extLst>
          </p:cNvPr>
          <p:cNvSpPr txBox="1"/>
          <p:nvPr/>
        </p:nvSpPr>
        <p:spPr>
          <a:xfrm>
            <a:off x="6479978" y="1134451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{a3}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0157CA-F195-4CDF-B253-6D103EB25824}"/>
              </a:ext>
            </a:extLst>
          </p:cNvPr>
          <p:cNvSpPr txBox="1"/>
          <p:nvPr/>
        </p:nvSpPr>
        <p:spPr>
          <a:xfrm>
            <a:off x="3368674" y="8281507"/>
            <a:ext cx="162242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91440" rIns="0" bIns="91440" rtlCol="0">
            <a:spAutoFit/>
          </a:bodyPr>
          <a:lstStyle/>
          <a:p>
            <a:r>
              <a:rPr lang="en-US" sz="2400" dirty="0">
                <a:latin typeface="Meiryo" panose="020B0604030504040204" pitchFamily="34" charset="-128"/>
                <a:ea typeface="Meiryo" panose="020B0604030504040204" pitchFamily="34" charset="-128"/>
              </a:rPr>
              <a:t>FIG. {fig}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5D212F-250F-403A-BD3E-3A1FF8B7ACB5}"/>
              </a:ext>
            </a:extLst>
          </p:cNvPr>
          <p:cNvSpPr txBox="1"/>
          <p:nvPr/>
        </p:nvSpPr>
        <p:spPr>
          <a:xfrm>
            <a:off x="6147993" y="5971432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{f3}</a:t>
            </a:r>
          </a:p>
        </p:txBody>
      </p:sp>
    </p:spTree>
    <p:extLst>
      <p:ext uri="{BB962C8B-B14F-4D97-AF65-F5344CB8AC3E}">
        <p14:creationId xmlns:p14="http://schemas.microsoft.com/office/powerpoint/2010/main" val="228556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5D7E-4B13-4E1F-A219-1AE7F53E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D5EE9-5F6A-4D6A-B027-FF933F94A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6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E17E0C-AD96-48A9-8916-3EE861AC9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475" y="820312"/>
            <a:ext cx="5169691" cy="80315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9A270A-20BE-4276-9075-0DF561FEA8FC}"/>
              </a:ext>
            </a:extLst>
          </p:cNvPr>
          <p:cNvSpPr txBox="1"/>
          <p:nvPr/>
        </p:nvSpPr>
        <p:spPr>
          <a:xfrm>
            <a:off x="5141754" y="1795552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{b5}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B109A-82A0-4A69-8185-A238550BE2B1}"/>
              </a:ext>
            </a:extLst>
          </p:cNvPr>
          <p:cNvSpPr txBox="1"/>
          <p:nvPr/>
        </p:nvSpPr>
        <p:spPr>
          <a:xfrm>
            <a:off x="1633000" y="4251504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{e5}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DB308-67B6-4A99-8101-7DB5C8E5B6F4}"/>
              </a:ext>
            </a:extLst>
          </p:cNvPr>
          <p:cNvSpPr txBox="1"/>
          <p:nvPr/>
        </p:nvSpPr>
        <p:spPr>
          <a:xfrm>
            <a:off x="4951571" y="2770792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{d5}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4508C-FBF0-4ABF-A57E-3A75DD6E7D01}"/>
              </a:ext>
            </a:extLst>
          </p:cNvPr>
          <p:cNvSpPr txBox="1"/>
          <p:nvPr/>
        </p:nvSpPr>
        <p:spPr>
          <a:xfrm>
            <a:off x="5941119" y="3841055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{c5}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42214C-689F-402C-9CC5-72021380C8DE}"/>
              </a:ext>
            </a:extLst>
          </p:cNvPr>
          <p:cNvSpPr txBox="1"/>
          <p:nvPr/>
        </p:nvSpPr>
        <p:spPr>
          <a:xfrm>
            <a:off x="6177022" y="820312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{a5}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11D68-CBC5-44C0-9F11-0A615475F0C2}"/>
              </a:ext>
            </a:extLst>
          </p:cNvPr>
          <p:cNvSpPr txBox="1"/>
          <p:nvPr/>
        </p:nvSpPr>
        <p:spPr>
          <a:xfrm>
            <a:off x="3455962" y="8424901"/>
            <a:ext cx="162242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91440" rIns="0" bIns="91440" rtlCol="0">
            <a:spAutoFit/>
          </a:bodyPr>
          <a:lstStyle/>
          <a:p>
            <a:r>
              <a:rPr lang="en-US" sz="2400" dirty="0">
                <a:latin typeface="Meiryo" panose="020B0604030504040204" pitchFamily="34" charset="-128"/>
                <a:ea typeface="Meiryo" panose="020B0604030504040204" pitchFamily="34" charset="-128"/>
              </a:rPr>
              <a:t>FIG. {fig}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9086F5-123A-4208-9152-3DD36683CBDA}"/>
              </a:ext>
            </a:extLst>
          </p:cNvPr>
          <p:cNvSpPr txBox="1"/>
          <p:nvPr/>
        </p:nvSpPr>
        <p:spPr>
          <a:xfrm>
            <a:off x="1927381" y="4813756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{f5}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9C74C2-6CFA-4B81-A23F-F2286D8AFC5D}"/>
              </a:ext>
            </a:extLst>
          </p:cNvPr>
          <p:cNvSpPr txBox="1"/>
          <p:nvPr/>
        </p:nvSpPr>
        <p:spPr>
          <a:xfrm>
            <a:off x="1927381" y="5438596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{g5}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96B546-C260-4EE0-8E20-09B573B48E31}"/>
              </a:ext>
            </a:extLst>
          </p:cNvPr>
          <p:cNvSpPr txBox="1"/>
          <p:nvPr/>
        </p:nvSpPr>
        <p:spPr>
          <a:xfrm>
            <a:off x="1927381" y="6063436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{h5}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52BD70-5655-48A2-A743-5ED8D824C861}"/>
              </a:ext>
            </a:extLst>
          </p:cNvPr>
          <p:cNvSpPr txBox="1"/>
          <p:nvPr/>
        </p:nvSpPr>
        <p:spPr>
          <a:xfrm>
            <a:off x="2201701" y="6970216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{i5}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E8B19-4021-49AE-8E4D-B70ACEB2DC54}"/>
              </a:ext>
            </a:extLst>
          </p:cNvPr>
          <p:cNvSpPr txBox="1"/>
          <p:nvPr/>
        </p:nvSpPr>
        <p:spPr>
          <a:xfrm>
            <a:off x="5956359" y="5376366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{j5}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1693A4-69FC-4256-A37E-CFE969DBFAF8}"/>
              </a:ext>
            </a:extLst>
          </p:cNvPr>
          <p:cNvSpPr txBox="1"/>
          <p:nvPr/>
        </p:nvSpPr>
        <p:spPr>
          <a:xfrm>
            <a:off x="5638321" y="6380082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{k5}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3FD67A-65FB-4FE5-BDF3-8E16D703A6DC}"/>
              </a:ext>
            </a:extLst>
          </p:cNvPr>
          <p:cNvSpPr txBox="1"/>
          <p:nvPr/>
        </p:nvSpPr>
        <p:spPr>
          <a:xfrm>
            <a:off x="5932702" y="4766786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{l5}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9A91E2-E41B-424A-B5FE-FF07550FEED3}"/>
              </a:ext>
            </a:extLst>
          </p:cNvPr>
          <p:cNvSpPr txBox="1"/>
          <p:nvPr/>
        </p:nvSpPr>
        <p:spPr>
          <a:xfrm>
            <a:off x="1492879" y="2689055"/>
            <a:ext cx="51118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{m5}</a:t>
            </a:r>
          </a:p>
        </p:txBody>
      </p:sp>
    </p:spTree>
    <p:extLst>
      <p:ext uri="{BB962C8B-B14F-4D97-AF65-F5344CB8AC3E}">
        <p14:creationId xmlns:p14="http://schemas.microsoft.com/office/powerpoint/2010/main" val="148584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B0B8A6-0B2D-4A51-8C4F-7ED539636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8805" y="1891032"/>
            <a:ext cx="8037222" cy="60017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231823-1EC2-4F80-8102-8014FFA97615}"/>
              </a:ext>
            </a:extLst>
          </p:cNvPr>
          <p:cNvSpPr txBox="1"/>
          <p:nvPr/>
        </p:nvSpPr>
        <p:spPr>
          <a:xfrm rot="5400000">
            <a:off x="5094744" y="1027484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{b6}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C1F23-DB49-4F14-8963-4668C7B334C1}"/>
              </a:ext>
            </a:extLst>
          </p:cNvPr>
          <p:cNvSpPr txBox="1"/>
          <p:nvPr/>
        </p:nvSpPr>
        <p:spPr>
          <a:xfrm rot="5400000">
            <a:off x="1976982" y="3264794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{e6}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E1156-BA7F-4FA1-9E3E-9BF122E8376B}"/>
              </a:ext>
            </a:extLst>
          </p:cNvPr>
          <p:cNvSpPr txBox="1"/>
          <p:nvPr/>
        </p:nvSpPr>
        <p:spPr>
          <a:xfrm rot="5400000">
            <a:off x="4747493" y="5135039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{d6}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C77B3-3EF7-4A8F-81CF-CF52E9672E52}"/>
              </a:ext>
            </a:extLst>
          </p:cNvPr>
          <p:cNvSpPr txBox="1"/>
          <p:nvPr/>
        </p:nvSpPr>
        <p:spPr>
          <a:xfrm rot="5400000">
            <a:off x="5909203" y="3485456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{c6}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420C58-CC49-4FE4-930B-DB37C33557D2}"/>
              </a:ext>
            </a:extLst>
          </p:cNvPr>
          <p:cNvSpPr txBox="1"/>
          <p:nvPr/>
        </p:nvSpPr>
        <p:spPr>
          <a:xfrm rot="5400000">
            <a:off x="6771782" y="8594810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{a6}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063BC-B85E-4044-A906-34A347540679}"/>
              </a:ext>
            </a:extLst>
          </p:cNvPr>
          <p:cNvSpPr txBox="1"/>
          <p:nvPr/>
        </p:nvSpPr>
        <p:spPr>
          <a:xfrm rot="5400000">
            <a:off x="611010" y="5819863"/>
            <a:ext cx="162242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91440" rIns="0" bIns="91440" rtlCol="0">
            <a:spAutoFit/>
          </a:bodyPr>
          <a:lstStyle/>
          <a:p>
            <a:r>
              <a:rPr lang="en-US" sz="2400" dirty="0">
                <a:latin typeface="Meiryo" panose="020B0604030504040204" pitchFamily="34" charset="-128"/>
                <a:ea typeface="Meiryo" panose="020B0604030504040204" pitchFamily="34" charset="-128"/>
              </a:rPr>
              <a:t>FIG. {fig}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9E66D-EFA0-4C23-977A-EAF108E444D3}"/>
              </a:ext>
            </a:extLst>
          </p:cNvPr>
          <p:cNvSpPr txBox="1"/>
          <p:nvPr/>
        </p:nvSpPr>
        <p:spPr>
          <a:xfrm rot="5400000">
            <a:off x="3665537" y="6736853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{f6}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CC706-22B4-4373-83EC-538E479B0760}"/>
              </a:ext>
            </a:extLst>
          </p:cNvPr>
          <p:cNvSpPr txBox="1"/>
          <p:nvPr/>
        </p:nvSpPr>
        <p:spPr>
          <a:xfrm rot="5400000">
            <a:off x="4722092" y="7991298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{g6}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7E1BDF-2542-4B0B-BB38-808AA4A2121F}"/>
              </a:ext>
            </a:extLst>
          </p:cNvPr>
          <p:cNvSpPr txBox="1"/>
          <p:nvPr/>
        </p:nvSpPr>
        <p:spPr>
          <a:xfrm rot="5400000">
            <a:off x="4242796" y="6326969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{h6}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75934F-23FB-48A7-9888-06C0A0028F23}"/>
              </a:ext>
            </a:extLst>
          </p:cNvPr>
          <p:cNvSpPr txBox="1"/>
          <p:nvPr/>
        </p:nvSpPr>
        <p:spPr>
          <a:xfrm rot="5400000">
            <a:off x="4318498" y="4766786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{i6}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1AC57-95BF-450D-83DE-3FF34BA8D743}"/>
              </a:ext>
            </a:extLst>
          </p:cNvPr>
          <p:cNvSpPr txBox="1"/>
          <p:nvPr/>
        </p:nvSpPr>
        <p:spPr>
          <a:xfrm rot="5400000">
            <a:off x="4325117" y="7664926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{j6}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AE9BA7-8FDB-4651-A495-666CACE2C794}"/>
              </a:ext>
            </a:extLst>
          </p:cNvPr>
          <p:cNvSpPr txBox="1"/>
          <p:nvPr/>
        </p:nvSpPr>
        <p:spPr>
          <a:xfrm rot="5400000">
            <a:off x="3786800" y="3264794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{k6}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7B137-EA51-4543-80C1-56D191E5CB87}"/>
              </a:ext>
            </a:extLst>
          </p:cNvPr>
          <p:cNvSpPr txBox="1"/>
          <p:nvPr/>
        </p:nvSpPr>
        <p:spPr>
          <a:xfrm rot="5400000">
            <a:off x="3894521" y="1940649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{l6}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73E404-52C9-4659-9FC0-8C1F009EFE6E}"/>
              </a:ext>
            </a:extLst>
          </p:cNvPr>
          <p:cNvSpPr txBox="1"/>
          <p:nvPr/>
        </p:nvSpPr>
        <p:spPr>
          <a:xfrm rot="5400000">
            <a:off x="3276258" y="5585893"/>
            <a:ext cx="51118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{m6}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808C1-AD43-40AD-9840-8376DD8F43F5}"/>
              </a:ext>
            </a:extLst>
          </p:cNvPr>
          <p:cNvSpPr txBox="1"/>
          <p:nvPr/>
        </p:nvSpPr>
        <p:spPr>
          <a:xfrm rot="5400000">
            <a:off x="3276165" y="6777823"/>
            <a:ext cx="51118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{n6}</a:t>
            </a:r>
          </a:p>
        </p:txBody>
      </p:sp>
    </p:spTree>
    <p:extLst>
      <p:ext uri="{BB962C8B-B14F-4D97-AF65-F5344CB8AC3E}">
        <p14:creationId xmlns:p14="http://schemas.microsoft.com/office/powerpoint/2010/main" val="225714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459457-9C5D-4C67-8AE2-76FDE523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54" y="778977"/>
            <a:ext cx="5899242" cy="8313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D7E52D-D214-4579-A868-CA825461D77F}"/>
              </a:ext>
            </a:extLst>
          </p:cNvPr>
          <p:cNvSpPr txBox="1"/>
          <p:nvPr/>
        </p:nvSpPr>
        <p:spPr>
          <a:xfrm>
            <a:off x="2779554" y="1097052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{b7}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C9643-3451-4662-94E4-01EE65BABB9B}"/>
              </a:ext>
            </a:extLst>
          </p:cNvPr>
          <p:cNvSpPr txBox="1"/>
          <p:nvPr/>
        </p:nvSpPr>
        <p:spPr>
          <a:xfrm>
            <a:off x="4962371" y="4598312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{e7}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2DE7B-FCB7-4F38-AC37-B54C1FC656B0}"/>
              </a:ext>
            </a:extLst>
          </p:cNvPr>
          <p:cNvSpPr txBox="1"/>
          <p:nvPr/>
        </p:nvSpPr>
        <p:spPr>
          <a:xfrm>
            <a:off x="6357837" y="8117492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latin typeface="Meiryo" panose="020B0604030504040204" pitchFamily="34" charset="-128"/>
                <a:ea typeface="Meiryo" panose="020B0604030504040204" pitchFamily="34" charset="-128"/>
              </a:rPr>
              <a:t>{d7}</a:t>
            </a:r>
            <a:endParaRPr lang="en-US" sz="1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8D7D2-B0DB-4F7D-99CC-F910D1BFDCB1}"/>
              </a:ext>
            </a:extLst>
          </p:cNvPr>
          <p:cNvSpPr txBox="1"/>
          <p:nvPr/>
        </p:nvSpPr>
        <p:spPr>
          <a:xfrm>
            <a:off x="2779553" y="2981970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{c7}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5F253-028F-495B-8658-5FC55299DD50}"/>
              </a:ext>
            </a:extLst>
          </p:cNvPr>
          <p:cNvSpPr txBox="1"/>
          <p:nvPr/>
        </p:nvSpPr>
        <p:spPr>
          <a:xfrm>
            <a:off x="6177021" y="778977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{a7}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24C93-95F0-475F-BE8A-8D429D6E0265}"/>
              </a:ext>
            </a:extLst>
          </p:cNvPr>
          <p:cNvSpPr txBox="1"/>
          <p:nvPr/>
        </p:nvSpPr>
        <p:spPr>
          <a:xfrm>
            <a:off x="3519328" y="8538070"/>
            <a:ext cx="162242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91440" rIns="0" bIns="91440" rtlCol="0">
            <a:spAutoFit/>
          </a:bodyPr>
          <a:lstStyle/>
          <a:p>
            <a:r>
              <a:rPr lang="en-US" sz="2400" dirty="0">
                <a:latin typeface="Meiryo" panose="020B0604030504040204" pitchFamily="34" charset="-128"/>
                <a:ea typeface="Meiryo" panose="020B0604030504040204" pitchFamily="34" charset="-128"/>
              </a:rPr>
              <a:t>FIG. {fig}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420CF8-0C9C-4EDC-9B16-04FEAFC32D21}"/>
              </a:ext>
            </a:extLst>
          </p:cNvPr>
          <p:cNvSpPr txBox="1"/>
          <p:nvPr/>
        </p:nvSpPr>
        <p:spPr>
          <a:xfrm>
            <a:off x="3052603" y="6645543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{f7}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5C823F-BC59-49BC-B52C-5DE9E92E3F3D}"/>
              </a:ext>
            </a:extLst>
          </p:cNvPr>
          <p:cNvSpPr txBox="1"/>
          <p:nvPr/>
        </p:nvSpPr>
        <p:spPr>
          <a:xfrm>
            <a:off x="2668426" y="5242202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{g7}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78D356-EB78-4B90-A3E6-810F5D9D2B2C}"/>
              </a:ext>
            </a:extLst>
          </p:cNvPr>
          <p:cNvSpPr txBox="1"/>
          <p:nvPr/>
        </p:nvSpPr>
        <p:spPr>
          <a:xfrm>
            <a:off x="2447763" y="6645543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{h7}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8B70CA-25DF-4C55-AC9A-2BCA23A08AF2}"/>
              </a:ext>
            </a:extLst>
          </p:cNvPr>
          <p:cNvSpPr txBox="1"/>
          <p:nvPr/>
        </p:nvSpPr>
        <p:spPr>
          <a:xfrm>
            <a:off x="3362165" y="5324524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{i7}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EEC59-73F8-4374-9F7D-F7F9D6497AB2}"/>
              </a:ext>
            </a:extLst>
          </p:cNvPr>
          <p:cNvSpPr txBox="1"/>
          <p:nvPr/>
        </p:nvSpPr>
        <p:spPr>
          <a:xfrm>
            <a:off x="4271862" y="7012195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{j7}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2A8C2D-EEB4-4F44-A29A-053933DC0212}"/>
              </a:ext>
            </a:extLst>
          </p:cNvPr>
          <p:cNvSpPr txBox="1"/>
          <p:nvPr/>
        </p:nvSpPr>
        <p:spPr>
          <a:xfrm>
            <a:off x="3535283" y="7914748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{k7}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10800D-F6BC-4AE5-A708-998A0CD1E1EC}"/>
              </a:ext>
            </a:extLst>
          </p:cNvPr>
          <p:cNvSpPr txBox="1"/>
          <p:nvPr/>
        </p:nvSpPr>
        <p:spPr>
          <a:xfrm>
            <a:off x="2227100" y="7868805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{l7}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E46F39-DE92-4585-BF98-6F7879F8235A}"/>
              </a:ext>
            </a:extLst>
          </p:cNvPr>
          <p:cNvSpPr txBox="1"/>
          <p:nvPr/>
        </p:nvSpPr>
        <p:spPr>
          <a:xfrm>
            <a:off x="6202421" y="5349924"/>
            <a:ext cx="51118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{m7}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8BBAAE-044E-41C1-AEC6-ADBF4116AD99}"/>
              </a:ext>
            </a:extLst>
          </p:cNvPr>
          <p:cNvSpPr txBox="1"/>
          <p:nvPr/>
        </p:nvSpPr>
        <p:spPr>
          <a:xfrm>
            <a:off x="6307034" y="7178228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{o7}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DBB53-5330-4252-BE15-DFB7D4162D67}"/>
              </a:ext>
            </a:extLst>
          </p:cNvPr>
          <p:cNvSpPr txBox="1"/>
          <p:nvPr/>
        </p:nvSpPr>
        <p:spPr>
          <a:xfrm>
            <a:off x="6272277" y="6291352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{n7}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CFB670-C6FA-4AC3-9EAE-673D70B5AB53}"/>
              </a:ext>
            </a:extLst>
          </p:cNvPr>
          <p:cNvSpPr txBox="1"/>
          <p:nvPr/>
        </p:nvSpPr>
        <p:spPr>
          <a:xfrm>
            <a:off x="5683147" y="2919859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{p7}</a:t>
            </a:r>
          </a:p>
        </p:txBody>
      </p:sp>
    </p:spTree>
    <p:extLst>
      <p:ext uri="{BB962C8B-B14F-4D97-AF65-F5344CB8AC3E}">
        <p14:creationId xmlns:p14="http://schemas.microsoft.com/office/powerpoint/2010/main" val="3933632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FAF7BC-0246-47ED-A534-7D534549B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61" y="1264595"/>
            <a:ext cx="5549900" cy="57056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BEBDAF-95F3-4EA6-84EB-6295D743F926}"/>
              </a:ext>
            </a:extLst>
          </p:cNvPr>
          <p:cNvSpPr txBox="1"/>
          <p:nvPr/>
        </p:nvSpPr>
        <p:spPr>
          <a:xfrm>
            <a:off x="1140976" y="3400657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{b8}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C46D7A-C9E1-4824-9FDC-D51D9189CD39}"/>
              </a:ext>
            </a:extLst>
          </p:cNvPr>
          <p:cNvSpPr txBox="1"/>
          <p:nvPr/>
        </p:nvSpPr>
        <p:spPr>
          <a:xfrm>
            <a:off x="3292475" y="2473611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{e8}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CDE4D-F959-4A5B-AE46-3D8FB2E16A8F}"/>
              </a:ext>
            </a:extLst>
          </p:cNvPr>
          <p:cNvSpPr txBox="1"/>
          <p:nvPr/>
        </p:nvSpPr>
        <p:spPr>
          <a:xfrm>
            <a:off x="5001005" y="4064639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{d8}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86DB2F-1DC2-4DEA-849E-7270AF6D48A7}"/>
              </a:ext>
            </a:extLst>
          </p:cNvPr>
          <p:cNvSpPr txBox="1"/>
          <p:nvPr/>
        </p:nvSpPr>
        <p:spPr>
          <a:xfrm>
            <a:off x="2459317" y="3400657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{c8}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F7A67-1A24-44B4-AC38-4050893BAC50}"/>
              </a:ext>
            </a:extLst>
          </p:cNvPr>
          <p:cNvSpPr txBox="1"/>
          <p:nvPr/>
        </p:nvSpPr>
        <p:spPr>
          <a:xfrm>
            <a:off x="5993093" y="1289995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{a8}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C58C62-7E17-4920-A756-B6459CDC5440}"/>
              </a:ext>
            </a:extLst>
          </p:cNvPr>
          <p:cNvSpPr txBox="1"/>
          <p:nvPr/>
        </p:nvSpPr>
        <p:spPr>
          <a:xfrm>
            <a:off x="2922587" y="6438442"/>
            <a:ext cx="162242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91440" rIns="0" bIns="91440" rtlCol="0">
            <a:spAutoFit/>
          </a:bodyPr>
          <a:lstStyle/>
          <a:p>
            <a:r>
              <a:rPr lang="en-US" sz="2400" dirty="0">
                <a:latin typeface="Meiryo" panose="020B0604030504040204" pitchFamily="34" charset="-128"/>
                <a:ea typeface="Meiryo" panose="020B0604030504040204" pitchFamily="34" charset="-128"/>
              </a:rPr>
              <a:t>FIG. {fig}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7A2927-A1A2-44C0-9234-989468C7F351}"/>
              </a:ext>
            </a:extLst>
          </p:cNvPr>
          <p:cNvSpPr txBox="1"/>
          <p:nvPr/>
        </p:nvSpPr>
        <p:spPr>
          <a:xfrm>
            <a:off x="5969435" y="3757900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{f8}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D37527-6F2E-4CEC-9AB2-733432F3D40D}"/>
              </a:ext>
            </a:extLst>
          </p:cNvPr>
          <p:cNvSpPr txBox="1"/>
          <p:nvPr/>
        </p:nvSpPr>
        <p:spPr>
          <a:xfrm>
            <a:off x="4199315" y="5705296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{g8}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C433C-01C3-40D4-A1A0-630B9D8646F9}"/>
              </a:ext>
            </a:extLst>
          </p:cNvPr>
          <p:cNvSpPr txBox="1"/>
          <p:nvPr/>
        </p:nvSpPr>
        <p:spPr>
          <a:xfrm>
            <a:off x="2481262" y="5626237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{h8}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0A7CE9-0213-4110-9D21-5D4886FE7831}"/>
              </a:ext>
            </a:extLst>
          </p:cNvPr>
          <p:cNvSpPr txBox="1"/>
          <p:nvPr/>
        </p:nvSpPr>
        <p:spPr>
          <a:xfrm>
            <a:off x="5325955" y="5573434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{i8}</a:t>
            </a:r>
          </a:p>
        </p:txBody>
      </p:sp>
    </p:spTree>
    <p:extLst>
      <p:ext uri="{BB962C8B-B14F-4D97-AF65-F5344CB8AC3E}">
        <p14:creationId xmlns:p14="http://schemas.microsoft.com/office/powerpoint/2010/main" val="40731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D85418-04D8-4A91-B4D5-54A2DD8EC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560008"/>
            <a:ext cx="5558834" cy="87109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988030-5B7F-4F60-A43A-A863BC37319F}"/>
              </a:ext>
            </a:extLst>
          </p:cNvPr>
          <p:cNvSpPr txBox="1"/>
          <p:nvPr/>
        </p:nvSpPr>
        <p:spPr>
          <a:xfrm>
            <a:off x="3273265" y="970052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{b9}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CA80B-3161-4B09-AA4F-235328EF6628}"/>
              </a:ext>
            </a:extLst>
          </p:cNvPr>
          <p:cNvSpPr txBox="1"/>
          <p:nvPr/>
        </p:nvSpPr>
        <p:spPr>
          <a:xfrm>
            <a:off x="4551870" y="3270012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{e9}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8D6472-A124-49C9-8EA1-475B664CBFF0}"/>
              </a:ext>
            </a:extLst>
          </p:cNvPr>
          <p:cNvSpPr txBox="1"/>
          <p:nvPr/>
        </p:nvSpPr>
        <p:spPr>
          <a:xfrm>
            <a:off x="4987771" y="7083206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{d9}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5F7F4-8D4F-45E9-90AA-5B0348993F70}"/>
              </a:ext>
            </a:extLst>
          </p:cNvPr>
          <p:cNvSpPr txBox="1"/>
          <p:nvPr/>
        </p:nvSpPr>
        <p:spPr>
          <a:xfrm>
            <a:off x="3493927" y="2987844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{c9}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82AB02-FE24-4874-A809-E746E3503F6C}"/>
              </a:ext>
            </a:extLst>
          </p:cNvPr>
          <p:cNvSpPr txBox="1"/>
          <p:nvPr/>
        </p:nvSpPr>
        <p:spPr>
          <a:xfrm>
            <a:off x="6088405" y="571956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{a9}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13F26-4515-4837-898F-854A94C616A2}"/>
              </a:ext>
            </a:extLst>
          </p:cNvPr>
          <p:cNvSpPr txBox="1"/>
          <p:nvPr/>
        </p:nvSpPr>
        <p:spPr>
          <a:xfrm>
            <a:off x="1469764" y="8628776"/>
            <a:ext cx="162242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91440" rIns="0" bIns="91440" rtlCol="0">
            <a:spAutoFit/>
          </a:bodyPr>
          <a:lstStyle/>
          <a:p>
            <a:r>
              <a:rPr lang="en-US" sz="2400" dirty="0">
                <a:latin typeface="Meiryo" panose="020B0604030504040204" pitchFamily="34" charset="-128"/>
                <a:ea typeface="Meiryo" panose="020B0604030504040204" pitchFamily="34" charset="-128"/>
              </a:rPr>
              <a:t>FIG. {fig}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7AE353-B9AA-4FF3-AB7D-765EBE58AE1D}"/>
              </a:ext>
            </a:extLst>
          </p:cNvPr>
          <p:cNvSpPr txBox="1"/>
          <p:nvPr/>
        </p:nvSpPr>
        <p:spPr>
          <a:xfrm>
            <a:off x="4024073" y="4575443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{f9}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5644F8-0462-48D9-A432-0264C63F8B8E}"/>
              </a:ext>
            </a:extLst>
          </p:cNvPr>
          <p:cNvSpPr txBox="1"/>
          <p:nvPr/>
        </p:nvSpPr>
        <p:spPr>
          <a:xfrm>
            <a:off x="3976608" y="5528451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{g9}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B042EB-1FEE-4B16-9E36-E47250CE6F05}"/>
              </a:ext>
            </a:extLst>
          </p:cNvPr>
          <p:cNvSpPr txBox="1"/>
          <p:nvPr/>
        </p:nvSpPr>
        <p:spPr>
          <a:xfrm>
            <a:off x="3976608" y="6442409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{h9}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F04134-D44C-413E-AF9B-EF0C11B441D4}"/>
              </a:ext>
            </a:extLst>
          </p:cNvPr>
          <p:cNvSpPr txBox="1"/>
          <p:nvPr/>
        </p:nvSpPr>
        <p:spPr>
          <a:xfrm>
            <a:off x="4713187" y="7474259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{i9}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ABCF62-D58A-4E45-A3F1-805C3C973C2D}"/>
              </a:ext>
            </a:extLst>
          </p:cNvPr>
          <p:cNvSpPr txBox="1"/>
          <p:nvPr/>
        </p:nvSpPr>
        <p:spPr>
          <a:xfrm>
            <a:off x="1236401" y="4758964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{j9}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A4E7BF-0BF4-4555-9416-DE0BA3B147D8}"/>
              </a:ext>
            </a:extLst>
          </p:cNvPr>
          <p:cNvSpPr txBox="1"/>
          <p:nvPr/>
        </p:nvSpPr>
        <p:spPr>
          <a:xfrm>
            <a:off x="1172900" y="5654268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{k9}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494181-D5CA-4A41-A069-F5CF44AA176D}"/>
              </a:ext>
            </a:extLst>
          </p:cNvPr>
          <p:cNvSpPr txBox="1"/>
          <p:nvPr/>
        </p:nvSpPr>
        <p:spPr>
          <a:xfrm>
            <a:off x="5647080" y="3665204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{l9}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B2BAB9-5918-499C-A50E-66FF8C0D1ABB}"/>
              </a:ext>
            </a:extLst>
          </p:cNvPr>
          <p:cNvSpPr txBox="1"/>
          <p:nvPr/>
        </p:nvSpPr>
        <p:spPr>
          <a:xfrm>
            <a:off x="5613291" y="4277427"/>
            <a:ext cx="51118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{m9}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45A109-0461-4134-974D-3F155E22658D}"/>
              </a:ext>
            </a:extLst>
          </p:cNvPr>
          <p:cNvSpPr txBox="1"/>
          <p:nvPr/>
        </p:nvSpPr>
        <p:spPr>
          <a:xfrm>
            <a:off x="3459505" y="7914828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{o9}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760263-2810-4832-BF39-936ADE84129F}"/>
              </a:ext>
            </a:extLst>
          </p:cNvPr>
          <p:cNvSpPr txBox="1"/>
          <p:nvPr/>
        </p:nvSpPr>
        <p:spPr>
          <a:xfrm>
            <a:off x="5717481" y="5930452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{n9}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1DCC1C-5951-44D7-AA1E-936371BA4D15}"/>
              </a:ext>
            </a:extLst>
          </p:cNvPr>
          <p:cNvSpPr txBox="1"/>
          <p:nvPr/>
        </p:nvSpPr>
        <p:spPr>
          <a:xfrm>
            <a:off x="4636655" y="8495654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{p9}</a:t>
            </a:r>
          </a:p>
        </p:txBody>
      </p:sp>
    </p:spTree>
    <p:extLst>
      <p:ext uri="{BB962C8B-B14F-4D97-AF65-F5344CB8AC3E}">
        <p14:creationId xmlns:p14="http://schemas.microsoft.com/office/powerpoint/2010/main" val="183006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513</Words>
  <Application>Microsoft Office PowerPoint</Application>
  <PresentationFormat>Custom</PresentationFormat>
  <Paragraphs>161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Meiryo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Du</dc:creator>
  <cp:lastModifiedBy>Sharon Du</cp:lastModifiedBy>
  <cp:revision>43</cp:revision>
  <dcterms:created xsi:type="dcterms:W3CDTF">2021-09-02T18:27:42Z</dcterms:created>
  <dcterms:modified xsi:type="dcterms:W3CDTF">2021-09-27T14:57:04Z</dcterms:modified>
</cp:coreProperties>
</file>