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84AF6D-48DB-47A9-8F5F-496C4F8D63F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69DFCD-E3BA-400D-A2EA-3E323C0AC4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EE100A-2E88-4DC3-806D-54E58CF2EA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87152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8258760" y="266688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487152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8258760" y="4298400"/>
            <a:ext cx="32256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20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cxn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cxn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cxn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cxn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cxn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cxn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F5C1CA6-A39C-4BA3-86EA-0D004D7DA643}" type="datetime">
              <a:rPr lang="en-US" sz="1000" b="0" strike="noStrike" spc="-1">
                <a:solidFill>
                  <a:srgbClr val="000000"/>
                </a:solidFill>
                <a:latin typeface="Calibri"/>
              </a:rPr>
              <a:t>9/2/2021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59EC9C4-2450-4D66-BCA6-0C1401FF5870}" type="slidenum">
              <a:rPr lang="en-US" sz="10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2572200" y="2666880"/>
            <a:ext cx="8930520" cy="21099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2572200" y="4777560"/>
            <a:ext cx="8930520" cy="86004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596D03D-9FDE-458B-B602-C43C250028FA}" type="datetime">
              <a:rPr lang="en-US" sz="1000" b="0" strike="noStrike" spc="-1">
                <a:solidFill>
                  <a:srgbClr val="000000"/>
                </a:solidFill>
                <a:latin typeface="Calibri"/>
              </a:rPr>
              <a:t>9/2/2021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6B7E7E1-89FD-4A4A-BC9B-F49F27997A5C}" type="slidenum">
              <a:rPr lang="en-US" sz="10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04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cxn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cxn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cxn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cxn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cxn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cxn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11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00240" lvl="2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542960" lvl="3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00160" lvl="4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12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C787464-0464-4CFE-913B-067CE0B397B6}" type="datetime">
              <a:rPr lang="en-US" sz="1000" b="0" strike="noStrike" spc="-1">
                <a:solidFill>
                  <a:srgbClr val="000000"/>
                </a:solidFill>
                <a:latin typeface="Calibri"/>
              </a:rPr>
              <a:t>9/2/2021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13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4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177E193-7B8A-4DD2-8DFE-77EB5659223B}" type="slidenum">
              <a:rPr lang="en-US" sz="10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928240" y="6566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"/>
              </a:rPr>
              <a:t>{title}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8213125" y="4044211"/>
            <a:ext cx="1007714" cy="88277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{date}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536600" y="4485600"/>
            <a:ext cx="2173320" cy="147816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588320" y="2666880"/>
            <a:ext cx="9914400" cy="21099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{:users} {name}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484280" y="685800"/>
            <a:ext cx="10018440" cy="84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1"/>
          <p:cNvPicPr/>
          <p:nvPr/>
        </p:nvPicPr>
        <p:blipFill>
          <a:blip r:embed="rId3"/>
          <a:stretch/>
        </p:blipFill>
        <p:spPr>
          <a:xfrm>
            <a:off x="4213080" y="2553480"/>
            <a:ext cx="4899240" cy="39711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F0335-994E-4F86-8AF6-7C0BFA5C2B6B}"/>
              </a:ext>
            </a:extLst>
          </p:cNvPr>
          <p:cNvSpPr txBox="1"/>
          <p:nvPr/>
        </p:nvSpPr>
        <p:spPr>
          <a:xfrm>
            <a:off x="3743523" y="2842054"/>
            <a:ext cx="93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{ref1}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</TotalTime>
  <Words>17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Sharon Du</cp:lastModifiedBy>
  <cp:revision>3</cp:revision>
  <dcterms:created xsi:type="dcterms:W3CDTF">2013-10-05T21:34:39Z</dcterms:created>
  <dcterms:modified xsi:type="dcterms:W3CDTF">2021-09-02T15:09:17Z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