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1" r:id="rId2"/>
    <p:sldId id="322" r:id="rId3"/>
    <p:sldId id="324" r:id="rId4"/>
    <p:sldId id="323" r:id="rId5"/>
    <p:sldId id="326" r:id="rId6"/>
    <p:sldId id="325" r:id="rId7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6DD"/>
    <a:srgbClr val="000000"/>
    <a:srgbClr val="00A0AE"/>
    <a:srgbClr val="B7A9B6"/>
    <a:srgbClr val="EC4B2F"/>
    <a:srgbClr val="4B2B4B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654" autoAdjust="0"/>
  </p:normalViewPr>
  <p:slideViewPr>
    <p:cSldViewPr showGuides="1">
      <p:cViewPr varScale="1">
        <p:scale>
          <a:sx n="106" d="100"/>
          <a:sy n="106" d="100"/>
        </p:scale>
        <p:origin x="7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ël Cloots" userId="2b975f0a-0b96-4687-96b3-62b9e8f11003" providerId="ADAL" clId="{0FD935CB-08A1-460F-A97C-F8DC3504E8FD}"/>
    <pc:docChg chg="custSel addSld modSld">
      <pc:chgData name="Michaël Cloots" userId="2b975f0a-0b96-4687-96b3-62b9e8f11003" providerId="ADAL" clId="{0FD935CB-08A1-460F-A97C-F8DC3504E8FD}" dt="2022-02-10T18:37:52.383" v="69" actId="20577"/>
      <pc:docMkLst>
        <pc:docMk/>
      </pc:docMkLst>
      <pc:sldChg chg="modSp new mod">
        <pc:chgData name="Michaël Cloots" userId="2b975f0a-0b96-4687-96b3-62b9e8f11003" providerId="ADAL" clId="{0FD935CB-08A1-460F-A97C-F8DC3504E8FD}" dt="2022-02-10T18:37:52.383" v="69" actId="20577"/>
        <pc:sldMkLst>
          <pc:docMk/>
          <pc:sldMk cId="2679150034" sldId="326"/>
        </pc:sldMkLst>
        <pc:spChg chg="mod">
          <ac:chgData name="Michaël Cloots" userId="2b975f0a-0b96-4687-96b3-62b9e8f11003" providerId="ADAL" clId="{0FD935CB-08A1-460F-A97C-F8DC3504E8FD}" dt="2022-02-10T18:37:52.383" v="69" actId="20577"/>
          <ac:spMkLst>
            <pc:docMk/>
            <pc:sldMk cId="2679150034" sldId="326"/>
            <ac:spMk id="2" creationId="{688183A6-70D6-454A-8B1A-C6852A249368}"/>
          </ac:spMkLst>
        </pc:spChg>
        <pc:spChg chg="mod">
          <ac:chgData name="Michaël Cloots" userId="2b975f0a-0b96-4687-96b3-62b9e8f11003" providerId="ADAL" clId="{0FD935CB-08A1-460F-A97C-F8DC3504E8FD}" dt="2022-02-10T18:37:42.402" v="63" actId="20577"/>
          <ac:spMkLst>
            <pc:docMk/>
            <pc:sldMk cId="2679150034" sldId="326"/>
            <ac:spMk id="3" creationId="{F700A747-801A-4524-886B-17BA58A24721}"/>
          </ac:spMkLst>
        </pc:spChg>
      </pc:sldChg>
    </pc:docChg>
  </pc:docChgLst>
  <pc:docChgLst>
    <pc:chgData name="Michaël Cloots" userId="2b975f0a-0b96-4687-96b3-62b9e8f11003" providerId="ADAL" clId="{C4ABA3EC-ABED-430A-B7FF-CB43B29C52DB}"/>
    <pc:docChg chg="custSel modSld">
      <pc:chgData name="Michaël Cloots" userId="2b975f0a-0b96-4687-96b3-62b9e8f11003" providerId="ADAL" clId="{C4ABA3EC-ABED-430A-B7FF-CB43B29C52DB}" dt="2021-11-26T15:19:15.821" v="13" actId="20577"/>
      <pc:docMkLst>
        <pc:docMk/>
      </pc:docMkLst>
      <pc:sldChg chg="modSp mod">
        <pc:chgData name="Michaël Cloots" userId="2b975f0a-0b96-4687-96b3-62b9e8f11003" providerId="ADAL" clId="{C4ABA3EC-ABED-430A-B7FF-CB43B29C52DB}" dt="2021-11-26T15:19:15.821" v="13" actId="20577"/>
        <pc:sldMkLst>
          <pc:docMk/>
          <pc:sldMk cId="1745044644" sldId="418"/>
        </pc:sldMkLst>
        <pc:spChg chg="mod">
          <ac:chgData name="Michaël Cloots" userId="2b975f0a-0b96-4687-96b3-62b9e8f11003" providerId="ADAL" clId="{C4ABA3EC-ABED-430A-B7FF-CB43B29C52DB}" dt="2021-11-26T15:19:15.821" v="13" actId="20577"/>
          <ac:spMkLst>
            <pc:docMk/>
            <pc:sldMk cId="1745044644" sldId="418"/>
            <ac:spMk id="6" creationId="{00000000-0000-0000-0000-000000000000}"/>
          </ac:spMkLst>
        </pc:spChg>
      </pc:sldChg>
    </pc:docChg>
  </pc:docChgLst>
  <pc:docChgLst>
    <pc:chgData name="Ellen Torfs" userId="c6aa1e10-4a12-4511-8c7c-135720d4f277" providerId="ADAL" clId="{AC2375A1-C089-4B78-A2E6-93FC6A65A6DE}"/>
    <pc:docChg chg="undo custSel addSld delSld modSld">
      <pc:chgData name="Ellen Torfs" userId="c6aa1e10-4a12-4511-8c7c-135720d4f277" providerId="ADAL" clId="{AC2375A1-C089-4B78-A2E6-93FC6A65A6DE}" dt="2022-01-28T15:23:00.588" v="1541" actId="1076"/>
      <pc:docMkLst>
        <pc:docMk/>
      </pc:docMkLst>
      <pc:sldChg chg="modSp mod">
        <pc:chgData name="Ellen Torfs" userId="c6aa1e10-4a12-4511-8c7c-135720d4f277" providerId="ADAL" clId="{AC2375A1-C089-4B78-A2E6-93FC6A65A6DE}" dt="2022-01-28T14:45:58.906" v="36" actId="20577"/>
        <pc:sldMkLst>
          <pc:docMk/>
          <pc:sldMk cId="3022388542" sldId="321"/>
        </pc:sldMkLst>
        <pc:spChg chg="mod">
          <ac:chgData name="Ellen Torfs" userId="c6aa1e10-4a12-4511-8c7c-135720d4f277" providerId="ADAL" clId="{AC2375A1-C089-4B78-A2E6-93FC6A65A6DE}" dt="2022-01-28T14:45:58.906" v="36" actId="20577"/>
          <ac:spMkLst>
            <pc:docMk/>
            <pc:sldMk cId="3022388542" sldId="321"/>
            <ac:spMk id="2" creationId="{00000000-0000-0000-0000-000000000000}"/>
          </ac:spMkLst>
        </pc:spChg>
      </pc:sldChg>
      <pc:sldChg chg="addSp delSp modSp new mod modClrScheme chgLayout">
        <pc:chgData name="Ellen Torfs" userId="c6aa1e10-4a12-4511-8c7c-135720d4f277" providerId="ADAL" clId="{AC2375A1-C089-4B78-A2E6-93FC6A65A6DE}" dt="2022-01-28T14:59:37.469" v="818" actId="20577"/>
        <pc:sldMkLst>
          <pc:docMk/>
          <pc:sldMk cId="2617280484" sldId="322"/>
        </pc:sldMkLst>
        <pc:spChg chg="mod ord">
          <ac:chgData name="Ellen Torfs" userId="c6aa1e10-4a12-4511-8c7c-135720d4f277" providerId="ADAL" clId="{AC2375A1-C089-4B78-A2E6-93FC6A65A6DE}" dt="2022-01-28T14:59:37.469" v="818" actId="20577"/>
          <ac:spMkLst>
            <pc:docMk/>
            <pc:sldMk cId="2617280484" sldId="322"/>
            <ac:spMk id="2" creationId="{769671A9-C2F1-4108-9DAF-1504864049DC}"/>
          </ac:spMkLst>
        </pc:spChg>
        <pc:spChg chg="mod ord">
          <ac:chgData name="Ellen Torfs" userId="c6aa1e10-4a12-4511-8c7c-135720d4f277" providerId="ADAL" clId="{AC2375A1-C089-4B78-A2E6-93FC6A65A6DE}" dt="2022-01-28T14:50:03.698" v="246" actId="700"/>
          <ac:spMkLst>
            <pc:docMk/>
            <pc:sldMk cId="2617280484" sldId="322"/>
            <ac:spMk id="3" creationId="{6DB36DC1-0C5E-4693-B977-FB91ED25907F}"/>
          </ac:spMkLst>
        </pc:spChg>
        <pc:spChg chg="mod ord">
          <ac:chgData name="Ellen Torfs" userId="c6aa1e10-4a12-4511-8c7c-135720d4f277" providerId="ADAL" clId="{AC2375A1-C089-4B78-A2E6-93FC6A65A6DE}" dt="2022-01-28T14:50:03.698" v="246" actId="700"/>
          <ac:spMkLst>
            <pc:docMk/>
            <pc:sldMk cId="2617280484" sldId="322"/>
            <ac:spMk id="4" creationId="{CFB826D7-332A-447F-9375-746654572CA3}"/>
          </ac:spMkLst>
        </pc:spChg>
        <pc:spChg chg="del">
          <ac:chgData name="Ellen Torfs" userId="c6aa1e10-4a12-4511-8c7c-135720d4f277" providerId="ADAL" clId="{AC2375A1-C089-4B78-A2E6-93FC6A65A6DE}" dt="2022-01-28T14:49:41.564" v="238" actId="26606"/>
          <ac:spMkLst>
            <pc:docMk/>
            <pc:sldMk cId="2617280484" sldId="322"/>
            <ac:spMk id="5" creationId="{8AFA748B-8833-4F1A-9679-5EECEEF1FCC2}"/>
          </ac:spMkLst>
        </pc:spChg>
        <pc:spChg chg="add del mod">
          <ac:chgData name="Ellen Torfs" userId="c6aa1e10-4a12-4511-8c7c-135720d4f277" providerId="ADAL" clId="{AC2375A1-C089-4B78-A2E6-93FC6A65A6DE}" dt="2022-01-28T14:50:03.698" v="246" actId="700"/>
          <ac:spMkLst>
            <pc:docMk/>
            <pc:sldMk cId="2617280484" sldId="322"/>
            <ac:spMk id="12" creationId="{BBB3729C-C13F-4B7A-A2E0-68E99E8771EC}"/>
          </ac:spMkLst>
        </pc:spChg>
        <pc:spChg chg="add del mod">
          <ac:chgData name="Ellen Torfs" userId="c6aa1e10-4a12-4511-8c7c-135720d4f277" providerId="ADAL" clId="{AC2375A1-C089-4B78-A2E6-93FC6A65A6DE}" dt="2022-01-28T14:50:03.698" v="246" actId="700"/>
          <ac:spMkLst>
            <pc:docMk/>
            <pc:sldMk cId="2617280484" sldId="322"/>
            <ac:spMk id="14" creationId="{D6A75C72-DF23-4417-B177-A981780C6BF7}"/>
          </ac:spMkLst>
        </pc:spChg>
        <pc:spChg chg="add mod ord">
          <ac:chgData name="Ellen Torfs" userId="c6aa1e10-4a12-4511-8c7c-135720d4f277" providerId="ADAL" clId="{AC2375A1-C089-4B78-A2E6-93FC6A65A6DE}" dt="2022-01-28T14:50:03.698" v="246" actId="700"/>
          <ac:spMkLst>
            <pc:docMk/>
            <pc:sldMk cId="2617280484" sldId="322"/>
            <ac:spMk id="16" creationId="{FE8ECD1D-3A68-4B9A-A83C-5624E79A836A}"/>
          </ac:spMkLst>
        </pc:spChg>
        <pc:graphicFrameChg chg="add mod modGraphic">
          <ac:chgData name="Ellen Torfs" userId="c6aa1e10-4a12-4511-8c7c-135720d4f277" providerId="ADAL" clId="{AC2375A1-C089-4B78-A2E6-93FC6A65A6DE}" dt="2022-01-28T14:52:46.801" v="282" actId="207"/>
          <ac:graphicFrameMkLst>
            <pc:docMk/>
            <pc:sldMk cId="2617280484" sldId="322"/>
            <ac:graphicFrameMk id="8" creationId="{CCAEC848-93BC-4E68-9E97-63AEBD931C46}"/>
          </ac:graphicFrameMkLst>
        </pc:graphicFrameChg>
        <pc:picChg chg="add del mod">
          <ac:chgData name="Ellen Torfs" userId="c6aa1e10-4a12-4511-8c7c-135720d4f277" providerId="ADAL" clId="{AC2375A1-C089-4B78-A2E6-93FC6A65A6DE}" dt="2022-01-28T14:49:53.726" v="242" actId="22"/>
          <ac:picMkLst>
            <pc:docMk/>
            <pc:sldMk cId="2617280484" sldId="322"/>
            <ac:picMk id="7" creationId="{042F3D0F-9666-4788-9EE7-F3B3E4E49198}"/>
          </ac:picMkLst>
        </pc:picChg>
      </pc:sldChg>
      <pc:sldChg chg="modSp new mod">
        <pc:chgData name="Ellen Torfs" userId="c6aa1e10-4a12-4511-8c7c-135720d4f277" providerId="ADAL" clId="{AC2375A1-C089-4B78-A2E6-93FC6A65A6DE}" dt="2022-01-28T15:01:32.023" v="885" actId="20577"/>
        <pc:sldMkLst>
          <pc:docMk/>
          <pc:sldMk cId="959631587" sldId="323"/>
        </pc:sldMkLst>
        <pc:spChg chg="mod">
          <ac:chgData name="Ellen Torfs" userId="c6aa1e10-4a12-4511-8c7c-135720d4f277" providerId="ADAL" clId="{AC2375A1-C089-4B78-A2E6-93FC6A65A6DE}" dt="2022-01-28T15:01:32.023" v="885" actId="20577"/>
          <ac:spMkLst>
            <pc:docMk/>
            <pc:sldMk cId="959631587" sldId="323"/>
            <ac:spMk id="2" creationId="{5EF88221-5B18-4ED9-ABE6-7842F39E1D0D}"/>
          </ac:spMkLst>
        </pc:spChg>
        <pc:spChg chg="mod">
          <ac:chgData name="Ellen Torfs" userId="c6aa1e10-4a12-4511-8c7c-135720d4f277" providerId="ADAL" clId="{AC2375A1-C089-4B78-A2E6-93FC6A65A6DE}" dt="2022-01-28T15:01:08.787" v="828" actId="20577"/>
          <ac:spMkLst>
            <pc:docMk/>
            <pc:sldMk cId="959631587" sldId="323"/>
            <ac:spMk id="3" creationId="{AA7B607C-856C-4BD9-9C33-587BF6964C85}"/>
          </ac:spMkLst>
        </pc:spChg>
      </pc:sldChg>
      <pc:sldChg chg="modSp new mod">
        <pc:chgData name="Ellen Torfs" userId="c6aa1e10-4a12-4511-8c7c-135720d4f277" providerId="ADAL" clId="{AC2375A1-C089-4B78-A2E6-93FC6A65A6DE}" dt="2022-01-28T15:11:48.685" v="1196" actId="27636"/>
        <pc:sldMkLst>
          <pc:docMk/>
          <pc:sldMk cId="1135456821" sldId="324"/>
        </pc:sldMkLst>
        <pc:spChg chg="mod">
          <ac:chgData name="Ellen Torfs" userId="c6aa1e10-4a12-4511-8c7c-135720d4f277" providerId="ADAL" clId="{AC2375A1-C089-4B78-A2E6-93FC6A65A6DE}" dt="2022-01-28T15:11:48.685" v="1196" actId="27636"/>
          <ac:spMkLst>
            <pc:docMk/>
            <pc:sldMk cId="1135456821" sldId="324"/>
            <ac:spMk id="2" creationId="{819CB93C-BF46-4FDA-951E-03C6EB6281B8}"/>
          </ac:spMkLst>
        </pc:spChg>
        <pc:spChg chg="mod">
          <ac:chgData name="Ellen Torfs" userId="c6aa1e10-4a12-4511-8c7c-135720d4f277" providerId="ADAL" clId="{AC2375A1-C089-4B78-A2E6-93FC6A65A6DE}" dt="2022-01-28T15:10:38.694" v="1148" actId="21"/>
          <ac:spMkLst>
            <pc:docMk/>
            <pc:sldMk cId="1135456821" sldId="324"/>
            <ac:spMk id="3" creationId="{70D19769-540B-4762-AC1D-46A99889BF65}"/>
          </ac:spMkLst>
        </pc:spChg>
      </pc:sldChg>
      <pc:sldChg chg="addSp modSp new mod">
        <pc:chgData name="Ellen Torfs" userId="c6aa1e10-4a12-4511-8c7c-135720d4f277" providerId="ADAL" clId="{AC2375A1-C089-4B78-A2E6-93FC6A65A6DE}" dt="2022-01-28T15:23:00.588" v="1541" actId="1076"/>
        <pc:sldMkLst>
          <pc:docMk/>
          <pc:sldMk cId="1118926834" sldId="325"/>
        </pc:sldMkLst>
        <pc:spChg chg="mod">
          <ac:chgData name="Ellen Torfs" userId="c6aa1e10-4a12-4511-8c7c-135720d4f277" providerId="ADAL" clId="{AC2375A1-C089-4B78-A2E6-93FC6A65A6DE}" dt="2022-01-28T15:22:56.961" v="1540" actId="20577"/>
          <ac:spMkLst>
            <pc:docMk/>
            <pc:sldMk cId="1118926834" sldId="325"/>
            <ac:spMk id="2" creationId="{63B37C04-14CE-4C47-8ED4-F78E61AE0664}"/>
          </ac:spMkLst>
        </pc:spChg>
        <pc:spChg chg="mod">
          <ac:chgData name="Ellen Torfs" userId="c6aa1e10-4a12-4511-8c7c-135720d4f277" providerId="ADAL" clId="{AC2375A1-C089-4B78-A2E6-93FC6A65A6DE}" dt="2022-01-28T15:18:05.956" v="1212" actId="20577"/>
          <ac:spMkLst>
            <pc:docMk/>
            <pc:sldMk cId="1118926834" sldId="325"/>
            <ac:spMk id="3" creationId="{C7AA2F43-64A0-41F9-8727-46F845E3BAF3}"/>
          </ac:spMkLst>
        </pc:spChg>
        <pc:picChg chg="add mod">
          <ac:chgData name="Ellen Torfs" userId="c6aa1e10-4a12-4511-8c7c-135720d4f277" providerId="ADAL" clId="{AC2375A1-C089-4B78-A2E6-93FC6A65A6DE}" dt="2022-01-28T15:23:00.588" v="1541" actId="1076"/>
          <ac:picMkLst>
            <pc:docMk/>
            <pc:sldMk cId="1118926834" sldId="325"/>
            <ac:picMk id="7" creationId="{EED004C5-5A8A-422A-949F-DDEFEF7257FD}"/>
          </ac:picMkLst>
        </pc:picChg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450958342" sldId="371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537967993" sldId="372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849054387" sldId="373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90604265" sldId="374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849021639" sldId="375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81847903" sldId="376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566457146" sldId="377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849951864" sldId="378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341496104" sldId="380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79803660" sldId="387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773053556" sldId="388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66685510" sldId="390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539019100" sldId="391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178124358" sldId="392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955053001" sldId="393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178069649" sldId="394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174532009" sldId="395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453690488" sldId="396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47814599" sldId="397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043440375" sldId="398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212622819" sldId="399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666654833" sldId="400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401087137" sldId="402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308450637" sldId="403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492246580" sldId="404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09299769" sldId="405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668327816" sldId="406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852443155" sldId="407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509796064" sldId="408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10933476" sldId="409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535177266" sldId="410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966267115" sldId="411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501340923" sldId="414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281525721" sldId="416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563118819" sldId="417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745044644" sldId="418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934668057" sldId="419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833747852" sldId="420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2616235715" sldId="422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057337921" sldId="424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661422856" sldId="425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1125146044" sldId="426"/>
        </pc:sldMkLst>
      </pc:sldChg>
      <pc:sldChg chg="del">
        <pc:chgData name="Ellen Torfs" userId="c6aa1e10-4a12-4511-8c7c-135720d4f277" providerId="ADAL" clId="{AC2375A1-C089-4B78-A2E6-93FC6A65A6DE}" dt="2022-01-28T14:46:07.441" v="37" actId="47"/>
        <pc:sldMkLst>
          <pc:docMk/>
          <pc:sldMk cId="3776312126" sldId="4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10/02/2022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10/02/2022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agreements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671A9-C2F1-4108-9DAF-15048640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3 </a:t>
            </a:r>
            <a:r>
              <a:rPr lang="nl-BE" dirty="0" err="1"/>
              <a:t>credits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75h of </a:t>
            </a:r>
            <a:r>
              <a:rPr lang="nl-BE" dirty="0" err="1"/>
              <a:t>jobload</a:t>
            </a:r>
            <a:endParaRPr lang="nl-BE" dirty="0"/>
          </a:p>
          <a:p>
            <a:r>
              <a:rPr lang="nl-BE" dirty="0"/>
              <a:t>5 weeks </a:t>
            </a:r>
            <a:r>
              <a:rPr lang="nl-BE" dirty="0" err="1"/>
              <a:t>for</a:t>
            </a:r>
            <a:r>
              <a:rPr lang="nl-BE" dirty="0"/>
              <a:t> 9 </a:t>
            </a:r>
            <a:r>
              <a:rPr lang="nl-BE" dirty="0" err="1"/>
              <a:t>chapters</a:t>
            </a:r>
            <a:endParaRPr lang="nl-BE" dirty="0"/>
          </a:p>
          <a:p>
            <a:r>
              <a:rPr lang="nl-BE" dirty="0"/>
              <a:t>3 course </a:t>
            </a:r>
            <a:r>
              <a:rPr lang="nl-BE" dirty="0" err="1"/>
              <a:t>blocks</a:t>
            </a:r>
            <a:r>
              <a:rPr lang="nl-BE" dirty="0"/>
              <a:t> </a:t>
            </a:r>
            <a:r>
              <a:rPr lang="nl-BE" dirty="0" err="1"/>
              <a:t>weekly</a:t>
            </a:r>
            <a:endParaRPr lang="nl-BE" dirty="0"/>
          </a:p>
          <a:p>
            <a:pPr lvl="1"/>
            <a:r>
              <a:rPr lang="nl-BE" dirty="0"/>
              <a:t>1+2 :theory</a:t>
            </a:r>
          </a:p>
          <a:p>
            <a:pPr lvl="1"/>
            <a:r>
              <a:rPr lang="nl-BE" dirty="0"/>
              <a:t>3	    :</a:t>
            </a:r>
            <a:r>
              <a:rPr lang="nl-BE" dirty="0" err="1"/>
              <a:t>exercising</a:t>
            </a:r>
            <a:r>
              <a:rPr lang="nl-BE" dirty="0"/>
              <a:t> &amp; coaching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B36DC1-0C5E-4693-B977-FB91ED25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BE" dirty="0"/>
              <a:t>ASP.NET MVC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26D7-332A-447F-9375-746654572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2</a:t>
            </a:fld>
            <a:endParaRPr lang="nl-BE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FE8ECD1D-3A68-4B9A-A83C-5624E79A83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AEC848-93BC-4E68-9E97-63AEBD931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42273"/>
              </p:ext>
            </p:extLst>
          </p:nvPr>
        </p:nvGraphicFramePr>
        <p:xfrm>
          <a:off x="6816080" y="1278000"/>
          <a:ext cx="5195767" cy="4427538"/>
        </p:xfrm>
        <a:graphic>
          <a:graphicData uri="http://schemas.openxmlformats.org/drawingml/2006/table">
            <a:tbl>
              <a:tblPr/>
              <a:tblGrid>
                <a:gridCol w="1633545">
                  <a:extLst>
                    <a:ext uri="{9D8B030D-6E8A-4147-A177-3AD203B41FA5}">
                      <a16:colId xmlns:a16="http://schemas.microsoft.com/office/drawing/2014/main" val="3032464454"/>
                    </a:ext>
                  </a:extLst>
                </a:gridCol>
                <a:gridCol w="3562222">
                  <a:extLst>
                    <a:ext uri="{9D8B030D-6E8A-4147-A177-3AD203B41FA5}">
                      <a16:colId xmlns:a16="http://schemas.microsoft.com/office/drawing/2014/main" val="467398958"/>
                    </a:ext>
                  </a:extLst>
                </a:gridCol>
              </a:tblGrid>
              <a:tr h="635749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17/2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Lesson 1:  Introduction ASP.NET MVC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14962"/>
                  </a:ext>
                </a:extLst>
              </a:tr>
              <a:tr h="635749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24/2 (APP/AI)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  or 25/2 (ACS) 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Lesson 2: EF Core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Lesson 3: Reading Data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85882"/>
                  </a:ext>
                </a:extLst>
              </a:tr>
              <a:tr h="84009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3/3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Lesson 4: Writing Data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Lesson 5: ViewModels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96693"/>
                  </a:ext>
                </a:extLst>
              </a:tr>
              <a:tr h="63574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10/3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Lesson 6: Security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Lesson 7: Scaffolding part 1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994792"/>
                  </a:ext>
                </a:extLst>
              </a:tr>
              <a:tr h="431401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17/3 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International days (no classes)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127763"/>
                  </a:ext>
                </a:extLst>
              </a:tr>
              <a:tr h="124879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24/3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effectLst/>
                        </a:rPr>
                        <a:t>Lesson 7: Scaffolding part 2</a:t>
                      </a:r>
                      <a:br>
                        <a:rPr lang="fr-FR" sz="1300" dirty="0">
                          <a:effectLst/>
                        </a:rPr>
                      </a:br>
                      <a:r>
                        <a:rPr lang="fr-FR" sz="1300" dirty="0">
                          <a:effectLst/>
                        </a:rPr>
                        <a:t>Lesson 8: Sessions &amp; Migrations</a:t>
                      </a:r>
                      <a:br>
                        <a:rPr lang="fr-FR" sz="1300" dirty="0">
                          <a:effectLst/>
                        </a:rPr>
                      </a:br>
                      <a:r>
                        <a:rPr lang="fr-FR" sz="1300" dirty="0">
                          <a:effectLst/>
                        </a:rPr>
                        <a:t>Lesson 9: Components</a:t>
                      </a:r>
                    </a:p>
                  </a:txBody>
                  <a:tcPr marL="11353" marR="11353" marT="11353" marB="11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2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8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CB93C-BF46-4FDA-951E-03C6EB62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June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Practical exam on own device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Course material can be used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exam is open internet but any form of collaboration between students is considered exam fraud.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August (2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chance)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course unit does not allow partial mark transfers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Same modality as 1st examination chance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19769-540B-4762-AC1D-46A99889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9D219-B949-4B63-A24E-64B5BC9AC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2CD0-3044-42CD-BC6B-D3C2DD659B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54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88221-5B18-4ED9-ABE6-7842F39E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Michaël </a:t>
            </a:r>
            <a:r>
              <a:rPr lang="nl-BE" dirty="0" err="1"/>
              <a:t>Cloots</a:t>
            </a:r>
            <a:endParaRPr lang="nl-BE" dirty="0"/>
          </a:p>
          <a:p>
            <a:r>
              <a:rPr lang="nl-BE" dirty="0"/>
              <a:t>Ellen Torfs</a:t>
            </a:r>
          </a:p>
          <a:p>
            <a:r>
              <a:rPr lang="nl-BE" dirty="0"/>
              <a:t>Koen </a:t>
            </a:r>
            <a:r>
              <a:rPr lang="nl-BE" dirty="0" err="1"/>
              <a:t>Vangeel</a:t>
            </a:r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B607C-856C-4BD9-9C33-587BF696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Lecturers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B7685-B622-41B5-8699-F6FF585DA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F861-622B-450F-9194-BCD19587ED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96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88183A6-70D6-454A-8B1A-C6852A24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Michaël </a:t>
            </a:r>
            <a:r>
              <a:rPr lang="en-US" dirty="0" err="1"/>
              <a:t>Cloots’s</a:t>
            </a:r>
            <a:r>
              <a:rPr lang="en-US" dirty="0"/>
              <a:t> lesson(s) can be followed online (see Teams link on Canvas)</a:t>
            </a:r>
          </a:p>
          <a:p>
            <a:r>
              <a:rPr lang="en-US" dirty="0"/>
              <a:t>Please note </a:t>
            </a:r>
            <a:r>
              <a:rPr lang="en-US"/>
              <a:t>that the classes </a:t>
            </a:r>
            <a:r>
              <a:rPr lang="en-US" dirty="0"/>
              <a:t>are NOT recorded!</a:t>
            </a:r>
            <a:endParaRPr lang="fr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00A747-801A-4524-886B-17BA58A2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Quarantine</a:t>
            </a:r>
            <a:r>
              <a:rPr lang="nl-NL" dirty="0"/>
              <a:t>?</a:t>
            </a:r>
            <a:endParaRPr lang="fr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CDE937-C888-47EA-BA3C-AEBF6911D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3FE7D9-9CEC-4211-A7B1-2FF1FA1409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915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B37C04-14CE-4C47-8ED4-F78E61AE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Knowledge of </a:t>
            </a:r>
            <a:r>
              <a:rPr lang="nl-BE" dirty="0" err="1"/>
              <a:t>the</a:t>
            </a:r>
            <a:r>
              <a:rPr lang="nl-BE" dirty="0"/>
              <a:t> C# </a:t>
            </a:r>
            <a:r>
              <a:rPr lang="nl-BE" dirty="0" err="1"/>
              <a:t>programming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 is </a:t>
            </a:r>
            <a:r>
              <a:rPr lang="nl-BE" dirty="0" err="1"/>
              <a:t>required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see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/>
              <a:t>course </a:t>
            </a:r>
            <a:r>
              <a:rPr lang="nl-BE" dirty="0" err="1"/>
              <a:t>Devops</a:t>
            </a:r>
            <a:r>
              <a:rPr lang="nl-BE" dirty="0"/>
              <a:t> &amp; Security</a:t>
            </a:r>
          </a:p>
          <a:p>
            <a:endParaRPr lang="nl-BE" dirty="0"/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test </a:t>
            </a:r>
            <a:r>
              <a:rPr lang="nl-BE" dirty="0" err="1"/>
              <a:t>your</a:t>
            </a:r>
            <a:r>
              <a:rPr lang="nl-BE" dirty="0"/>
              <a:t> C# skills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taking</a:t>
            </a:r>
            <a:br>
              <a:rPr lang="nl-BE" dirty="0"/>
            </a:b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quizzes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on canvas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achieve</a:t>
            </a:r>
            <a:r>
              <a:rPr lang="nl-BE" dirty="0"/>
              <a:t> a </a:t>
            </a:r>
            <a:r>
              <a:rPr lang="nl-BE" dirty="0" err="1"/>
              <a:t>mininum</a:t>
            </a:r>
            <a:r>
              <a:rPr lang="nl-BE" dirty="0"/>
              <a:t> score of 75%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AA2F43-64A0-41F9-8727-46F845E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Prerequisites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0E6F-2BC7-40CB-91AF-841D32672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E5A1-A5D1-484A-9461-24BC6797B4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004C5-5A8A-422A-949F-DDEFEF72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2420888"/>
            <a:ext cx="3771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6834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0</TotalTime>
  <Words>248</Words>
  <Application>Microsoft Office PowerPoint</Application>
  <PresentationFormat>Breedbeeld</PresentationFormat>
  <Paragraphs>46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Verdana</vt:lpstr>
      <vt:lpstr>TM_presentatie_eng</vt:lpstr>
      <vt:lpstr>ASP.NET MVC</vt:lpstr>
      <vt:lpstr>ASP.NET MVC </vt:lpstr>
      <vt:lpstr>Evaluation</vt:lpstr>
      <vt:lpstr>Lecturers</vt:lpstr>
      <vt:lpstr>Quarantine?</vt:lpstr>
      <vt:lpstr>Prerequisites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Michaël Cloots</cp:lastModifiedBy>
  <cp:revision>174</cp:revision>
  <dcterms:created xsi:type="dcterms:W3CDTF">2015-09-10T12:21:13Z</dcterms:created>
  <dcterms:modified xsi:type="dcterms:W3CDTF">2022-02-10T18:38:01Z</dcterms:modified>
</cp:coreProperties>
</file>