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311" r:id="rId4"/>
    <p:sldId id="312" r:id="rId5"/>
    <p:sldId id="260" r:id="rId6"/>
    <p:sldId id="261" r:id="rId7"/>
    <p:sldId id="262" r:id="rId8"/>
    <p:sldId id="263" r:id="rId9"/>
    <p:sldId id="310" r:id="rId10"/>
    <p:sldId id="330" r:id="rId11"/>
    <p:sldId id="264" r:id="rId12"/>
    <p:sldId id="325" r:id="rId13"/>
    <p:sldId id="315" r:id="rId14"/>
    <p:sldId id="265" r:id="rId15"/>
    <p:sldId id="267" r:id="rId16"/>
    <p:sldId id="333" r:id="rId17"/>
    <p:sldId id="320" r:id="rId18"/>
    <p:sldId id="329" r:id="rId19"/>
    <p:sldId id="321" r:id="rId20"/>
    <p:sldId id="322" r:id="rId21"/>
    <p:sldId id="323" r:id="rId22"/>
    <p:sldId id="273" r:id="rId23"/>
    <p:sldId id="335" r:id="rId24"/>
    <p:sldId id="326" r:id="rId25"/>
    <p:sldId id="327" r:id="rId26"/>
  </p:sldIdLst>
  <p:sldSz cx="9144000" cy="5143500" type="screen16x9"/>
  <p:notesSz cx="6858000" cy="9144000"/>
  <p:embeddedFontLst>
    <p:embeddedFont>
      <p:font typeface="Fredoka One" panose="020B0604020202020204" charset="0"/>
      <p:regular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0">
          <p15:clr>
            <a:srgbClr val="FF00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00F00-22C5-48E5-AEC9-968604141DFB}">
  <a:tblStyle styleId="{07300F00-22C5-48E5-AEC9-968604141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5" autoAdjust="0"/>
    <p:restoredTop sz="90377" autoAdjust="0"/>
  </p:normalViewPr>
  <p:slideViewPr>
    <p:cSldViewPr snapToGrid="0">
      <p:cViewPr varScale="1">
        <p:scale>
          <a:sx n="82" d="100"/>
          <a:sy n="82" d="100"/>
        </p:scale>
        <p:origin x="1036" y="64"/>
      </p:cViewPr>
      <p:guideLst>
        <p:guide orient="horz" pos="5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01BD9-E60E-4D25-A067-CFA4241847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A09CA22-F27E-47E2-B373-70DD2BA88DA8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Parent submit Nanyang Primary School as school of choice 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7E121E7C-593E-4A91-B533-A6589701C5FD}" type="parTrans" cxnId="{9D531B71-A2A5-4535-8C2E-ADE0DB6D8823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407DBC5F-117B-4A6E-B6E3-DC14E34032CD}" type="sibTrans" cxnId="{9D531B71-A2A5-4535-8C2E-ADE0DB6D8823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66055D92-6650-4440-AF74-80DC8AAE215F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Found out that Nanyang Primary School has more applicants than vacancies 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FD5E3AAA-A463-46F0-BA6D-8297A9F2F88E}" type="parTrans" cxnId="{C8E50A10-4D52-4146-BF72-80CF472A80CC}">
      <dgm:prSet custT="1"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80668C9F-690D-4942-8338-CD0A6471F958}" type="sibTrans" cxnId="{C8E50A10-4D52-4146-BF72-80CF472A80CC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6278B063-035D-4E7A-92DC-B58EC32EFDED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Continue with application to Nanyang Primary School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F80BB49E-215D-4A63-BC5C-425E180794E9}" type="parTrans" cxnId="{A9D45BD4-614C-4E47-BDB0-42F7C8EF2C2C}">
      <dgm:prSet custT="1"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94BCF234-488F-42FD-B961-22996482AD33}" type="sibTrans" cxnId="{A9D45BD4-614C-4E47-BDB0-42F7C8EF2C2C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68F8C22A-004B-4867-BCC1-A944FE445732}">
      <dgm:prSet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Apply for another school 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9643A115-8B6D-4391-8D78-8AB0220F8C3A}" type="parTrans" cxnId="{CCB5D1FE-AE70-49CE-B9A3-581039F545B9}">
      <dgm:prSet custT="1"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56DF9273-4297-435D-BBE7-CEEBF8BA7F3E}" type="sibTrans" cxnId="{CCB5D1FE-AE70-49CE-B9A3-581039F545B9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1C765458-3C76-419F-BE14-2898BCEF94F9}">
      <dgm:prSet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Posted to Nanyang Primary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0551D7CA-E1E7-4B9D-BC90-720FEEC8B640}" type="parTrans" cxnId="{8F2D4ABF-E815-47C4-ACF1-ED2505578B4B}">
      <dgm:prSet custT="1"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6ACDCB55-E480-4DDE-98D9-494406B7E07D}" type="sibTrans" cxnId="{8F2D4ABF-E815-47C4-ACF1-ED2505578B4B}">
      <dgm:prSet/>
      <dgm:spPr/>
      <dgm:t>
        <a:bodyPr/>
        <a:lstStyle/>
        <a:p>
          <a:endParaRPr lang="en-US" sz="1200" b="1">
            <a:solidFill>
              <a:schemeClr val="bg2"/>
            </a:solidFill>
            <a:latin typeface="Montserrat" panose="020B0604020202020204" charset="0"/>
          </a:endParaRPr>
        </a:p>
      </dgm:t>
    </dgm:pt>
    <dgm:pt modelId="{6BF732D0-01F6-4FBB-B6BE-4ADD7C1F7BD1}">
      <dgm:prSet custT="1"/>
      <dgm:spPr/>
      <dgm:t>
        <a:bodyPr/>
        <a:lstStyle/>
        <a:p>
          <a:pPr algn="ctr"/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Registration opens</a:t>
          </a:r>
        </a:p>
      </dgm:t>
    </dgm:pt>
    <dgm:pt modelId="{BBDE4FEC-F410-4531-8883-316E15C86C89}" type="parTrans" cxnId="{5EB486B9-484F-4943-82D4-3A23FC30F41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BF55688-096A-4DD4-A5D3-D03FD518643B}" type="sibTrans" cxnId="{5EB486B9-484F-4943-82D4-3A23FC30F41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34A42A-D40A-4820-94DA-264F44CD73F5}">
      <dgm:prSet custT="1"/>
      <dgm:spPr/>
      <dgm:t>
        <a:bodyPr/>
        <a:lstStyle/>
        <a:p>
          <a:r>
            <a:rPr lang="en-US" sz="1100" b="1" dirty="0" smtClean="0">
              <a:solidFill>
                <a:schemeClr val="bg2"/>
              </a:solidFill>
              <a:latin typeface="Montserrat" panose="020B0604020202020204" charset="0"/>
            </a:rPr>
            <a:t>Not allocated a school in this phase </a:t>
          </a:r>
          <a:endParaRPr lang="en-US" sz="1100" b="1" dirty="0">
            <a:solidFill>
              <a:schemeClr val="bg2"/>
            </a:solidFill>
            <a:latin typeface="Montserrat" panose="020B0604020202020204" charset="0"/>
          </a:endParaRPr>
        </a:p>
      </dgm:t>
    </dgm:pt>
    <dgm:pt modelId="{93CAABEB-291B-48F8-8458-38F2A7568BF5}" type="parTrans" cxnId="{2528B836-2C55-41BA-B23C-CBA176A5316B}">
      <dgm:prSet/>
      <dgm:spPr/>
      <dgm:t>
        <a:bodyPr/>
        <a:lstStyle/>
        <a:p>
          <a:endParaRPr lang="en-US"/>
        </a:p>
      </dgm:t>
    </dgm:pt>
    <dgm:pt modelId="{06E7C169-51A4-4A8E-8DDB-D348C42DD9B3}" type="sibTrans" cxnId="{2528B836-2C55-41BA-B23C-CBA176A5316B}">
      <dgm:prSet/>
      <dgm:spPr/>
      <dgm:t>
        <a:bodyPr/>
        <a:lstStyle/>
        <a:p>
          <a:endParaRPr lang="en-US"/>
        </a:p>
      </dgm:t>
    </dgm:pt>
    <dgm:pt modelId="{D957998E-965C-468F-8C31-B73E27E7BE22}" type="pres">
      <dgm:prSet presAssocID="{B3C01BD9-E60E-4D25-A067-CFA4241847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FC6681-206A-4EE4-B34F-C4F6BD60894A}" type="pres">
      <dgm:prSet presAssocID="{6BF732D0-01F6-4FBB-B6BE-4ADD7C1F7BD1}" presName="root1" presStyleCnt="0"/>
      <dgm:spPr/>
    </dgm:pt>
    <dgm:pt modelId="{69337196-5A44-4126-ABE3-B376FD3DFE1D}" type="pres">
      <dgm:prSet presAssocID="{6BF732D0-01F6-4FBB-B6BE-4ADD7C1F7BD1}" presName="LevelOneTextNode" presStyleLbl="node0" presStyleIdx="0" presStyleCnt="1" custLinFactNeighborX="-10762" custLinFactNeighborY="6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1202A-E9C9-4F45-B7A2-00EFF1161610}" type="pres">
      <dgm:prSet presAssocID="{6BF732D0-01F6-4FBB-B6BE-4ADD7C1F7BD1}" presName="level2hierChild" presStyleCnt="0"/>
      <dgm:spPr/>
    </dgm:pt>
    <dgm:pt modelId="{619B0FEA-9678-4EDC-BCDE-AEC7CA402434}" type="pres">
      <dgm:prSet presAssocID="{7E121E7C-593E-4A91-B533-A6589701C5F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0E22F48F-3D7D-4F39-B5AE-90C39701D002}" type="pres">
      <dgm:prSet presAssocID="{7E121E7C-593E-4A91-B533-A6589701C5F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BFD7705-85D4-4EC7-85C4-A4E03814B9F1}" type="pres">
      <dgm:prSet presAssocID="{1A09CA22-F27E-47E2-B373-70DD2BA88DA8}" presName="root2" presStyleCnt="0"/>
      <dgm:spPr/>
    </dgm:pt>
    <dgm:pt modelId="{8CA4CF61-75D1-414B-9DFE-C98A5A6BBD1B}" type="pres">
      <dgm:prSet presAssocID="{1A09CA22-F27E-47E2-B373-70DD2BA88DA8}" presName="LevelTwoTextNode" presStyleLbl="node2" presStyleIdx="0" presStyleCnt="1" custScaleY="131496" custLinFactNeighborX="-11958" custLinFactNeighborY="6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F834D-256C-4418-B133-BE130396F1DC}" type="pres">
      <dgm:prSet presAssocID="{1A09CA22-F27E-47E2-B373-70DD2BA88DA8}" presName="level3hierChild" presStyleCnt="0"/>
      <dgm:spPr/>
    </dgm:pt>
    <dgm:pt modelId="{B4D48180-F079-4961-8C7D-BD2E2494C4CF}" type="pres">
      <dgm:prSet presAssocID="{FD5E3AAA-A463-46F0-BA6D-8297A9F2F88E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049B46B-6ABF-4631-98DC-CF9C00DC8D21}" type="pres">
      <dgm:prSet presAssocID="{FD5E3AAA-A463-46F0-BA6D-8297A9F2F88E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2E36FE6-4FDE-4383-8D7A-1EDAA24805E5}" type="pres">
      <dgm:prSet presAssocID="{66055D92-6650-4440-AF74-80DC8AAE215F}" presName="root2" presStyleCnt="0"/>
      <dgm:spPr/>
    </dgm:pt>
    <dgm:pt modelId="{9CBA39A0-C962-4B7D-8199-3741CD0866AB}" type="pres">
      <dgm:prSet presAssocID="{66055D92-6650-4440-AF74-80DC8AAE215F}" presName="LevelTwoTextNode" presStyleLbl="node3" presStyleIdx="0" presStyleCnt="1" custScaleX="136292" custScaleY="173401" custLinFactNeighborX="-24341" custLinFactNeighborY="4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A05221-51AB-4EB9-90F7-1F2F0514C9BA}" type="pres">
      <dgm:prSet presAssocID="{66055D92-6650-4440-AF74-80DC8AAE215F}" presName="level3hierChild" presStyleCnt="0"/>
      <dgm:spPr/>
    </dgm:pt>
    <dgm:pt modelId="{1F970863-A7D8-47A8-8BF2-E59B59EBF097}" type="pres">
      <dgm:prSet presAssocID="{9643A115-8B6D-4391-8D78-8AB0220F8C3A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B47C4ABA-814B-40BC-9094-E3B12D5F245F}" type="pres">
      <dgm:prSet presAssocID="{9643A115-8B6D-4391-8D78-8AB0220F8C3A}" presName="connTx" presStyleLbl="parChTrans1D4" presStyleIdx="0" presStyleCnt="4"/>
      <dgm:spPr/>
      <dgm:t>
        <a:bodyPr/>
        <a:lstStyle/>
        <a:p>
          <a:endParaRPr lang="en-US"/>
        </a:p>
      </dgm:t>
    </dgm:pt>
    <dgm:pt modelId="{917D08E6-7855-42E1-9C9B-1E5187815F66}" type="pres">
      <dgm:prSet presAssocID="{68F8C22A-004B-4867-BCC1-A944FE445732}" presName="root2" presStyleCnt="0"/>
      <dgm:spPr/>
    </dgm:pt>
    <dgm:pt modelId="{45F0103C-78A7-4698-A902-98532C2ECE02}" type="pres">
      <dgm:prSet presAssocID="{68F8C22A-004B-4867-BCC1-A944FE445732}" presName="LevelTwoTextNode" presStyleLbl="node4" presStyleIdx="0" presStyleCnt="4" custScaleY="103060" custLinFactNeighborY="-85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D8F7E-F531-46BC-9A35-73D7977F30C3}" type="pres">
      <dgm:prSet presAssocID="{68F8C22A-004B-4867-BCC1-A944FE445732}" presName="level3hierChild" presStyleCnt="0"/>
      <dgm:spPr/>
    </dgm:pt>
    <dgm:pt modelId="{1D8D5608-C3CA-45A9-80C9-7010096338D8}" type="pres">
      <dgm:prSet presAssocID="{F80BB49E-215D-4A63-BC5C-425E180794E9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E3E4025-6B56-42D8-B68C-86242708C209}" type="pres">
      <dgm:prSet presAssocID="{F80BB49E-215D-4A63-BC5C-425E180794E9}" presName="connTx" presStyleLbl="parChTrans1D4" presStyleIdx="1" presStyleCnt="4"/>
      <dgm:spPr/>
      <dgm:t>
        <a:bodyPr/>
        <a:lstStyle/>
        <a:p>
          <a:endParaRPr lang="en-US"/>
        </a:p>
      </dgm:t>
    </dgm:pt>
    <dgm:pt modelId="{992AD3E8-1CB7-4A0D-B12C-BC06F6663460}" type="pres">
      <dgm:prSet presAssocID="{6278B063-035D-4E7A-92DC-B58EC32EFDED}" presName="root2" presStyleCnt="0"/>
      <dgm:spPr/>
    </dgm:pt>
    <dgm:pt modelId="{BF5CC817-D857-4EF6-AB19-9D20DC313005}" type="pres">
      <dgm:prSet presAssocID="{6278B063-035D-4E7A-92DC-B58EC32EFDED}" presName="LevelTwoTextNode" presStyleLbl="node4" presStyleIdx="1" presStyleCnt="4" custScaleY="111543" custLinFactNeighborX="1271" custLinFactNeighborY="583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3D0C5-0013-4FC5-8706-6C23D7B2EB1C}" type="pres">
      <dgm:prSet presAssocID="{6278B063-035D-4E7A-92DC-B58EC32EFDED}" presName="level3hierChild" presStyleCnt="0"/>
      <dgm:spPr/>
    </dgm:pt>
    <dgm:pt modelId="{1A9C643A-5066-4403-9B26-0FF3861B81A4}" type="pres">
      <dgm:prSet presAssocID="{0551D7CA-E1E7-4B9D-BC90-720FEEC8B640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3A26D78C-267E-4051-9F39-74471102A269}" type="pres">
      <dgm:prSet presAssocID="{0551D7CA-E1E7-4B9D-BC90-720FEEC8B640}" presName="connTx" presStyleLbl="parChTrans1D4" presStyleIdx="2" presStyleCnt="4"/>
      <dgm:spPr/>
      <dgm:t>
        <a:bodyPr/>
        <a:lstStyle/>
        <a:p>
          <a:endParaRPr lang="en-US"/>
        </a:p>
      </dgm:t>
    </dgm:pt>
    <dgm:pt modelId="{03954B1C-D386-4AF9-82DB-123F0E4272B0}" type="pres">
      <dgm:prSet presAssocID="{1C765458-3C76-419F-BE14-2898BCEF94F9}" presName="root2" presStyleCnt="0"/>
      <dgm:spPr/>
    </dgm:pt>
    <dgm:pt modelId="{0283A4D7-4233-46DF-8D6D-77E2FFF6874C}" type="pres">
      <dgm:prSet presAssocID="{1C765458-3C76-419F-BE14-2898BCEF94F9}" presName="LevelTwoTextNode" presStyleLbl="node4" presStyleIdx="2" presStyleCnt="4" custLinFactNeighborX="-5122" custLinFactNeighborY="5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A1A95-78EF-4172-8D36-E08A6F324FE7}" type="pres">
      <dgm:prSet presAssocID="{1C765458-3C76-419F-BE14-2898BCEF94F9}" presName="level3hierChild" presStyleCnt="0"/>
      <dgm:spPr/>
    </dgm:pt>
    <dgm:pt modelId="{83AECB09-6463-4C37-8981-BC238F54B52A}" type="pres">
      <dgm:prSet presAssocID="{93CAABEB-291B-48F8-8458-38F2A7568BF5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1AE2A627-6BA4-49F2-8308-0DEF1640FE20}" type="pres">
      <dgm:prSet presAssocID="{93CAABEB-291B-48F8-8458-38F2A7568BF5}" presName="connTx" presStyleLbl="parChTrans1D4" presStyleIdx="3" presStyleCnt="4"/>
      <dgm:spPr/>
      <dgm:t>
        <a:bodyPr/>
        <a:lstStyle/>
        <a:p>
          <a:endParaRPr lang="en-US"/>
        </a:p>
      </dgm:t>
    </dgm:pt>
    <dgm:pt modelId="{0D8ED5EC-2CC6-4559-BF78-82F2B4C8144A}" type="pres">
      <dgm:prSet presAssocID="{EF34A42A-D40A-4820-94DA-264F44CD73F5}" presName="root2" presStyleCnt="0"/>
      <dgm:spPr/>
    </dgm:pt>
    <dgm:pt modelId="{67988C88-C98D-4EF0-9590-24E71A0F6AA2}" type="pres">
      <dgm:prSet presAssocID="{EF34A42A-D40A-4820-94DA-264F44CD73F5}" presName="LevelTwoTextNode" presStyleLbl="node4" presStyleIdx="3" presStyleCnt="4" custScaleX="122402" custScaleY="100138" custLinFactNeighborX="-1934" custLinFactNeighborY="76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79B7B-926C-44F0-9AF6-FBD1BE546551}" type="pres">
      <dgm:prSet presAssocID="{EF34A42A-D40A-4820-94DA-264F44CD73F5}" presName="level3hierChild" presStyleCnt="0"/>
      <dgm:spPr/>
    </dgm:pt>
  </dgm:ptLst>
  <dgm:cxnLst>
    <dgm:cxn modelId="{2528B836-2C55-41BA-B23C-CBA176A5316B}" srcId="{6278B063-035D-4E7A-92DC-B58EC32EFDED}" destId="{EF34A42A-D40A-4820-94DA-264F44CD73F5}" srcOrd="1" destOrd="0" parTransId="{93CAABEB-291B-48F8-8458-38F2A7568BF5}" sibTransId="{06E7C169-51A4-4A8E-8DDB-D348C42DD9B3}"/>
    <dgm:cxn modelId="{A9D45BD4-614C-4E47-BDB0-42F7C8EF2C2C}" srcId="{66055D92-6650-4440-AF74-80DC8AAE215F}" destId="{6278B063-035D-4E7A-92DC-B58EC32EFDED}" srcOrd="1" destOrd="0" parTransId="{F80BB49E-215D-4A63-BC5C-425E180794E9}" sibTransId="{94BCF234-488F-42FD-B961-22996482AD33}"/>
    <dgm:cxn modelId="{5EB486B9-484F-4943-82D4-3A23FC30F41C}" srcId="{B3C01BD9-E60E-4D25-A067-CFA42418471B}" destId="{6BF732D0-01F6-4FBB-B6BE-4ADD7C1F7BD1}" srcOrd="0" destOrd="0" parTransId="{BBDE4FEC-F410-4531-8883-316E15C86C89}" sibTransId="{4BF55688-096A-4DD4-A5D3-D03FD518643B}"/>
    <dgm:cxn modelId="{527C39AB-9CCB-4940-8B3D-3EA72851B1D5}" type="presOf" srcId="{F80BB49E-215D-4A63-BC5C-425E180794E9}" destId="{1D8D5608-C3CA-45A9-80C9-7010096338D8}" srcOrd="0" destOrd="0" presId="urn:microsoft.com/office/officeart/2005/8/layout/hierarchy2"/>
    <dgm:cxn modelId="{B16454FB-E96D-456F-9D71-B5D5360247B4}" type="presOf" srcId="{6278B063-035D-4E7A-92DC-B58EC32EFDED}" destId="{BF5CC817-D857-4EF6-AB19-9D20DC313005}" srcOrd="0" destOrd="0" presId="urn:microsoft.com/office/officeart/2005/8/layout/hierarchy2"/>
    <dgm:cxn modelId="{8F2D4ABF-E815-47C4-ACF1-ED2505578B4B}" srcId="{6278B063-035D-4E7A-92DC-B58EC32EFDED}" destId="{1C765458-3C76-419F-BE14-2898BCEF94F9}" srcOrd="0" destOrd="0" parTransId="{0551D7CA-E1E7-4B9D-BC90-720FEEC8B640}" sibTransId="{6ACDCB55-E480-4DDE-98D9-494406B7E07D}"/>
    <dgm:cxn modelId="{25C12259-E26E-45CC-9345-AF0A96B258E8}" type="presOf" srcId="{EF34A42A-D40A-4820-94DA-264F44CD73F5}" destId="{67988C88-C98D-4EF0-9590-24E71A0F6AA2}" srcOrd="0" destOrd="0" presId="urn:microsoft.com/office/officeart/2005/8/layout/hierarchy2"/>
    <dgm:cxn modelId="{7851E288-F5F4-4613-904F-5B370602836B}" type="presOf" srcId="{7E121E7C-593E-4A91-B533-A6589701C5FD}" destId="{619B0FEA-9678-4EDC-BCDE-AEC7CA402434}" srcOrd="0" destOrd="0" presId="urn:microsoft.com/office/officeart/2005/8/layout/hierarchy2"/>
    <dgm:cxn modelId="{6AFAE7E8-B6FD-4848-BBC9-3069A6430844}" type="presOf" srcId="{93CAABEB-291B-48F8-8458-38F2A7568BF5}" destId="{83AECB09-6463-4C37-8981-BC238F54B52A}" srcOrd="0" destOrd="0" presId="urn:microsoft.com/office/officeart/2005/8/layout/hierarchy2"/>
    <dgm:cxn modelId="{C8E50A10-4D52-4146-BF72-80CF472A80CC}" srcId="{1A09CA22-F27E-47E2-B373-70DD2BA88DA8}" destId="{66055D92-6650-4440-AF74-80DC8AAE215F}" srcOrd="0" destOrd="0" parTransId="{FD5E3AAA-A463-46F0-BA6D-8297A9F2F88E}" sibTransId="{80668C9F-690D-4942-8338-CD0A6471F958}"/>
    <dgm:cxn modelId="{6FDAFB20-23ED-4B15-A6D3-96D09DEBC9DC}" type="presOf" srcId="{66055D92-6650-4440-AF74-80DC8AAE215F}" destId="{9CBA39A0-C962-4B7D-8199-3741CD0866AB}" srcOrd="0" destOrd="0" presId="urn:microsoft.com/office/officeart/2005/8/layout/hierarchy2"/>
    <dgm:cxn modelId="{FBEC211C-8EFA-4126-A627-ABB26BB63F07}" type="presOf" srcId="{B3C01BD9-E60E-4D25-A067-CFA42418471B}" destId="{D957998E-965C-468F-8C31-B73E27E7BE22}" srcOrd="0" destOrd="0" presId="urn:microsoft.com/office/officeart/2005/8/layout/hierarchy2"/>
    <dgm:cxn modelId="{4B740CD5-4B39-4196-8DFE-301B2CB86A6F}" type="presOf" srcId="{9643A115-8B6D-4391-8D78-8AB0220F8C3A}" destId="{1F970863-A7D8-47A8-8BF2-E59B59EBF097}" srcOrd="0" destOrd="0" presId="urn:microsoft.com/office/officeart/2005/8/layout/hierarchy2"/>
    <dgm:cxn modelId="{CCB5D1FE-AE70-49CE-B9A3-581039F545B9}" srcId="{66055D92-6650-4440-AF74-80DC8AAE215F}" destId="{68F8C22A-004B-4867-BCC1-A944FE445732}" srcOrd="0" destOrd="0" parTransId="{9643A115-8B6D-4391-8D78-8AB0220F8C3A}" sibTransId="{56DF9273-4297-435D-BBE7-CEEBF8BA7F3E}"/>
    <dgm:cxn modelId="{3ECFEFED-BF5F-45E3-9584-5BB49706DAEC}" type="presOf" srcId="{6BF732D0-01F6-4FBB-B6BE-4ADD7C1F7BD1}" destId="{69337196-5A44-4126-ABE3-B376FD3DFE1D}" srcOrd="0" destOrd="0" presId="urn:microsoft.com/office/officeart/2005/8/layout/hierarchy2"/>
    <dgm:cxn modelId="{535D3FB9-C657-4C58-B4B0-3A984BD8EA1A}" type="presOf" srcId="{93CAABEB-291B-48F8-8458-38F2A7568BF5}" destId="{1AE2A627-6BA4-49F2-8308-0DEF1640FE20}" srcOrd="1" destOrd="0" presId="urn:microsoft.com/office/officeart/2005/8/layout/hierarchy2"/>
    <dgm:cxn modelId="{E327E917-A117-4FAF-9972-4F077317C175}" type="presOf" srcId="{1C765458-3C76-419F-BE14-2898BCEF94F9}" destId="{0283A4D7-4233-46DF-8D6D-77E2FFF6874C}" srcOrd="0" destOrd="0" presId="urn:microsoft.com/office/officeart/2005/8/layout/hierarchy2"/>
    <dgm:cxn modelId="{886C046D-5A57-48CD-BA23-489928AFABF0}" type="presOf" srcId="{1A09CA22-F27E-47E2-B373-70DD2BA88DA8}" destId="{8CA4CF61-75D1-414B-9DFE-C98A5A6BBD1B}" srcOrd="0" destOrd="0" presId="urn:microsoft.com/office/officeart/2005/8/layout/hierarchy2"/>
    <dgm:cxn modelId="{12DC5174-F79F-4FCC-BDB7-B47C4966C3E6}" type="presOf" srcId="{0551D7CA-E1E7-4B9D-BC90-720FEEC8B640}" destId="{3A26D78C-267E-4051-9F39-74471102A269}" srcOrd="1" destOrd="0" presId="urn:microsoft.com/office/officeart/2005/8/layout/hierarchy2"/>
    <dgm:cxn modelId="{9D531B71-A2A5-4535-8C2E-ADE0DB6D8823}" srcId="{6BF732D0-01F6-4FBB-B6BE-4ADD7C1F7BD1}" destId="{1A09CA22-F27E-47E2-B373-70DD2BA88DA8}" srcOrd="0" destOrd="0" parTransId="{7E121E7C-593E-4A91-B533-A6589701C5FD}" sibTransId="{407DBC5F-117B-4A6E-B6E3-DC14E34032CD}"/>
    <dgm:cxn modelId="{B908942D-A615-48CE-B341-4ABE46194161}" type="presOf" srcId="{F80BB49E-215D-4A63-BC5C-425E180794E9}" destId="{3E3E4025-6B56-42D8-B68C-86242708C209}" srcOrd="1" destOrd="0" presId="urn:microsoft.com/office/officeart/2005/8/layout/hierarchy2"/>
    <dgm:cxn modelId="{AB090FB7-317D-4630-A528-EC626165F037}" type="presOf" srcId="{0551D7CA-E1E7-4B9D-BC90-720FEEC8B640}" destId="{1A9C643A-5066-4403-9B26-0FF3861B81A4}" srcOrd="0" destOrd="0" presId="urn:microsoft.com/office/officeart/2005/8/layout/hierarchy2"/>
    <dgm:cxn modelId="{C1B50710-68B9-4D07-AA1C-490EE862EC6A}" type="presOf" srcId="{9643A115-8B6D-4391-8D78-8AB0220F8C3A}" destId="{B47C4ABA-814B-40BC-9094-E3B12D5F245F}" srcOrd="1" destOrd="0" presId="urn:microsoft.com/office/officeart/2005/8/layout/hierarchy2"/>
    <dgm:cxn modelId="{779F5B35-7497-46EB-B26D-81F90C6C590F}" type="presOf" srcId="{68F8C22A-004B-4867-BCC1-A944FE445732}" destId="{45F0103C-78A7-4698-A902-98532C2ECE02}" srcOrd="0" destOrd="0" presId="urn:microsoft.com/office/officeart/2005/8/layout/hierarchy2"/>
    <dgm:cxn modelId="{50667E82-ADBE-421E-B553-39FE58E26F56}" type="presOf" srcId="{FD5E3AAA-A463-46F0-BA6D-8297A9F2F88E}" destId="{B4D48180-F079-4961-8C7D-BD2E2494C4CF}" srcOrd="0" destOrd="0" presId="urn:microsoft.com/office/officeart/2005/8/layout/hierarchy2"/>
    <dgm:cxn modelId="{1C50764F-8BFB-4D8F-B353-1E865C04CB6D}" type="presOf" srcId="{FD5E3AAA-A463-46F0-BA6D-8297A9F2F88E}" destId="{8049B46B-6ABF-4631-98DC-CF9C00DC8D21}" srcOrd="1" destOrd="0" presId="urn:microsoft.com/office/officeart/2005/8/layout/hierarchy2"/>
    <dgm:cxn modelId="{2A37133A-F961-41F8-827E-6917D4E46F6B}" type="presOf" srcId="{7E121E7C-593E-4A91-B533-A6589701C5FD}" destId="{0E22F48F-3D7D-4F39-B5AE-90C39701D002}" srcOrd="1" destOrd="0" presId="urn:microsoft.com/office/officeart/2005/8/layout/hierarchy2"/>
    <dgm:cxn modelId="{8B6D37A5-ECF3-437E-B001-BD1A6DC0BF46}" type="presParOf" srcId="{D957998E-965C-468F-8C31-B73E27E7BE22}" destId="{B1FC6681-206A-4EE4-B34F-C4F6BD60894A}" srcOrd="0" destOrd="0" presId="urn:microsoft.com/office/officeart/2005/8/layout/hierarchy2"/>
    <dgm:cxn modelId="{441304C4-77BF-4D0F-8389-F86FD75D9A53}" type="presParOf" srcId="{B1FC6681-206A-4EE4-B34F-C4F6BD60894A}" destId="{69337196-5A44-4126-ABE3-B376FD3DFE1D}" srcOrd="0" destOrd="0" presId="urn:microsoft.com/office/officeart/2005/8/layout/hierarchy2"/>
    <dgm:cxn modelId="{44C853EE-3A52-4631-83B0-39DB647E9D3C}" type="presParOf" srcId="{B1FC6681-206A-4EE4-B34F-C4F6BD60894A}" destId="{0E21202A-E9C9-4F45-B7A2-00EFF1161610}" srcOrd="1" destOrd="0" presId="urn:microsoft.com/office/officeart/2005/8/layout/hierarchy2"/>
    <dgm:cxn modelId="{E43ABDEC-1C88-43F9-AEF8-12D965BFD5D9}" type="presParOf" srcId="{0E21202A-E9C9-4F45-B7A2-00EFF1161610}" destId="{619B0FEA-9678-4EDC-BCDE-AEC7CA402434}" srcOrd="0" destOrd="0" presId="urn:microsoft.com/office/officeart/2005/8/layout/hierarchy2"/>
    <dgm:cxn modelId="{EC8EB663-9870-47A4-AB62-052DC9616999}" type="presParOf" srcId="{619B0FEA-9678-4EDC-BCDE-AEC7CA402434}" destId="{0E22F48F-3D7D-4F39-B5AE-90C39701D002}" srcOrd="0" destOrd="0" presId="urn:microsoft.com/office/officeart/2005/8/layout/hierarchy2"/>
    <dgm:cxn modelId="{37181AAE-979B-4932-9946-D985E9ACB86E}" type="presParOf" srcId="{0E21202A-E9C9-4F45-B7A2-00EFF1161610}" destId="{7BFD7705-85D4-4EC7-85C4-A4E03814B9F1}" srcOrd="1" destOrd="0" presId="urn:microsoft.com/office/officeart/2005/8/layout/hierarchy2"/>
    <dgm:cxn modelId="{E41EC770-329D-44DC-B61C-79EE60482A4F}" type="presParOf" srcId="{7BFD7705-85D4-4EC7-85C4-A4E03814B9F1}" destId="{8CA4CF61-75D1-414B-9DFE-C98A5A6BBD1B}" srcOrd="0" destOrd="0" presId="urn:microsoft.com/office/officeart/2005/8/layout/hierarchy2"/>
    <dgm:cxn modelId="{4786D103-E470-48A2-B2D8-F8642154CD57}" type="presParOf" srcId="{7BFD7705-85D4-4EC7-85C4-A4E03814B9F1}" destId="{10BF834D-256C-4418-B133-BE130396F1DC}" srcOrd="1" destOrd="0" presId="urn:microsoft.com/office/officeart/2005/8/layout/hierarchy2"/>
    <dgm:cxn modelId="{08648EF7-B2EE-43D7-B681-11B523906AC1}" type="presParOf" srcId="{10BF834D-256C-4418-B133-BE130396F1DC}" destId="{B4D48180-F079-4961-8C7D-BD2E2494C4CF}" srcOrd="0" destOrd="0" presId="urn:microsoft.com/office/officeart/2005/8/layout/hierarchy2"/>
    <dgm:cxn modelId="{80DAAFCC-1574-407A-A5E4-DFAA4F1F432C}" type="presParOf" srcId="{B4D48180-F079-4961-8C7D-BD2E2494C4CF}" destId="{8049B46B-6ABF-4631-98DC-CF9C00DC8D21}" srcOrd="0" destOrd="0" presId="urn:microsoft.com/office/officeart/2005/8/layout/hierarchy2"/>
    <dgm:cxn modelId="{C9C5BE85-1D15-4EF7-94B6-E5511A3D44FE}" type="presParOf" srcId="{10BF834D-256C-4418-B133-BE130396F1DC}" destId="{F2E36FE6-4FDE-4383-8D7A-1EDAA24805E5}" srcOrd="1" destOrd="0" presId="urn:microsoft.com/office/officeart/2005/8/layout/hierarchy2"/>
    <dgm:cxn modelId="{3CE622F4-6C91-4782-A3C2-EC475ED175EA}" type="presParOf" srcId="{F2E36FE6-4FDE-4383-8D7A-1EDAA24805E5}" destId="{9CBA39A0-C962-4B7D-8199-3741CD0866AB}" srcOrd="0" destOrd="0" presId="urn:microsoft.com/office/officeart/2005/8/layout/hierarchy2"/>
    <dgm:cxn modelId="{A5C6988C-3B24-487E-B82F-FF6C092CA82F}" type="presParOf" srcId="{F2E36FE6-4FDE-4383-8D7A-1EDAA24805E5}" destId="{DAA05221-51AB-4EB9-90F7-1F2F0514C9BA}" srcOrd="1" destOrd="0" presId="urn:microsoft.com/office/officeart/2005/8/layout/hierarchy2"/>
    <dgm:cxn modelId="{CDF1AB67-3EF3-43B3-A348-808D25D6A689}" type="presParOf" srcId="{DAA05221-51AB-4EB9-90F7-1F2F0514C9BA}" destId="{1F970863-A7D8-47A8-8BF2-E59B59EBF097}" srcOrd="0" destOrd="0" presId="urn:microsoft.com/office/officeart/2005/8/layout/hierarchy2"/>
    <dgm:cxn modelId="{333D16B1-B52F-4F2B-B6DB-556024DF65CF}" type="presParOf" srcId="{1F970863-A7D8-47A8-8BF2-E59B59EBF097}" destId="{B47C4ABA-814B-40BC-9094-E3B12D5F245F}" srcOrd="0" destOrd="0" presId="urn:microsoft.com/office/officeart/2005/8/layout/hierarchy2"/>
    <dgm:cxn modelId="{2446FF05-8080-45CB-ADBD-65A478504D88}" type="presParOf" srcId="{DAA05221-51AB-4EB9-90F7-1F2F0514C9BA}" destId="{917D08E6-7855-42E1-9C9B-1E5187815F66}" srcOrd="1" destOrd="0" presId="urn:microsoft.com/office/officeart/2005/8/layout/hierarchy2"/>
    <dgm:cxn modelId="{6CCC76D8-6F8C-4BC7-9FDB-C8537C96B5D8}" type="presParOf" srcId="{917D08E6-7855-42E1-9C9B-1E5187815F66}" destId="{45F0103C-78A7-4698-A902-98532C2ECE02}" srcOrd="0" destOrd="0" presId="urn:microsoft.com/office/officeart/2005/8/layout/hierarchy2"/>
    <dgm:cxn modelId="{5372B15A-DC6F-45C8-AA9E-1F5C09254E2A}" type="presParOf" srcId="{917D08E6-7855-42E1-9C9B-1E5187815F66}" destId="{E22D8F7E-F531-46BC-9A35-73D7977F30C3}" srcOrd="1" destOrd="0" presId="urn:microsoft.com/office/officeart/2005/8/layout/hierarchy2"/>
    <dgm:cxn modelId="{C56F699D-4ADD-4172-90D5-B0B0CE3808D8}" type="presParOf" srcId="{DAA05221-51AB-4EB9-90F7-1F2F0514C9BA}" destId="{1D8D5608-C3CA-45A9-80C9-7010096338D8}" srcOrd="2" destOrd="0" presId="urn:microsoft.com/office/officeart/2005/8/layout/hierarchy2"/>
    <dgm:cxn modelId="{1A3372DE-462F-477D-BCA0-E7883C058229}" type="presParOf" srcId="{1D8D5608-C3CA-45A9-80C9-7010096338D8}" destId="{3E3E4025-6B56-42D8-B68C-86242708C209}" srcOrd="0" destOrd="0" presId="urn:microsoft.com/office/officeart/2005/8/layout/hierarchy2"/>
    <dgm:cxn modelId="{D15ACA71-44E3-47DA-9D0C-5F676036CCCA}" type="presParOf" srcId="{DAA05221-51AB-4EB9-90F7-1F2F0514C9BA}" destId="{992AD3E8-1CB7-4A0D-B12C-BC06F6663460}" srcOrd="3" destOrd="0" presId="urn:microsoft.com/office/officeart/2005/8/layout/hierarchy2"/>
    <dgm:cxn modelId="{1D340074-BEC7-4EB0-9758-01AA20380A26}" type="presParOf" srcId="{992AD3E8-1CB7-4A0D-B12C-BC06F6663460}" destId="{BF5CC817-D857-4EF6-AB19-9D20DC313005}" srcOrd="0" destOrd="0" presId="urn:microsoft.com/office/officeart/2005/8/layout/hierarchy2"/>
    <dgm:cxn modelId="{23243409-BA79-4751-9153-F1F0C0F6C698}" type="presParOf" srcId="{992AD3E8-1CB7-4A0D-B12C-BC06F6663460}" destId="{A423D0C5-0013-4FC5-8706-6C23D7B2EB1C}" srcOrd="1" destOrd="0" presId="urn:microsoft.com/office/officeart/2005/8/layout/hierarchy2"/>
    <dgm:cxn modelId="{AD097F68-16B6-4F8E-97F5-B38CB7BA2B06}" type="presParOf" srcId="{A423D0C5-0013-4FC5-8706-6C23D7B2EB1C}" destId="{1A9C643A-5066-4403-9B26-0FF3861B81A4}" srcOrd="0" destOrd="0" presId="urn:microsoft.com/office/officeart/2005/8/layout/hierarchy2"/>
    <dgm:cxn modelId="{38B6F8A0-37C1-4B83-9760-BB6A6FB3A4FC}" type="presParOf" srcId="{1A9C643A-5066-4403-9B26-0FF3861B81A4}" destId="{3A26D78C-267E-4051-9F39-74471102A269}" srcOrd="0" destOrd="0" presId="urn:microsoft.com/office/officeart/2005/8/layout/hierarchy2"/>
    <dgm:cxn modelId="{CFFE63A5-85B0-49A0-A64A-99B8254B1A70}" type="presParOf" srcId="{A423D0C5-0013-4FC5-8706-6C23D7B2EB1C}" destId="{03954B1C-D386-4AF9-82DB-123F0E4272B0}" srcOrd="1" destOrd="0" presId="urn:microsoft.com/office/officeart/2005/8/layout/hierarchy2"/>
    <dgm:cxn modelId="{3E21D8B9-74C6-4E98-9675-CAB6DF838C0C}" type="presParOf" srcId="{03954B1C-D386-4AF9-82DB-123F0E4272B0}" destId="{0283A4D7-4233-46DF-8D6D-77E2FFF6874C}" srcOrd="0" destOrd="0" presId="urn:microsoft.com/office/officeart/2005/8/layout/hierarchy2"/>
    <dgm:cxn modelId="{4BFFC9C2-0825-4D4E-B2BA-243B50E20F34}" type="presParOf" srcId="{03954B1C-D386-4AF9-82DB-123F0E4272B0}" destId="{B22A1A95-78EF-4172-8D36-E08A6F324FE7}" srcOrd="1" destOrd="0" presId="urn:microsoft.com/office/officeart/2005/8/layout/hierarchy2"/>
    <dgm:cxn modelId="{2EB4E584-FFCD-4F6C-9F30-10E812FA85EC}" type="presParOf" srcId="{A423D0C5-0013-4FC5-8706-6C23D7B2EB1C}" destId="{83AECB09-6463-4C37-8981-BC238F54B52A}" srcOrd="2" destOrd="0" presId="urn:microsoft.com/office/officeart/2005/8/layout/hierarchy2"/>
    <dgm:cxn modelId="{8F5D2FD0-328F-49D6-ABD4-D4162E0346D0}" type="presParOf" srcId="{83AECB09-6463-4C37-8981-BC238F54B52A}" destId="{1AE2A627-6BA4-49F2-8308-0DEF1640FE20}" srcOrd="0" destOrd="0" presId="urn:microsoft.com/office/officeart/2005/8/layout/hierarchy2"/>
    <dgm:cxn modelId="{04E4F4E1-072A-4ACB-9883-D2E8AD82C566}" type="presParOf" srcId="{A423D0C5-0013-4FC5-8706-6C23D7B2EB1C}" destId="{0D8ED5EC-2CC6-4559-BF78-82F2B4C8144A}" srcOrd="3" destOrd="0" presId="urn:microsoft.com/office/officeart/2005/8/layout/hierarchy2"/>
    <dgm:cxn modelId="{73F14CC9-438C-419C-8CB3-191A107EF380}" type="presParOf" srcId="{0D8ED5EC-2CC6-4559-BF78-82F2B4C8144A}" destId="{67988C88-C98D-4EF0-9590-24E71A0F6AA2}" srcOrd="0" destOrd="0" presId="urn:microsoft.com/office/officeart/2005/8/layout/hierarchy2"/>
    <dgm:cxn modelId="{7DA73E86-E3C0-40C3-B40F-FB037BDCB257}" type="presParOf" srcId="{0D8ED5EC-2CC6-4559-BF78-82F2B4C8144A}" destId="{8E779B7B-926C-44F0-9AF6-FBD1BE5465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37196-5A44-4126-ABE3-B376FD3DFE1D}">
      <dsp:nvSpPr>
        <dsp:cNvPr id="0" name=""/>
        <dsp:cNvSpPr/>
      </dsp:nvSpPr>
      <dsp:spPr>
        <a:xfrm>
          <a:off x="0" y="977815"/>
          <a:ext cx="1208938" cy="604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Registration opens</a:t>
          </a:r>
        </a:p>
      </dsp:txBody>
      <dsp:txXfrm>
        <a:off x="17704" y="995519"/>
        <a:ext cx="1173530" cy="569061"/>
      </dsp:txXfrm>
    </dsp:sp>
    <dsp:sp modelId="{619B0FEA-9678-4EDC-BCDE-AEC7CA402434}">
      <dsp:nvSpPr>
        <dsp:cNvPr id="0" name=""/>
        <dsp:cNvSpPr/>
      </dsp:nvSpPr>
      <dsp:spPr>
        <a:xfrm>
          <a:off x="1208938" y="1260557"/>
          <a:ext cx="343994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343994" y="1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1372335" y="1271449"/>
        <a:ext cx="17199" cy="17199"/>
      </dsp:txXfrm>
    </dsp:sp>
    <dsp:sp modelId="{8CA4CF61-75D1-414B-9DFE-C98A5A6BBD1B}">
      <dsp:nvSpPr>
        <dsp:cNvPr id="0" name=""/>
        <dsp:cNvSpPr/>
      </dsp:nvSpPr>
      <dsp:spPr>
        <a:xfrm>
          <a:off x="1552932" y="882623"/>
          <a:ext cx="1208938" cy="7948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Parent submit Nanyang Primary School as school of choice 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1576212" y="905903"/>
        <a:ext cx="1162378" cy="748292"/>
      </dsp:txXfrm>
    </dsp:sp>
    <dsp:sp modelId="{B4D48180-F079-4961-8C7D-BD2E2494C4CF}">
      <dsp:nvSpPr>
        <dsp:cNvPr id="0" name=""/>
        <dsp:cNvSpPr/>
      </dsp:nvSpPr>
      <dsp:spPr>
        <a:xfrm rot="21486454">
          <a:off x="2761779" y="1255041"/>
          <a:ext cx="334054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334054" y="19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2920455" y="1266182"/>
        <a:ext cx="16702" cy="16702"/>
      </dsp:txXfrm>
    </dsp:sp>
    <dsp:sp modelId="{9CBA39A0-C962-4B7D-8199-3741CD0866AB}">
      <dsp:nvSpPr>
        <dsp:cNvPr id="0" name=""/>
        <dsp:cNvSpPr/>
      </dsp:nvSpPr>
      <dsp:spPr>
        <a:xfrm>
          <a:off x="3095743" y="744940"/>
          <a:ext cx="1647685" cy="1048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Found out that Nanyang Primary School has more applicants than vacancies 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3126442" y="775639"/>
        <a:ext cx="1586287" cy="986757"/>
      </dsp:txXfrm>
    </dsp:sp>
    <dsp:sp modelId="{1F970863-A7D8-47A8-8BF2-E59B59EBF097}">
      <dsp:nvSpPr>
        <dsp:cNvPr id="0" name=""/>
        <dsp:cNvSpPr/>
      </dsp:nvSpPr>
      <dsp:spPr>
        <a:xfrm rot="18592061">
          <a:off x="4525624" y="783847"/>
          <a:ext cx="1213451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1213451" y="19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5102014" y="773003"/>
        <a:ext cx="60672" cy="60672"/>
      </dsp:txXfrm>
    </dsp:sp>
    <dsp:sp modelId="{45F0103C-78A7-4698-A902-98532C2ECE02}">
      <dsp:nvSpPr>
        <dsp:cNvPr id="0" name=""/>
        <dsp:cNvSpPr/>
      </dsp:nvSpPr>
      <dsp:spPr>
        <a:xfrm>
          <a:off x="5521272" y="26178"/>
          <a:ext cx="1208938" cy="622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Apply for another school 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5539518" y="44424"/>
        <a:ext cx="1172446" cy="586473"/>
      </dsp:txXfrm>
    </dsp:sp>
    <dsp:sp modelId="{1D8D5608-C3CA-45A9-80C9-7010096338D8}">
      <dsp:nvSpPr>
        <dsp:cNvPr id="0" name=""/>
        <dsp:cNvSpPr/>
      </dsp:nvSpPr>
      <dsp:spPr>
        <a:xfrm rot="2434284">
          <a:off x="4617908" y="1589113"/>
          <a:ext cx="1044250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1044250" y="19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5113927" y="1582499"/>
        <a:ext cx="52212" cy="52212"/>
      </dsp:txXfrm>
    </dsp:sp>
    <dsp:sp modelId="{BF5CC817-D857-4EF6-AB19-9D20DC313005}">
      <dsp:nvSpPr>
        <dsp:cNvPr id="0" name=""/>
        <dsp:cNvSpPr/>
      </dsp:nvSpPr>
      <dsp:spPr>
        <a:xfrm>
          <a:off x="5536637" y="1611072"/>
          <a:ext cx="1208938" cy="674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Continue with application to Nanyang Primary School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5556385" y="1630820"/>
        <a:ext cx="1169442" cy="634746"/>
      </dsp:txXfrm>
    </dsp:sp>
    <dsp:sp modelId="{1A9C643A-5066-4403-9B26-0FF3861B81A4}">
      <dsp:nvSpPr>
        <dsp:cNvPr id="0" name=""/>
        <dsp:cNvSpPr/>
      </dsp:nvSpPr>
      <dsp:spPr>
        <a:xfrm rot="18972904">
          <a:off x="6667334" y="1733995"/>
          <a:ext cx="562770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562770" y="19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6934650" y="1739418"/>
        <a:ext cx="28138" cy="28138"/>
      </dsp:txXfrm>
    </dsp:sp>
    <dsp:sp modelId="{0283A4D7-4233-46DF-8D6D-77E2FFF6874C}">
      <dsp:nvSpPr>
        <dsp:cNvPr id="0" name=""/>
        <dsp:cNvSpPr/>
      </dsp:nvSpPr>
      <dsp:spPr>
        <a:xfrm>
          <a:off x="7151863" y="1256548"/>
          <a:ext cx="1208938" cy="604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Posted to Nanyang Primary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7169567" y="1274252"/>
        <a:ext cx="1173530" cy="569061"/>
      </dsp:txXfrm>
    </dsp:sp>
    <dsp:sp modelId="{83AECB09-6463-4C37-8981-BC238F54B52A}">
      <dsp:nvSpPr>
        <dsp:cNvPr id="0" name=""/>
        <dsp:cNvSpPr/>
      </dsp:nvSpPr>
      <dsp:spPr>
        <a:xfrm rot="2748698">
          <a:off x="6648896" y="2157507"/>
          <a:ext cx="638186" cy="38985"/>
        </a:xfrm>
        <a:custGeom>
          <a:avLst/>
          <a:gdLst/>
          <a:ahLst/>
          <a:cxnLst/>
          <a:rect l="0" t="0" r="0" b="0"/>
          <a:pathLst>
            <a:path>
              <a:moveTo>
                <a:pt x="0" y="19492"/>
              </a:moveTo>
              <a:lnTo>
                <a:pt x="638186" y="19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52035" y="2161045"/>
        <a:ext cx="31909" cy="31909"/>
      </dsp:txXfrm>
    </dsp:sp>
    <dsp:sp modelId="{67988C88-C98D-4EF0-9590-24E71A0F6AA2}">
      <dsp:nvSpPr>
        <dsp:cNvPr id="0" name=""/>
        <dsp:cNvSpPr/>
      </dsp:nvSpPr>
      <dsp:spPr>
        <a:xfrm>
          <a:off x="7190404" y="2103155"/>
          <a:ext cx="1479764" cy="605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2"/>
              </a:solidFill>
              <a:latin typeface="Montserrat" panose="020B0604020202020204" charset="0"/>
            </a:rPr>
            <a:t>Not allocated a school in this phase </a:t>
          </a:r>
          <a:endParaRPr lang="en-US" sz="1100" b="1" kern="1200" dirty="0">
            <a:solidFill>
              <a:schemeClr val="bg2"/>
            </a:solidFill>
            <a:latin typeface="Montserrat" panose="020B0604020202020204" charset="0"/>
          </a:endParaRPr>
        </a:p>
      </dsp:txBody>
      <dsp:txXfrm>
        <a:off x="7208133" y="2120884"/>
        <a:ext cx="1444306" cy="56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bd4f3728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bd4f3728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87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bd4f3728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bd4f3728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a7e98d02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a7e98d02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517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bd4f3728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bd4f3728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9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8a7e98d0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8a7e98d0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bd4f3728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bd4f3728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88875bf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888875bf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75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600" dirty="0"/>
          </a:p>
        </p:txBody>
      </p:sp>
    </p:spTree>
    <p:extLst>
      <p:ext uri="{BB962C8B-B14F-4D97-AF65-F5344CB8AC3E}">
        <p14:creationId xmlns:p14="http://schemas.microsoft.com/office/powerpoint/2010/main" val="353018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8a7e98d02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8a7e98d02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79371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8a7e98d02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8a7e98d02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88875bf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88875bf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8a7e98d02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8a7e98d02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441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8a7e98d02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8a7e98d02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872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a7e98d02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a7e98d02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98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1060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875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079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bf87e212c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bf87e212c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80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88875bf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888875bf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8a7e98d028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8a7e98d028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bf87e212c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bf87e212c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bd4f3728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bd4f3728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bd4f3728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bd4f3728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89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950" y="1817516"/>
            <a:ext cx="55596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29000" y="2880216"/>
            <a:ext cx="40875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62138" y="-653293"/>
            <a:ext cx="10849276" cy="6450086"/>
            <a:chOff x="-662138" y="-653293"/>
            <a:chExt cx="10849276" cy="6450086"/>
          </a:xfrm>
        </p:grpSpPr>
        <p:sp>
          <p:nvSpPr>
            <p:cNvPr id="12" name="Google Shape;12;p2"/>
            <p:cNvSpPr/>
            <p:nvPr/>
          </p:nvSpPr>
          <p:spPr>
            <a:xfrm>
              <a:off x="8132321" y="3862227"/>
              <a:ext cx="606824" cy="606824"/>
            </a:xfrm>
            <a:custGeom>
              <a:avLst/>
              <a:gdLst/>
              <a:ahLst/>
              <a:cxnLst/>
              <a:rect l="l" t="t" r="r" b="b"/>
              <a:pathLst>
                <a:path w="15431" h="15431" extrusionOk="0">
                  <a:moveTo>
                    <a:pt x="7715" y="1"/>
                  </a:moveTo>
                  <a:cubicBezTo>
                    <a:pt x="3457" y="1"/>
                    <a:pt x="0" y="3457"/>
                    <a:pt x="0" y="7716"/>
                  </a:cubicBezTo>
                  <a:cubicBezTo>
                    <a:pt x="0" y="11974"/>
                    <a:pt x="3457" y="15430"/>
                    <a:pt x="7715" y="15430"/>
                  </a:cubicBezTo>
                  <a:cubicBezTo>
                    <a:pt x="11984" y="15430"/>
                    <a:pt x="15430" y="11974"/>
                    <a:pt x="15430" y="7716"/>
                  </a:cubicBezTo>
                  <a:cubicBezTo>
                    <a:pt x="15430" y="3457"/>
                    <a:pt x="11984" y="1"/>
                    <a:pt x="7715" y="1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8844" y="3813935"/>
              <a:ext cx="616931" cy="606863"/>
            </a:xfrm>
            <a:custGeom>
              <a:avLst/>
              <a:gdLst/>
              <a:ahLst/>
              <a:cxnLst/>
              <a:rect l="l" t="t" r="r" b="b"/>
              <a:pathLst>
                <a:path w="15688" h="15432" extrusionOk="0">
                  <a:moveTo>
                    <a:pt x="7841" y="333"/>
                  </a:moveTo>
                  <a:cubicBezTo>
                    <a:pt x="11841" y="333"/>
                    <a:pt x="15143" y="3585"/>
                    <a:pt x="15184" y="7647"/>
                  </a:cubicBezTo>
                  <a:cubicBezTo>
                    <a:pt x="15235" y="11766"/>
                    <a:pt x="11841" y="15064"/>
                    <a:pt x="7837" y="15064"/>
                  </a:cubicBezTo>
                  <a:cubicBezTo>
                    <a:pt x="7831" y="15064"/>
                    <a:pt x="7825" y="15064"/>
                    <a:pt x="7819" y="15064"/>
                  </a:cubicBezTo>
                  <a:cubicBezTo>
                    <a:pt x="7788" y="15064"/>
                    <a:pt x="7757" y="15065"/>
                    <a:pt x="7726" y="15065"/>
                  </a:cubicBezTo>
                  <a:cubicBezTo>
                    <a:pt x="3796" y="15065"/>
                    <a:pt x="494" y="11803"/>
                    <a:pt x="453" y="7812"/>
                  </a:cubicBezTo>
                  <a:cubicBezTo>
                    <a:pt x="381" y="3728"/>
                    <a:pt x="3663" y="375"/>
                    <a:pt x="7747" y="334"/>
                  </a:cubicBezTo>
                  <a:cubicBezTo>
                    <a:pt x="7778" y="333"/>
                    <a:pt x="7809" y="333"/>
                    <a:pt x="7841" y="333"/>
                  </a:cubicBezTo>
                  <a:close/>
                  <a:moveTo>
                    <a:pt x="7800" y="1"/>
                  </a:moveTo>
                  <a:cubicBezTo>
                    <a:pt x="3610" y="1"/>
                    <a:pt x="164" y="3357"/>
                    <a:pt x="93" y="7565"/>
                  </a:cubicBezTo>
                  <a:cubicBezTo>
                    <a:pt x="1" y="11772"/>
                    <a:pt x="3303" y="15270"/>
                    <a:pt x="7500" y="15424"/>
                  </a:cubicBezTo>
                  <a:cubicBezTo>
                    <a:pt x="7611" y="15429"/>
                    <a:pt x="7722" y="15431"/>
                    <a:pt x="7833" y="15431"/>
                  </a:cubicBezTo>
                  <a:cubicBezTo>
                    <a:pt x="11866" y="15431"/>
                    <a:pt x="15292" y="12354"/>
                    <a:pt x="15503" y="8059"/>
                  </a:cubicBezTo>
                  <a:cubicBezTo>
                    <a:pt x="15688" y="3759"/>
                    <a:pt x="12334" y="138"/>
                    <a:pt x="8045" y="5"/>
                  </a:cubicBezTo>
                  <a:cubicBezTo>
                    <a:pt x="7963" y="2"/>
                    <a:pt x="7881" y="1"/>
                    <a:pt x="7800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999" y="2498948"/>
              <a:ext cx="236304" cy="233355"/>
            </a:xfrm>
            <a:custGeom>
              <a:avLst/>
              <a:gdLst/>
              <a:ahLst/>
              <a:cxnLst/>
              <a:rect l="l" t="t" r="r" b="b"/>
              <a:pathLst>
                <a:path w="6009" h="5934" extrusionOk="0">
                  <a:moveTo>
                    <a:pt x="526" y="1778"/>
                  </a:moveTo>
                  <a:lnTo>
                    <a:pt x="515" y="1788"/>
                  </a:lnTo>
                  <a:lnTo>
                    <a:pt x="515" y="1778"/>
                  </a:lnTo>
                  <a:close/>
                  <a:moveTo>
                    <a:pt x="3519" y="1840"/>
                  </a:moveTo>
                  <a:lnTo>
                    <a:pt x="3529" y="1850"/>
                  </a:lnTo>
                  <a:lnTo>
                    <a:pt x="3519" y="1850"/>
                  </a:lnTo>
                  <a:lnTo>
                    <a:pt x="3519" y="1840"/>
                  </a:lnTo>
                  <a:close/>
                  <a:moveTo>
                    <a:pt x="5823" y="2190"/>
                  </a:moveTo>
                  <a:cubicBezTo>
                    <a:pt x="5823" y="2231"/>
                    <a:pt x="5833" y="2262"/>
                    <a:pt x="5823" y="2303"/>
                  </a:cubicBezTo>
                  <a:lnTo>
                    <a:pt x="5823" y="2293"/>
                  </a:lnTo>
                  <a:cubicBezTo>
                    <a:pt x="5813" y="2262"/>
                    <a:pt x="5813" y="2231"/>
                    <a:pt x="5823" y="2190"/>
                  </a:cubicBezTo>
                  <a:close/>
                  <a:moveTo>
                    <a:pt x="3982" y="2334"/>
                  </a:moveTo>
                  <a:cubicBezTo>
                    <a:pt x="3982" y="2385"/>
                    <a:pt x="3982" y="2416"/>
                    <a:pt x="3951" y="2416"/>
                  </a:cubicBezTo>
                  <a:cubicBezTo>
                    <a:pt x="3961" y="2385"/>
                    <a:pt x="3972" y="2354"/>
                    <a:pt x="3982" y="2334"/>
                  </a:cubicBezTo>
                  <a:close/>
                  <a:moveTo>
                    <a:pt x="2891" y="3671"/>
                  </a:moveTo>
                  <a:lnTo>
                    <a:pt x="2912" y="3681"/>
                  </a:lnTo>
                  <a:lnTo>
                    <a:pt x="2902" y="3702"/>
                  </a:lnTo>
                  <a:cubicBezTo>
                    <a:pt x="2902" y="3691"/>
                    <a:pt x="2902" y="3681"/>
                    <a:pt x="2891" y="3671"/>
                  </a:cubicBezTo>
                  <a:close/>
                  <a:moveTo>
                    <a:pt x="4794" y="4268"/>
                  </a:moveTo>
                  <a:cubicBezTo>
                    <a:pt x="4805" y="4288"/>
                    <a:pt x="4825" y="4309"/>
                    <a:pt x="4846" y="4319"/>
                  </a:cubicBezTo>
                  <a:lnTo>
                    <a:pt x="4784" y="4319"/>
                  </a:lnTo>
                  <a:cubicBezTo>
                    <a:pt x="4794" y="4298"/>
                    <a:pt x="4794" y="4288"/>
                    <a:pt x="4794" y="4268"/>
                  </a:cubicBezTo>
                  <a:close/>
                  <a:moveTo>
                    <a:pt x="3097" y="4412"/>
                  </a:moveTo>
                  <a:lnTo>
                    <a:pt x="3077" y="4442"/>
                  </a:lnTo>
                  <a:cubicBezTo>
                    <a:pt x="3077" y="4432"/>
                    <a:pt x="3077" y="4422"/>
                    <a:pt x="3077" y="4412"/>
                  </a:cubicBezTo>
                  <a:close/>
                  <a:moveTo>
                    <a:pt x="3015" y="1"/>
                  </a:moveTo>
                  <a:cubicBezTo>
                    <a:pt x="2792" y="1"/>
                    <a:pt x="2570" y="34"/>
                    <a:pt x="2357" y="101"/>
                  </a:cubicBezTo>
                  <a:cubicBezTo>
                    <a:pt x="2326" y="101"/>
                    <a:pt x="2295" y="112"/>
                    <a:pt x="2274" y="122"/>
                  </a:cubicBezTo>
                  <a:cubicBezTo>
                    <a:pt x="2264" y="120"/>
                    <a:pt x="2254" y="119"/>
                    <a:pt x="2245" y="119"/>
                  </a:cubicBezTo>
                  <a:cubicBezTo>
                    <a:pt x="2170" y="119"/>
                    <a:pt x="2121" y="185"/>
                    <a:pt x="2048" y="194"/>
                  </a:cubicBezTo>
                  <a:cubicBezTo>
                    <a:pt x="1770" y="246"/>
                    <a:pt x="1523" y="369"/>
                    <a:pt x="1307" y="554"/>
                  </a:cubicBezTo>
                  <a:cubicBezTo>
                    <a:pt x="1276" y="554"/>
                    <a:pt x="1256" y="575"/>
                    <a:pt x="1256" y="616"/>
                  </a:cubicBezTo>
                  <a:cubicBezTo>
                    <a:pt x="1184" y="698"/>
                    <a:pt x="1030" y="667"/>
                    <a:pt x="1009" y="801"/>
                  </a:cubicBezTo>
                  <a:cubicBezTo>
                    <a:pt x="947" y="822"/>
                    <a:pt x="906" y="863"/>
                    <a:pt x="875" y="924"/>
                  </a:cubicBezTo>
                  <a:cubicBezTo>
                    <a:pt x="844" y="924"/>
                    <a:pt x="824" y="945"/>
                    <a:pt x="814" y="976"/>
                  </a:cubicBezTo>
                  <a:cubicBezTo>
                    <a:pt x="742" y="1017"/>
                    <a:pt x="731" y="1089"/>
                    <a:pt x="680" y="1151"/>
                  </a:cubicBezTo>
                  <a:cubicBezTo>
                    <a:pt x="526" y="1254"/>
                    <a:pt x="526" y="1439"/>
                    <a:pt x="443" y="1583"/>
                  </a:cubicBezTo>
                  <a:cubicBezTo>
                    <a:pt x="330" y="1655"/>
                    <a:pt x="268" y="1768"/>
                    <a:pt x="268" y="1902"/>
                  </a:cubicBezTo>
                  <a:cubicBezTo>
                    <a:pt x="176" y="2025"/>
                    <a:pt x="135" y="2169"/>
                    <a:pt x="135" y="2323"/>
                  </a:cubicBezTo>
                  <a:cubicBezTo>
                    <a:pt x="63" y="2395"/>
                    <a:pt x="94" y="2488"/>
                    <a:pt x="83" y="2570"/>
                  </a:cubicBezTo>
                  <a:lnTo>
                    <a:pt x="73" y="2683"/>
                  </a:lnTo>
                  <a:cubicBezTo>
                    <a:pt x="1" y="2869"/>
                    <a:pt x="1" y="3074"/>
                    <a:pt x="73" y="3249"/>
                  </a:cubicBezTo>
                  <a:cubicBezTo>
                    <a:pt x="73" y="3342"/>
                    <a:pt x="83" y="3445"/>
                    <a:pt x="94" y="3547"/>
                  </a:cubicBezTo>
                  <a:cubicBezTo>
                    <a:pt x="124" y="3671"/>
                    <a:pt x="166" y="3784"/>
                    <a:pt x="207" y="3908"/>
                  </a:cubicBezTo>
                  <a:cubicBezTo>
                    <a:pt x="248" y="4093"/>
                    <a:pt x="330" y="4257"/>
                    <a:pt x="433" y="4401"/>
                  </a:cubicBezTo>
                  <a:cubicBezTo>
                    <a:pt x="495" y="4566"/>
                    <a:pt x="598" y="4720"/>
                    <a:pt x="731" y="4833"/>
                  </a:cubicBezTo>
                  <a:cubicBezTo>
                    <a:pt x="783" y="4957"/>
                    <a:pt x="875" y="5060"/>
                    <a:pt x="988" y="5132"/>
                  </a:cubicBezTo>
                  <a:cubicBezTo>
                    <a:pt x="1102" y="5265"/>
                    <a:pt x="1246" y="5378"/>
                    <a:pt x="1410" y="5440"/>
                  </a:cubicBezTo>
                  <a:cubicBezTo>
                    <a:pt x="1544" y="5553"/>
                    <a:pt x="1688" y="5625"/>
                    <a:pt x="1842" y="5677"/>
                  </a:cubicBezTo>
                  <a:cubicBezTo>
                    <a:pt x="1894" y="5718"/>
                    <a:pt x="1955" y="5739"/>
                    <a:pt x="2027" y="5739"/>
                  </a:cubicBezTo>
                  <a:cubicBezTo>
                    <a:pt x="2090" y="5783"/>
                    <a:pt x="2161" y="5812"/>
                    <a:pt x="2232" y="5812"/>
                  </a:cubicBezTo>
                  <a:cubicBezTo>
                    <a:pt x="2243" y="5812"/>
                    <a:pt x="2253" y="5812"/>
                    <a:pt x="2264" y="5811"/>
                  </a:cubicBezTo>
                  <a:cubicBezTo>
                    <a:pt x="2341" y="5853"/>
                    <a:pt x="2425" y="5875"/>
                    <a:pt x="2511" y="5875"/>
                  </a:cubicBezTo>
                  <a:cubicBezTo>
                    <a:pt x="2528" y="5875"/>
                    <a:pt x="2545" y="5874"/>
                    <a:pt x="2562" y="5872"/>
                  </a:cubicBezTo>
                  <a:cubicBezTo>
                    <a:pt x="2706" y="5912"/>
                    <a:pt x="2852" y="5933"/>
                    <a:pt x="2998" y="5933"/>
                  </a:cubicBezTo>
                  <a:cubicBezTo>
                    <a:pt x="3114" y="5933"/>
                    <a:pt x="3230" y="5920"/>
                    <a:pt x="3344" y="5893"/>
                  </a:cubicBezTo>
                  <a:cubicBezTo>
                    <a:pt x="3375" y="5893"/>
                    <a:pt x="3416" y="5883"/>
                    <a:pt x="3447" y="5872"/>
                  </a:cubicBezTo>
                  <a:cubicBezTo>
                    <a:pt x="3612" y="5872"/>
                    <a:pt x="3776" y="5831"/>
                    <a:pt x="3920" y="5739"/>
                  </a:cubicBezTo>
                  <a:cubicBezTo>
                    <a:pt x="3929" y="5740"/>
                    <a:pt x="3937" y="5741"/>
                    <a:pt x="3945" y="5741"/>
                  </a:cubicBezTo>
                  <a:cubicBezTo>
                    <a:pt x="4020" y="5741"/>
                    <a:pt x="4076" y="5666"/>
                    <a:pt x="4145" y="5666"/>
                  </a:cubicBezTo>
                  <a:cubicBezTo>
                    <a:pt x="4149" y="5666"/>
                    <a:pt x="4153" y="5666"/>
                    <a:pt x="4157" y="5667"/>
                  </a:cubicBezTo>
                  <a:cubicBezTo>
                    <a:pt x="4290" y="5636"/>
                    <a:pt x="4414" y="5553"/>
                    <a:pt x="4486" y="5440"/>
                  </a:cubicBezTo>
                  <a:cubicBezTo>
                    <a:pt x="4496" y="5440"/>
                    <a:pt x="4517" y="5440"/>
                    <a:pt x="4527" y="5430"/>
                  </a:cubicBezTo>
                  <a:lnTo>
                    <a:pt x="4661" y="5368"/>
                  </a:lnTo>
                  <a:cubicBezTo>
                    <a:pt x="4866" y="5296"/>
                    <a:pt x="5052" y="5142"/>
                    <a:pt x="5165" y="4946"/>
                  </a:cubicBezTo>
                  <a:cubicBezTo>
                    <a:pt x="5216" y="4926"/>
                    <a:pt x="5257" y="4874"/>
                    <a:pt x="5268" y="4823"/>
                  </a:cubicBezTo>
                  <a:cubicBezTo>
                    <a:pt x="5412" y="4741"/>
                    <a:pt x="5432" y="4586"/>
                    <a:pt x="5515" y="4473"/>
                  </a:cubicBezTo>
                  <a:cubicBezTo>
                    <a:pt x="5628" y="4370"/>
                    <a:pt x="5689" y="4226"/>
                    <a:pt x="5710" y="4082"/>
                  </a:cubicBezTo>
                  <a:cubicBezTo>
                    <a:pt x="5741" y="4062"/>
                    <a:pt x="5761" y="4010"/>
                    <a:pt x="5761" y="3969"/>
                  </a:cubicBezTo>
                  <a:cubicBezTo>
                    <a:pt x="5844" y="3856"/>
                    <a:pt x="5875" y="3722"/>
                    <a:pt x="5875" y="3578"/>
                  </a:cubicBezTo>
                  <a:cubicBezTo>
                    <a:pt x="5885" y="3568"/>
                    <a:pt x="5885" y="3547"/>
                    <a:pt x="5885" y="3527"/>
                  </a:cubicBezTo>
                  <a:cubicBezTo>
                    <a:pt x="6008" y="3064"/>
                    <a:pt x="5988" y="2581"/>
                    <a:pt x="5833" y="2128"/>
                  </a:cubicBezTo>
                  <a:cubicBezTo>
                    <a:pt x="5823" y="1994"/>
                    <a:pt x="5782" y="1881"/>
                    <a:pt x="5710" y="1778"/>
                  </a:cubicBezTo>
                  <a:cubicBezTo>
                    <a:pt x="5648" y="1603"/>
                    <a:pt x="5545" y="1449"/>
                    <a:pt x="5401" y="1336"/>
                  </a:cubicBezTo>
                  <a:cubicBezTo>
                    <a:pt x="5391" y="1110"/>
                    <a:pt x="5227" y="996"/>
                    <a:pt x="5093" y="863"/>
                  </a:cubicBezTo>
                  <a:cubicBezTo>
                    <a:pt x="4959" y="698"/>
                    <a:pt x="4794" y="575"/>
                    <a:pt x="4609" y="482"/>
                  </a:cubicBezTo>
                  <a:cubicBezTo>
                    <a:pt x="4486" y="328"/>
                    <a:pt x="4280" y="338"/>
                    <a:pt x="4116" y="256"/>
                  </a:cubicBezTo>
                  <a:cubicBezTo>
                    <a:pt x="3951" y="143"/>
                    <a:pt x="3766" y="71"/>
                    <a:pt x="3570" y="71"/>
                  </a:cubicBezTo>
                  <a:cubicBezTo>
                    <a:pt x="3388" y="24"/>
                    <a:pt x="3201" y="1"/>
                    <a:pt x="3015" y="1"/>
                  </a:cubicBezTo>
                  <a:close/>
                </a:path>
              </a:pathLst>
            </a:custGeom>
            <a:solidFill>
              <a:srgbClr val="679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62138" y="1799199"/>
              <a:ext cx="1549326" cy="1538787"/>
            </a:xfrm>
            <a:custGeom>
              <a:avLst/>
              <a:gdLst/>
              <a:ahLst/>
              <a:cxnLst/>
              <a:rect l="l" t="t" r="r" b="b"/>
              <a:pathLst>
                <a:path w="39398" h="39130" extrusionOk="0">
                  <a:moveTo>
                    <a:pt x="19493" y="349"/>
                  </a:moveTo>
                  <a:cubicBezTo>
                    <a:pt x="19828" y="349"/>
                    <a:pt x="20163" y="457"/>
                    <a:pt x="20491" y="676"/>
                  </a:cubicBezTo>
                  <a:cubicBezTo>
                    <a:pt x="20820" y="912"/>
                    <a:pt x="21119" y="1190"/>
                    <a:pt x="21386" y="1488"/>
                  </a:cubicBezTo>
                  <a:cubicBezTo>
                    <a:pt x="21808" y="2003"/>
                    <a:pt x="22168" y="2558"/>
                    <a:pt x="22446" y="3165"/>
                  </a:cubicBezTo>
                  <a:cubicBezTo>
                    <a:pt x="23166" y="4636"/>
                    <a:pt x="23628" y="6200"/>
                    <a:pt x="24019" y="7794"/>
                  </a:cubicBezTo>
                  <a:cubicBezTo>
                    <a:pt x="24030" y="7856"/>
                    <a:pt x="24030" y="7928"/>
                    <a:pt x="24040" y="7990"/>
                  </a:cubicBezTo>
                  <a:lnTo>
                    <a:pt x="19617" y="11322"/>
                  </a:lnTo>
                  <a:lnTo>
                    <a:pt x="15039" y="8000"/>
                  </a:lnTo>
                  <a:cubicBezTo>
                    <a:pt x="15152" y="7516"/>
                    <a:pt x="15276" y="7012"/>
                    <a:pt x="15410" y="6498"/>
                  </a:cubicBezTo>
                  <a:cubicBezTo>
                    <a:pt x="15790" y="5109"/>
                    <a:pt x="16232" y="3752"/>
                    <a:pt x="16953" y="2497"/>
                  </a:cubicBezTo>
                  <a:cubicBezTo>
                    <a:pt x="17199" y="2075"/>
                    <a:pt x="17487" y="1663"/>
                    <a:pt x="17806" y="1283"/>
                  </a:cubicBezTo>
                  <a:cubicBezTo>
                    <a:pt x="17991" y="1067"/>
                    <a:pt x="18197" y="871"/>
                    <a:pt x="18434" y="717"/>
                  </a:cubicBezTo>
                  <a:cubicBezTo>
                    <a:pt x="18779" y="473"/>
                    <a:pt x="19136" y="349"/>
                    <a:pt x="19493" y="349"/>
                  </a:cubicBezTo>
                  <a:close/>
                  <a:moveTo>
                    <a:pt x="19627" y="11847"/>
                  </a:moveTo>
                  <a:lnTo>
                    <a:pt x="21448" y="13421"/>
                  </a:lnTo>
                  <a:lnTo>
                    <a:pt x="21417" y="13503"/>
                  </a:lnTo>
                  <a:lnTo>
                    <a:pt x="17796" y="13503"/>
                  </a:lnTo>
                  <a:cubicBezTo>
                    <a:pt x="17919" y="13256"/>
                    <a:pt x="19113" y="12166"/>
                    <a:pt x="19627" y="11847"/>
                  </a:cubicBezTo>
                  <a:close/>
                  <a:moveTo>
                    <a:pt x="24153" y="8391"/>
                  </a:moveTo>
                  <a:cubicBezTo>
                    <a:pt x="24534" y="10129"/>
                    <a:pt x="24801" y="11898"/>
                    <a:pt x="24976" y="13668"/>
                  </a:cubicBezTo>
                  <a:lnTo>
                    <a:pt x="24667" y="13668"/>
                  </a:lnTo>
                  <a:cubicBezTo>
                    <a:pt x="23896" y="13627"/>
                    <a:pt x="23124" y="13575"/>
                    <a:pt x="22353" y="13544"/>
                  </a:cubicBezTo>
                  <a:cubicBezTo>
                    <a:pt x="22199" y="13544"/>
                    <a:pt x="22034" y="13483"/>
                    <a:pt x="21911" y="13380"/>
                  </a:cubicBezTo>
                  <a:cubicBezTo>
                    <a:pt x="21304" y="12845"/>
                    <a:pt x="20687" y="12310"/>
                    <a:pt x="20069" y="11775"/>
                  </a:cubicBezTo>
                  <a:cubicBezTo>
                    <a:pt x="20018" y="11724"/>
                    <a:pt x="19977" y="11682"/>
                    <a:pt x="19936" y="11631"/>
                  </a:cubicBezTo>
                  <a:cubicBezTo>
                    <a:pt x="20121" y="11261"/>
                    <a:pt x="23382" y="8751"/>
                    <a:pt x="24143" y="8391"/>
                  </a:cubicBezTo>
                  <a:close/>
                  <a:moveTo>
                    <a:pt x="15008" y="8452"/>
                  </a:moveTo>
                  <a:cubicBezTo>
                    <a:pt x="16510" y="9419"/>
                    <a:pt x="17950" y="10479"/>
                    <a:pt x="19329" y="11621"/>
                  </a:cubicBezTo>
                  <a:lnTo>
                    <a:pt x="18537" y="12330"/>
                  </a:lnTo>
                  <a:cubicBezTo>
                    <a:pt x="18146" y="12691"/>
                    <a:pt x="17755" y="13040"/>
                    <a:pt x="17354" y="13390"/>
                  </a:cubicBezTo>
                  <a:cubicBezTo>
                    <a:pt x="17251" y="13483"/>
                    <a:pt x="17127" y="13544"/>
                    <a:pt x="16983" y="13565"/>
                  </a:cubicBezTo>
                  <a:cubicBezTo>
                    <a:pt x="16119" y="13637"/>
                    <a:pt x="15245" y="13688"/>
                    <a:pt x="14371" y="13750"/>
                  </a:cubicBezTo>
                  <a:cubicBezTo>
                    <a:pt x="14329" y="13750"/>
                    <a:pt x="14299" y="13740"/>
                    <a:pt x="14257" y="13729"/>
                  </a:cubicBezTo>
                  <a:cubicBezTo>
                    <a:pt x="14175" y="13174"/>
                    <a:pt x="14761" y="9018"/>
                    <a:pt x="15008" y="8452"/>
                  </a:cubicBezTo>
                  <a:close/>
                  <a:moveTo>
                    <a:pt x="31522" y="5250"/>
                  </a:moveTo>
                  <a:cubicBezTo>
                    <a:pt x="31700" y="5250"/>
                    <a:pt x="31878" y="5260"/>
                    <a:pt x="32053" y="5284"/>
                  </a:cubicBezTo>
                  <a:cubicBezTo>
                    <a:pt x="32948" y="5397"/>
                    <a:pt x="33524" y="5973"/>
                    <a:pt x="33678" y="6858"/>
                  </a:cubicBezTo>
                  <a:cubicBezTo>
                    <a:pt x="33771" y="7475"/>
                    <a:pt x="33740" y="8103"/>
                    <a:pt x="33586" y="8699"/>
                  </a:cubicBezTo>
                  <a:cubicBezTo>
                    <a:pt x="33390" y="9563"/>
                    <a:pt x="33113" y="10407"/>
                    <a:pt x="32732" y="11209"/>
                  </a:cubicBezTo>
                  <a:cubicBezTo>
                    <a:pt x="32259" y="12269"/>
                    <a:pt x="31714" y="13287"/>
                    <a:pt x="31097" y="14275"/>
                  </a:cubicBezTo>
                  <a:cubicBezTo>
                    <a:pt x="31055" y="14336"/>
                    <a:pt x="31004" y="14408"/>
                    <a:pt x="30963" y="14450"/>
                  </a:cubicBezTo>
                  <a:lnTo>
                    <a:pt x="25315" y="13657"/>
                  </a:lnTo>
                  <a:cubicBezTo>
                    <a:pt x="25120" y="11816"/>
                    <a:pt x="24832" y="9995"/>
                    <a:pt x="24441" y="8185"/>
                  </a:cubicBezTo>
                  <a:cubicBezTo>
                    <a:pt x="24523" y="8123"/>
                    <a:pt x="24575" y="8072"/>
                    <a:pt x="24626" y="8031"/>
                  </a:cubicBezTo>
                  <a:cubicBezTo>
                    <a:pt x="25892" y="7208"/>
                    <a:pt x="27218" y="6498"/>
                    <a:pt x="28617" y="5922"/>
                  </a:cubicBezTo>
                  <a:cubicBezTo>
                    <a:pt x="29430" y="5603"/>
                    <a:pt x="30263" y="5325"/>
                    <a:pt x="31148" y="5264"/>
                  </a:cubicBezTo>
                  <a:cubicBezTo>
                    <a:pt x="31272" y="5255"/>
                    <a:pt x="31397" y="5250"/>
                    <a:pt x="31522" y="5250"/>
                  </a:cubicBezTo>
                  <a:close/>
                  <a:moveTo>
                    <a:pt x="7647" y="5442"/>
                  </a:moveTo>
                  <a:cubicBezTo>
                    <a:pt x="8009" y="5442"/>
                    <a:pt x="8371" y="5490"/>
                    <a:pt x="8734" y="5562"/>
                  </a:cubicBezTo>
                  <a:cubicBezTo>
                    <a:pt x="9845" y="5799"/>
                    <a:pt x="10925" y="6179"/>
                    <a:pt x="11933" y="6714"/>
                  </a:cubicBezTo>
                  <a:cubicBezTo>
                    <a:pt x="12756" y="7126"/>
                    <a:pt x="13558" y="7599"/>
                    <a:pt x="14360" y="8041"/>
                  </a:cubicBezTo>
                  <a:cubicBezTo>
                    <a:pt x="14453" y="8092"/>
                    <a:pt x="14535" y="8154"/>
                    <a:pt x="14638" y="8226"/>
                  </a:cubicBezTo>
                  <a:cubicBezTo>
                    <a:pt x="14268" y="10047"/>
                    <a:pt x="14000" y="11898"/>
                    <a:pt x="13846" y="13750"/>
                  </a:cubicBezTo>
                  <a:lnTo>
                    <a:pt x="8260" y="14624"/>
                  </a:lnTo>
                  <a:cubicBezTo>
                    <a:pt x="8230" y="14583"/>
                    <a:pt x="8188" y="14542"/>
                    <a:pt x="8158" y="14501"/>
                  </a:cubicBezTo>
                  <a:cubicBezTo>
                    <a:pt x="7304" y="13153"/>
                    <a:pt x="6522" y="11754"/>
                    <a:pt x="5956" y="10253"/>
                  </a:cubicBezTo>
                  <a:cubicBezTo>
                    <a:pt x="5699" y="9615"/>
                    <a:pt x="5524" y="8936"/>
                    <a:pt x="5442" y="8257"/>
                  </a:cubicBezTo>
                  <a:cubicBezTo>
                    <a:pt x="5401" y="7835"/>
                    <a:pt x="5401" y="7424"/>
                    <a:pt x="5462" y="7012"/>
                  </a:cubicBezTo>
                  <a:cubicBezTo>
                    <a:pt x="5596" y="6210"/>
                    <a:pt x="6090" y="5706"/>
                    <a:pt x="6882" y="5521"/>
                  </a:cubicBezTo>
                  <a:cubicBezTo>
                    <a:pt x="7137" y="5466"/>
                    <a:pt x="7392" y="5442"/>
                    <a:pt x="7647" y="5442"/>
                  </a:cubicBezTo>
                  <a:close/>
                  <a:moveTo>
                    <a:pt x="22620" y="13915"/>
                  </a:moveTo>
                  <a:cubicBezTo>
                    <a:pt x="23412" y="13925"/>
                    <a:pt x="24194" y="13987"/>
                    <a:pt x="25017" y="14048"/>
                  </a:cubicBezTo>
                  <a:cubicBezTo>
                    <a:pt x="25099" y="14871"/>
                    <a:pt x="25171" y="15653"/>
                    <a:pt x="25192" y="16445"/>
                  </a:cubicBezTo>
                  <a:lnTo>
                    <a:pt x="25130" y="16476"/>
                  </a:lnTo>
                  <a:lnTo>
                    <a:pt x="22600" y="13976"/>
                  </a:lnTo>
                  <a:lnTo>
                    <a:pt x="22620" y="13915"/>
                  </a:lnTo>
                  <a:close/>
                  <a:moveTo>
                    <a:pt x="16623" y="13956"/>
                  </a:moveTo>
                  <a:cubicBezTo>
                    <a:pt x="16634" y="13976"/>
                    <a:pt x="16644" y="13987"/>
                    <a:pt x="16654" y="14007"/>
                  </a:cubicBezTo>
                  <a:cubicBezTo>
                    <a:pt x="16654" y="14017"/>
                    <a:pt x="16654" y="14028"/>
                    <a:pt x="16654" y="14038"/>
                  </a:cubicBezTo>
                  <a:cubicBezTo>
                    <a:pt x="16634" y="14059"/>
                    <a:pt x="16623" y="14089"/>
                    <a:pt x="16603" y="14110"/>
                  </a:cubicBezTo>
                  <a:cubicBezTo>
                    <a:pt x="15770" y="14954"/>
                    <a:pt x="14926" y="15797"/>
                    <a:pt x="14093" y="16641"/>
                  </a:cubicBezTo>
                  <a:lnTo>
                    <a:pt x="14021" y="16630"/>
                  </a:lnTo>
                  <a:lnTo>
                    <a:pt x="14021" y="16620"/>
                  </a:lnTo>
                  <a:cubicBezTo>
                    <a:pt x="14062" y="15807"/>
                    <a:pt x="14113" y="14995"/>
                    <a:pt x="14165" y="14151"/>
                  </a:cubicBezTo>
                  <a:cubicBezTo>
                    <a:pt x="14998" y="14048"/>
                    <a:pt x="15821" y="13997"/>
                    <a:pt x="16623" y="13956"/>
                  </a:cubicBezTo>
                  <a:close/>
                  <a:moveTo>
                    <a:pt x="25377" y="14079"/>
                  </a:moveTo>
                  <a:cubicBezTo>
                    <a:pt x="27146" y="14223"/>
                    <a:pt x="28916" y="14470"/>
                    <a:pt x="30654" y="14820"/>
                  </a:cubicBezTo>
                  <a:cubicBezTo>
                    <a:pt x="30592" y="15211"/>
                    <a:pt x="28165" y="18585"/>
                    <a:pt x="27558" y="19130"/>
                  </a:cubicBezTo>
                  <a:cubicBezTo>
                    <a:pt x="27507" y="19089"/>
                    <a:pt x="27455" y="19048"/>
                    <a:pt x="27404" y="19006"/>
                  </a:cubicBezTo>
                  <a:cubicBezTo>
                    <a:pt x="26848" y="18389"/>
                    <a:pt x="26293" y="17762"/>
                    <a:pt x="25737" y="17145"/>
                  </a:cubicBezTo>
                  <a:cubicBezTo>
                    <a:pt x="25614" y="17021"/>
                    <a:pt x="25552" y="16857"/>
                    <a:pt x="25542" y="16682"/>
                  </a:cubicBezTo>
                  <a:cubicBezTo>
                    <a:pt x="25490" y="15931"/>
                    <a:pt x="25429" y="15180"/>
                    <a:pt x="25377" y="14439"/>
                  </a:cubicBezTo>
                  <a:lnTo>
                    <a:pt x="25377" y="14079"/>
                  </a:lnTo>
                  <a:close/>
                  <a:moveTo>
                    <a:pt x="13774" y="14172"/>
                  </a:moveTo>
                  <a:cubicBezTo>
                    <a:pt x="13784" y="14285"/>
                    <a:pt x="13784" y="14378"/>
                    <a:pt x="13784" y="14460"/>
                  </a:cubicBezTo>
                  <a:cubicBezTo>
                    <a:pt x="13743" y="15272"/>
                    <a:pt x="13692" y="16085"/>
                    <a:pt x="13661" y="16898"/>
                  </a:cubicBezTo>
                  <a:cubicBezTo>
                    <a:pt x="13651" y="17052"/>
                    <a:pt x="13589" y="17217"/>
                    <a:pt x="13476" y="17330"/>
                  </a:cubicBezTo>
                  <a:cubicBezTo>
                    <a:pt x="12982" y="17895"/>
                    <a:pt x="12498" y="18472"/>
                    <a:pt x="12005" y="19037"/>
                  </a:cubicBezTo>
                  <a:cubicBezTo>
                    <a:pt x="11933" y="19120"/>
                    <a:pt x="11850" y="19192"/>
                    <a:pt x="11778" y="19264"/>
                  </a:cubicBezTo>
                  <a:cubicBezTo>
                    <a:pt x="11326" y="18945"/>
                    <a:pt x="8734" y="15540"/>
                    <a:pt x="8548" y="14995"/>
                  </a:cubicBezTo>
                  <a:cubicBezTo>
                    <a:pt x="10277" y="14614"/>
                    <a:pt x="12015" y="14347"/>
                    <a:pt x="13774" y="14172"/>
                  </a:cubicBezTo>
                  <a:close/>
                  <a:moveTo>
                    <a:pt x="13537" y="17751"/>
                  </a:moveTo>
                  <a:lnTo>
                    <a:pt x="13620" y="17772"/>
                  </a:lnTo>
                  <a:lnTo>
                    <a:pt x="13620" y="21341"/>
                  </a:lnTo>
                  <a:cubicBezTo>
                    <a:pt x="13373" y="21228"/>
                    <a:pt x="12303" y="20056"/>
                    <a:pt x="11994" y="19552"/>
                  </a:cubicBezTo>
                  <a:cubicBezTo>
                    <a:pt x="12478" y="18934"/>
                    <a:pt x="13002" y="18338"/>
                    <a:pt x="13537" y="17751"/>
                  </a:cubicBezTo>
                  <a:close/>
                  <a:moveTo>
                    <a:pt x="25614" y="17607"/>
                  </a:moveTo>
                  <a:cubicBezTo>
                    <a:pt x="25892" y="17772"/>
                    <a:pt x="27095" y="19109"/>
                    <a:pt x="27311" y="19490"/>
                  </a:cubicBezTo>
                  <a:lnTo>
                    <a:pt x="25696" y="21362"/>
                  </a:lnTo>
                  <a:lnTo>
                    <a:pt x="25614" y="21331"/>
                  </a:lnTo>
                  <a:lnTo>
                    <a:pt x="25614" y="17607"/>
                  </a:lnTo>
                  <a:close/>
                  <a:moveTo>
                    <a:pt x="31220" y="14933"/>
                  </a:moveTo>
                  <a:cubicBezTo>
                    <a:pt x="32917" y="15303"/>
                    <a:pt x="34594" y="15766"/>
                    <a:pt x="36168" y="16548"/>
                  </a:cubicBezTo>
                  <a:cubicBezTo>
                    <a:pt x="36672" y="16805"/>
                    <a:pt x="37155" y="17103"/>
                    <a:pt x="37618" y="17433"/>
                  </a:cubicBezTo>
                  <a:cubicBezTo>
                    <a:pt x="37937" y="17679"/>
                    <a:pt x="38225" y="17968"/>
                    <a:pt x="38472" y="18297"/>
                  </a:cubicBezTo>
                  <a:cubicBezTo>
                    <a:pt x="38976" y="18976"/>
                    <a:pt x="38966" y="19685"/>
                    <a:pt x="38513" y="20405"/>
                  </a:cubicBezTo>
                  <a:cubicBezTo>
                    <a:pt x="38277" y="20745"/>
                    <a:pt x="37999" y="21053"/>
                    <a:pt x="37659" y="21311"/>
                  </a:cubicBezTo>
                  <a:cubicBezTo>
                    <a:pt x="36970" y="21846"/>
                    <a:pt x="36209" y="22288"/>
                    <a:pt x="35396" y="22617"/>
                  </a:cubicBezTo>
                  <a:cubicBezTo>
                    <a:pt x="34110" y="23152"/>
                    <a:pt x="32784" y="23584"/>
                    <a:pt x="31426" y="23893"/>
                  </a:cubicBezTo>
                  <a:cubicBezTo>
                    <a:pt x="31354" y="23903"/>
                    <a:pt x="31282" y="23913"/>
                    <a:pt x="31210" y="23913"/>
                  </a:cubicBezTo>
                  <a:lnTo>
                    <a:pt x="27856" y="19449"/>
                  </a:lnTo>
                  <a:lnTo>
                    <a:pt x="31148" y="14933"/>
                  </a:lnTo>
                  <a:close/>
                  <a:moveTo>
                    <a:pt x="8116" y="15108"/>
                  </a:moveTo>
                  <a:lnTo>
                    <a:pt x="11490" y="19572"/>
                  </a:lnTo>
                  <a:lnTo>
                    <a:pt x="8178" y="24129"/>
                  </a:lnTo>
                  <a:cubicBezTo>
                    <a:pt x="7880" y="24067"/>
                    <a:pt x="7551" y="23995"/>
                    <a:pt x="7211" y="23913"/>
                  </a:cubicBezTo>
                  <a:cubicBezTo>
                    <a:pt x="5905" y="23605"/>
                    <a:pt x="4629" y="23183"/>
                    <a:pt x="3405" y="22638"/>
                  </a:cubicBezTo>
                  <a:cubicBezTo>
                    <a:pt x="2747" y="22360"/>
                    <a:pt x="2140" y="21990"/>
                    <a:pt x="1584" y="21547"/>
                  </a:cubicBezTo>
                  <a:cubicBezTo>
                    <a:pt x="1286" y="21300"/>
                    <a:pt x="1019" y="21023"/>
                    <a:pt x="792" y="20714"/>
                  </a:cubicBezTo>
                  <a:cubicBezTo>
                    <a:pt x="340" y="20087"/>
                    <a:pt x="319" y="19408"/>
                    <a:pt x="710" y="18729"/>
                  </a:cubicBezTo>
                  <a:cubicBezTo>
                    <a:pt x="905" y="18389"/>
                    <a:pt x="1173" y="18091"/>
                    <a:pt x="1482" y="17834"/>
                  </a:cubicBezTo>
                  <a:cubicBezTo>
                    <a:pt x="2099" y="17330"/>
                    <a:pt x="2778" y="16898"/>
                    <a:pt x="3518" y="16579"/>
                  </a:cubicBezTo>
                  <a:cubicBezTo>
                    <a:pt x="4928" y="15920"/>
                    <a:pt x="6419" y="15488"/>
                    <a:pt x="7931" y="15128"/>
                  </a:cubicBezTo>
                  <a:cubicBezTo>
                    <a:pt x="7993" y="15108"/>
                    <a:pt x="8055" y="15108"/>
                    <a:pt x="8116" y="15108"/>
                  </a:cubicBezTo>
                  <a:close/>
                  <a:moveTo>
                    <a:pt x="27543" y="19782"/>
                  </a:moveTo>
                  <a:lnTo>
                    <a:pt x="27543" y="19782"/>
                  </a:lnTo>
                  <a:cubicBezTo>
                    <a:pt x="28010" y="20123"/>
                    <a:pt x="30552" y="23494"/>
                    <a:pt x="30757" y="24037"/>
                  </a:cubicBezTo>
                  <a:cubicBezTo>
                    <a:pt x="29019" y="24417"/>
                    <a:pt x="27270" y="24695"/>
                    <a:pt x="25501" y="24859"/>
                  </a:cubicBezTo>
                  <a:cubicBezTo>
                    <a:pt x="25480" y="24818"/>
                    <a:pt x="25459" y="24777"/>
                    <a:pt x="25459" y="24736"/>
                  </a:cubicBezTo>
                  <a:cubicBezTo>
                    <a:pt x="25501" y="23882"/>
                    <a:pt x="25552" y="23028"/>
                    <a:pt x="25603" y="22175"/>
                  </a:cubicBezTo>
                  <a:cubicBezTo>
                    <a:pt x="25614" y="22051"/>
                    <a:pt x="25665" y="21928"/>
                    <a:pt x="25748" y="21825"/>
                  </a:cubicBezTo>
                  <a:cubicBezTo>
                    <a:pt x="26293" y="21187"/>
                    <a:pt x="26858" y="20539"/>
                    <a:pt x="27424" y="19901"/>
                  </a:cubicBezTo>
                  <a:cubicBezTo>
                    <a:pt x="27454" y="19862"/>
                    <a:pt x="27494" y="19822"/>
                    <a:pt x="27543" y="19782"/>
                  </a:cubicBezTo>
                  <a:close/>
                  <a:moveTo>
                    <a:pt x="11778" y="19850"/>
                  </a:moveTo>
                  <a:lnTo>
                    <a:pt x="12457" y="20611"/>
                  </a:lnTo>
                  <a:cubicBezTo>
                    <a:pt x="12817" y="21002"/>
                    <a:pt x="13167" y="21393"/>
                    <a:pt x="13517" y="21784"/>
                  </a:cubicBezTo>
                  <a:cubicBezTo>
                    <a:pt x="13599" y="21887"/>
                    <a:pt x="13661" y="22000"/>
                    <a:pt x="13681" y="22134"/>
                  </a:cubicBezTo>
                  <a:cubicBezTo>
                    <a:pt x="13753" y="23028"/>
                    <a:pt x="13805" y="23913"/>
                    <a:pt x="13867" y="24808"/>
                  </a:cubicBezTo>
                  <a:cubicBezTo>
                    <a:pt x="13867" y="24839"/>
                    <a:pt x="13856" y="24870"/>
                    <a:pt x="13846" y="24890"/>
                  </a:cubicBezTo>
                  <a:cubicBezTo>
                    <a:pt x="13808" y="24900"/>
                    <a:pt x="13740" y="24905"/>
                    <a:pt x="13648" y="24905"/>
                  </a:cubicBezTo>
                  <a:cubicBezTo>
                    <a:pt x="12693" y="24905"/>
                    <a:pt x="9100" y="24407"/>
                    <a:pt x="8631" y="24191"/>
                  </a:cubicBezTo>
                  <a:cubicBezTo>
                    <a:pt x="8775" y="23738"/>
                    <a:pt x="11161" y="20436"/>
                    <a:pt x="11778" y="19850"/>
                  </a:cubicBezTo>
                  <a:close/>
                  <a:moveTo>
                    <a:pt x="25171" y="22473"/>
                  </a:moveTo>
                  <a:lnTo>
                    <a:pt x="25243" y="22494"/>
                  </a:lnTo>
                  <a:lnTo>
                    <a:pt x="25243" y="22494"/>
                  </a:lnTo>
                  <a:cubicBezTo>
                    <a:pt x="25243" y="23292"/>
                    <a:pt x="25181" y="24081"/>
                    <a:pt x="25110" y="24901"/>
                  </a:cubicBezTo>
                  <a:cubicBezTo>
                    <a:pt x="24287" y="24983"/>
                    <a:pt x="23484" y="25065"/>
                    <a:pt x="22682" y="25075"/>
                  </a:cubicBezTo>
                  <a:lnTo>
                    <a:pt x="22662" y="25014"/>
                  </a:lnTo>
                  <a:lnTo>
                    <a:pt x="25171" y="22473"/>
                  </a:lnTo>
                  <a:close/>
                  <a:moveTo>
                    <a:pt x="14134" y="22463"/>
                  </a:moveTo>
                  <a:lnTo>
                    <a:pt x="16767" y="25055"/>
                  </a:lnTo>
                  <a:cubicBezTo>
                    <a:pt x="16767" y="25075"/>
                    <a:pt x="16757" y="25106"/>
                    <a:pt x="16757" y="25127"/>
                  </a:cubicBezTo>
                  <a:cubicBezTo>
                    <a:pt x="15924" y="25127"/>
                    <a:pt x="15111" y="25055"/>
                    <a:pt x="14257" y="24983"/>
                  </a:cubicBezTo>
                  <a:cubicBezTo>
                    <a:pt x="14165" y="24139"/>
                    <a:pt x="14103" y="23316"/>
                    <a:pt x="14072" y="22494"/>
                  </a:cubicBezTo>
                  <a:lnTo>
                    <a:pt x="14134" y="22463"/>
                  </a:lnTo>
                  <a:close/>
                  <a:moveTo>
                    <a:pt x="21736" y="13873"/>
                  </a:moveTo>
                  <a:cubicBezTo>
                    <a:pt x="21880" y="13873"/>
                    <a:pt x="22013" y="13925"/>
                    <a:pt x="22116" y="14038"/>
                  </a:cubicBezTo>
                  <a:cubicBezTo>
                    <a:pt x="23104" y="15005"/>
                    <a:pt x="24091" y="15972"/>
                    <a:pt x="25089" y="16939"/>
                  </a:cubicBezTo>
                  <a:cubicBezTo>
                    <a:pt x="25192" y="17042"/>
                    <a:pt x="25254" y="17196"/>
                    <a:pt x="25254" y="17350"/>
                  </a:cubicBezTo>
                  <a:cubicBezTo>
                    <a:pt x="25274" y="18050"/>
                    <a:pt x="25295" y="18749"/>
                    <a:pt x="25326" y="19449"/>
                  </a:cubicBezTo>
                  <a:lnTo>
                    <a:pt x="25295" y="19449"/>
                  </a:lnTo>
                  <a:cubicBezTo>
                    <a:pt x="25295" y="20107"/>
                    <a:pt x="25285" y="20765"/>
                    <a:pt x="25305" y="21424"/>
                  </a:cubicBezTo>
                  <a:cubicBezTo>
                    <a:pt x="25315" y="21671"/>
                    <a:pt x="25213" y="21907"/>
                    <a:pt x="25038" y="22082"/>
                  </a:cubicBezTo>
                  <a:cubicBezTo>
                    <a:pt x="24112" y="23018"/>
                    <a:pt x="23186" y="23965"/>
                    <a:pt x="22260" y="24911"/>
                  </a:cubicBezTo>
                  <a:cubicBezTo>
                    <a:pt x="22134" y="25047"/>
                    <a:pt x="21962" y="25128"/>
                    <a:pt x="21779" y="25128"/>
                  </a:cubicBezTo>
                  <a:cubicBezTo>
                    <a:pt x="21768" y="25128"/>
                    <a:pt x="21757" y="25128"/>
                    <a:pt x="21746" y="25127"/>
                  </a:cubicBezTo>
                  <a:cubicBezTo>
                    <a:pt x="20409" y="25137"/>
                    <a:pt x="19082" y="25158"/>
                    <a:pt x="17755" y="25178"/>
                  </a:cubicBezTo>
                  <a:cubicBezTo>
                    <a:pt x="17742" y="25179"/>
                    <a:pt x="17730" y="25179"/>
                    <a:pt x="17718" y="25179"/>
                  </a:cubicBezTo>
                  <a:cubicBezTo>
                    <a:pt x="17484" y="25179"/>
                    <a:pt x="17263" y="25087"/>
                    <a:pt x="17097" y="24911"/>
                  </a:cubicBezTo>
                  <a:cubicBezTo>
                    <a:pt x="16150" y="23975"/>
                    <a:pt x="15204" y="23039"/>
                    <a:pt x="14247" y="22123"/>
                  </a:cubicBezTo>
                  <a:cubicBezTo>
                    <a:pt x="14093" y="21979"/>
                    <a:pt x="14011" y="21784"/>
                    <a:pt x="14021" y="21578"/>
                  </a:cubicBezTo>
                  <a:cubicBezTo>
                    <a:pt x="14011" y="20210"/>
                    <a:pt x="14000" y="18852"/>
                    <a:pt x="13990" y="17494"/>
                  </a:cubicBezTo>
                  <a:cubicBezTo>
                    <a:pt x="13990" y="17319"/>
                    <a:pt x="14062" y="17145"/>
                    <a:pt x="14185" y="17031"/>
                  </a:cubicBezTo>
                  <a:cubicBezTo>
                    <a:pt x="15142" y="16064"/>
                    <a:pt x="16088" y="15087"/>
                    <a:pt x="17035" y="14110"/>
                  </a:cubicBezTo>
                  <a:cubicBezTo>
                    <a:pt x="17148" y="13976"/>
                    <a:pt x="17313" y="13904"/>
                    <a:pt x="17487" y="13904"/>
                  </a:cubicBezTo>
                  <a:cubicBezTo>
                    <a:pt x="18907" y="13894"/>
                    <a:pt x="20316" y="13884"/>
                    <a:pt x="21736" y="13873"/>
                  </a:cubicBezTo>
                  <a:close/>
                  <a:moveTo>
                    <a:pt x="21509" y="25497"/>
                  </a:moveTo>
                  <a:cubicBezTo>
                    <a:pt x="21427" y="25713"/>
                    <a:pt x="20193" y="26845"/>
                    <a:pt x="19689" y="27164"/>
                  </a:cubicBezTo>
                  <a:cubicBezTo>
                    <a:pt x="19051" y="26660"/>
                    <a:pt x="18434" y="26135"/>
                    <a:pt x="17837" y="25569"/>
                  </a:cubicBezTo>
                  <a:lnTo>
                    <a:pt x="17868" y="25497"/>
                  </a:lnTo>
                  <a:close/>
                  <a:moveTo>
                    <a:pt x="25079" y="25261"/>
                  </a:moveTo>
                  <a:cubicBezTo>
                    <a:pt x="24945" y="27051"/>
                    <a:pt x="24698" y="28830"/>
                    <a:pt x="24338" y="30589"/>
                  </a:cubicBezTo>
                  <a:cubicBezTo>
                    <a:pt x="22836" y="29622"/>
                    <a:pt x="21386" y="28573"/>
                    <a:pt x="20008" y="27431"/>
                  </a:cubicBezTo>
                  <a:cubicBezTo>
                    <a:pt x="20059" y="27369"/>
                    <a:pt x="20121" y="27297"/>
                    <a:pt x="20172" y="27246"/>
                  </a:cubicBezTo>
                  <a:cubicBezTo>
                    <a:pt x="20779" y="26701"/>
                    <a:pt x="21386" y="26166"/>
                    <a:pt x="21993" y="25610"/>
                  </a:cubicBezTo>
                  <a:cubicBezTo>
                    <a:pt x="22116" y="25497"/>
                    <a:pt x="22281" y="25425"/>
                    <a:pt x="22456" y="25415"/>
                  </a:cubicBezTo>
                  <a:cubicBezTo>
                    <a:pt x="23217" y="25374"/>
                    <a:pt x="23978" y="25312"/>
                    <a:pt x="24729" y="25261"/>
                  </a:cubicBezTo>
                  <a:close/>
                  <a:moveTo>
                    <a:pt x="14288" y="25322"/>
                  </a:moveTo>
                  <a:lnTo>
                    <a:pt x="14288" y="25322"/>
                  </a:lnTo>
                  <a:cubicBezTo>
                    <a:pt x="14504" y="25343"/>
                    <a:pt x="14689" y="25353"/>
                    <a:pt x="14864" y="25364"/>
                  </a:cubicBezTo>
                  <a:cubicBezTo>
                    <a:pt x="15574" y="25394"/>
                    <a:pt x="16284" y="25436"/>
                    <a:pt x="16994" y="25466"/>
                  </a:cubicBezTo>
                  <a:cubicBezTo>
                    <a:pt x="17148" y="25466"/>
                    <a:pt x="17292" y="25518"/>
                    <a:pt x="17415" y="25621"/>
                  </a:cubicBezTo>
                  <a:cubicBezTo>
                    <a:pt x="18012" y="26145"/>
                    <a:pt x="18609" y="26660"/>
                    <a:pt x="19216" y="27174"/>
                  </a:cubicBezTo>
                  <a:cubicBezTo>
                    <a:pt x="19277" y="27225"/>
                    <a:pt x="19349" y="27277"/>
                    <a:pt x="19421" y="27318"/>
                  </a:cubicBezTo>
                  <a:cubicBezTo>
                    <a:pt x="19174" y="27760"/>
                    <a:pt x="15718" y="30383"/>
                    <a:pt x="15111" y="30620"/>
                  </a:cubicBezTo>
                  <a:cubicBezTo>
                    <a:pt x="14731" y="28871"/>
                    <a:pt x="14453" y="27102"/>
                    <a:pt x="14288" y="25322"/>
                  </a:cubicBezTo>
                  <a:close/>
                  <a:moveTo>
                    <a:pt x="30994" y="24376"/>
                  </a:moveTo>
                  <a:cubicBezTo>
                    <a:pt x="31035" y="24417"/>
                    <a:pt x="31076" y="24458"/>
                    <a:pt x="31107" y="24510"/>
                  </a:cubicBezTo>
                  <a:cubicBezTo>
                    <a:pt x="31961" y="25837"/>
                    <a:pt x="32742" y="27205"/>
                    <a:pt x="33298" y="28686"/>
                  </a:cubicBezTo>
                  <a:cubicBezTo>
                    <a:pt x="33596" y="29478"/>
                    <a:pt x="33843" y="30291"/>
                    <a:pt x="33874" y="31145"/>
                  </a:cubicBezTo>
                  <a:cubicBezTo>
                    <a:pt x="33884" y="31453"/>
                    <a:pt x="33853" y="31772"/>
                    <a:pt x="33792" y="32081"/>
                  </a:cubicBezTo>
                  <a:cubicBezTo>
                    <a:pt x="33648" y="32790"/>
                    <a:pt x="33205" y="33243"/>
                    <a:pt x="32506" y="33438"/>
                  </a:cubicBezTo>
                  <a:cubicBezTo>
                    <a:pt x="32214" y="33518"/>
                    <a:pt x="31922" y="33549"/>
                    <a:pt x="31630" y="33549"/>
                  </a:cubicBezTo>
                  <a:cubicBezTo>
                    <a:pt x="31315" y="33549"/>
                    <a:pt x="31000" y="33512"/>
                    <a:pt x="30685" y="33459"/>
                  </a:cubicBezTo>
                  <a:cubicBezTo>
                    <a:pt x="29821" y="33294"/>
                    <a:pt x="28977" y="33027"/>
                    <a:pt x="28165" y="32657"/>
                  </a:cubicBezTo>
                  <a:cubicBezTo>
                    <a:pt x="27023" y="32163"/>
                    <a:pt x="25912" y="31577"/>
                    <a:pt x="24853" y="30908"/>
                  </a:cubicBezTo>
                  <a:cubicBezTo>
                    <a:pt x="24781" y="30867"/>
                    <a:pt x="24729" y="30815"/>
                    <a:pt x="24637" y="30754"/>
                  </a:cubicBezTo>
                  <a:cubicBezTo>
                    <a:pt x="24986" y="28954"/>
                    <a:pt x="25243" y="27133"/>
                    <a:pt x="25408" y="25312"/>
                  </a:cubicBezTo>
                  <a:cubicBezTo>
                    <a:pt x="25408" y="25292"/>
                    <a:pt x="25418" y="25271"/>
                    <a:pt x="25429" y="25250"/>
                  </a:cubicBezTo>
                  <a:lnTo>
                    <a:pt x="30994" y="24376"/>
                  </a:lnTo>
                  <a:close/>
                  <a:moveTo>
                    <a:pt x="8404" y="24510"/>
                  </a:moveTo>
                  <a:cubicBezTo>
                    <a:pt x="10205" y="24859"/>
                    <a:pt x="12025" y="25117"/>
                    <a:pt x="13867" y="25281"/>
                  </a:cubicBezTo>
                  <a:cubicBezTo>
                    <a:pt x="14155" y="27164"/>
                    <a:pt x="14443" y="29026"/>
                    <a:pt x="14731" y="30898"/>
                  </a:cubicBezTo>
                  <a:cubicBezTo>
                    <a:pt x="14710" y="30918"/>
                    <a:pt x="14689" y="30939"/>
                    <a:pt x="14669" y="30959"/>
                  </a:cubicBezTo>
                  <a:cubicBezTo>
                    <a:pt x="13229" y="31875"/>
                    <a:pt x="11748" y="32698"/>
                    <a:pt x="10143" y="33264"/>
                  </a:cubicBezTo>
                  <a:cubicBezTo>
                    <a:pt x="9567" y="33490"/>
                    <a:pt x="8960" y="33634"/>
                    <a:pt x="8343" y="33696"/>
                  </a:cubicBezTo>
                  <a:cubicBezTo>
                    <a:pt x="8199" y="33707"/>
                    <a:pt x="8056" y="33712"/>
                    <a:pt x="7914" y="33712"/>
                  </a:cubicBezTo>
                  <a:cubicBezTo>
                    <a:pt x="7661" y="33712"/>
                    <a:pt x="7410" y="33694"/>
                    <a:pt x="7160" y="33654"/>
                  </a:cubicBezTo>
                  <a:cubicBezTo>
                    <a:pt x="6399" y="33531"/>
                    <a:pt x="5915" y="33058"/>
                    <a:pt x="5720" y="32307"/>
                  </a:cubicBezTo>
                  <a:cubicBezTo>
                    <a:pt x="5596" y="31782"/>
                    <a:pt x="5586" y="31247"/>
                    <a:pt x="5678" y="30723"/>
                  </a:cubicBezTo>
                  <a:cubicBezTo>
                    <a:pt x="5833" y="29818"/>
                    <a:pt x="6100" y="28923"/>
                    <a:pt x="6481" y="28079"/>
                  </a:cubicBezTo>
                  <a:cubicBezTo>
                    <a:pt x="6975" y="26917"/>
                    <a:pt x="7561" y="25806"/>
                    <a:pt x="8230" y="24736"/>
                  </a:cubicBezTo>
                  <a:cubicBezTo>
                    <a:pt x="8271" y="24664"/>
                    <a:pt x="8343" y="24592"/>
                    <a:pt x="8404" y="24510"/>
                  </a:cubicBezTo>
                  <a:close/>
                  <a:moveTo>
                    <a:pt x="19740" y="27688"/>
                  </a:moveTo>
                  <a:lnTo>
                    <a:pt x="24235" y="30959"/>
                  </a:lnTo>
                  <a:cubicBezTo>
                    <a:pt x="24246" y="31011"/>
                    <a:pt x="24246" y="31052"/>
                    <a:pt x="24235" y="31103"/>
                  </a:cubicBezTo>
                  <a:cubicBezTo>
                    <a:pt x="23896" y="32677"/>
                    <a:pt x="23464" y="34220"/>
                    <a:pt x="22806" y="35691"/>
                  </a:cubicBezTo>
                  <a:cubicBezTo>
                    <a:pt x="22518" y="36380"/>
                    <a:pt x="22137" y="37028"/>
                    <a:pt x="21684" y="37604"/>
                  </a:cubicBezTo>
                  <a:cubicBezTo>
                    <a:pt x="21437" y="37893"/>
                    <a:pt x="21170" y="38160"/>
                    <a:pt x="20872" y="38386"/>
                  </a:cubicBezTo>
                  <a:cubicBezTo>
                    <a:pt x="20528" y="38649"/>
                    <a:pt x="20159" y="38778"/>
                    <a:pt x="19786" y="38778"/>
                  </a:cubicBezTo>
                  <a:cubicBezTo>
                    <a:pt x="19444" y="38778"/>
                    <a:pt x="19097" y="38670"/>
                    <a:pt x="18763" y="38458"/>
                  </a:cubicBezTo>
                  <a:cubicBezTo>
                    <a:pt x="18403" y="38211"/>
                    <a:pt x="18074" y="37913"/>
                    <a:pt x="17817" y="37563"/>
                  </a:cubicBezTo>
                  <a:cubicBezTo>
                    <a:pt x="17282" y="36854"/>
                    <a:pt x="16839" y="36082"/>
                    <a:pt x="16510" y="35259"/>
                  </a:cubicBezTo>
                  <a:cubicBezTo>
                    <a:pt x="15975" y="33973"/>
                    <a:pt x="15554" y="32646"/>
                    <a:pt x="15245" y="31289"/>
                  </a:cubicBezTo>
                  <a:cubicBezTo>
                    <a:pt x="15235" y="31217"/>
                    <a:pt x="15224" y="31145"/>
                    <a:pt x="15224" y="31083"/>
                  </a:cubicBezTo>
                  <a:lnTo>
                    <a:pt x="19740" y="27688"/>
                  </a:lnTo>
                  <a:close/>
                  <a:moveTo>
                    <a:pt x="19490" y="1"/>
                  </a:moveTo>
                  <a:cubicBezTo>
                    <a:pt x="18983" y="1"/>
                    <a:pt x="18480" y="204"/>
                    <a:pt x="18002" y="614"/>
                  </a:cubicBezTo>
                  <a:cubicBezTo>
                    <a:pt x="17652" y="923"/>
                    <a:pt x="17343" y="1272"/>
                    <a:pt x="17066" y="1653"/>
                  </a:cubicBezTo>
                  <a:cubicBezTo>
                    <a:pt x="16541" y="2373"/>
                    <a:pt x="16181" y="3175"/>
                    <a:pt x="15852" y="4009"/>
                  </a:cubicBezTo>
                  <a:cubicBezTo>
                    <a:pt x="15430" y="5120"/>
                    <a:pt x="15080" y="6272"/>
                    <a:pt x="14823" y="7444"/>
                  </a:cubicBezTo>
                  <a:cubicBezTo>
                    <a:pt x="14792" y="7568"/>
                    <a:pt x="14751" y="7681"/>
                    <a:pt x="14710" y="7835"/>
                  </a:cubicBezTo>
                  <a:cubicBezTo>
                    <a:pt x="14545" y="7743"/>
                    <a:pt x="14432" y="7681"/>
                    <a:pt x="14319" y="7619"/>
                  </a:cubicBezTo>
                  <a:cubicBezTo>
                    <a:pt x="13332" y="7012"/>
                    <a:pt x="12303" y="6477"/>
                    <a:pt x="11233" y="6015"/>
                  </a:cubicBezTo>
                  <a:cubicBezTo>
                    <a:pt x="10307" y="5624"/>
                    <a:pt x="9371" y="5284"/>
                    <a:pt x="8384" y="5150"/>
                  </a:cubicBezTo>
                  <a:cubicBezTo>
                    <a:pt x="8129" y="5116"/>
                    <a:pt x="7876" y="5094"/>
                    <a:pt x="7624" y="5094"/>
                  </a:cubicBezTo>
                  <a:cubicBezTo>
                    <a:pt x="7277" y="5094"/>
                    <a:pt x="6934" y="5136"/>
                    <a:pt x="6594" y="5243"/>
                  </a:cubicBezTo>
                  <a:cubicBezTo>
                    <a:pt x="5925" y="5449"/>
                    <a:pt x="5452" y="5881"/>
                    <a:pt x="5236" y="6570"/>
                  </a:cubicBezTo>
                  <a:cubicBezTo>
                    <a:pt x="5102" y="7002"/>
                    <a:pt x="5051" y="7465"/>
                    <a:pt x="5082" y="7918"/>
                  </a:cubicBezTo>
                  <a:cubicBezTo>
                    <a:pt x="5154" y="8668"/>
                    <a:pt x="5318" y="9409"/>
                    <a:pt x="5576" y="10119"/>
                  </a:cubicBezTo>
                  <a:cubicBezTo>
                    <a:pt x="6090" y="11549"/>
                    <a:pt x="6810" y="12886"/>
                    <a:pt x="7602" y="14182"/>
                  </a:cubicBezTo>
                  <a:lnTo>
                    <a:pt x="7941" y="14738"/>
                  </a:lnTo>
                  <a:cubicBezTo>
                    <a:pt x="7746" y="14799"/>
                    <a:pt x="7592" y="14840"/>
                    <a:pt x="7448" y="14882"/>
                  </a:cubicBezTo>
                  <a:cubicBezTo>
                    <a:pt x="5987" y="15252"/>
                    <a:pt x="4557" y="15694"/>
                    <a:pt x="3189" y="16353"/>
                  </a:cubicBezTo>
                  <a:cubicBezTo>
                    <a:pt x="2376" y="16743"/>
                    <a:pt x="1584" y="17186"/>
                    <a:pt x="957" y="17854"/>
                  </a:cubicBezTo>
                  <a:cubicBezTo>
                    <a:pt x="700" y="18122"/>
                    <a:pt x="484" y="18420"/>
                    <a:pt x="309" y="18739"/>
                  </a:cubicBezTo>
                  <a:cubicBezTo>
                    <a:pt x="0" y="19294"/>
                    <a:pt x="0" y="19963"/>
                    <a:pt x="299" y="20519"/>
                  </a:cubicBezTo>
                  <a:cubicBezTo>
                    <a:pt x="566" y="21033"/>
                    <a:pt x="957" y="21485"/>
                    <a:pt x="1420" y="21835"/>
                  </a:cubicBezTo>
                  <a:cubicBezTo>
                    <a:pt x="2109" y="22350"/>
                    <a:pt x="2870" y="22782"/>
                    <a:pt x="3673" y="23100"/>
                  </a:cubicBezTo>
                  <a:cubicBezTo>
                    <a:pt x="5010" y="23666"/>
                    <a:pt x="6388" y="24047"/>
                    <a:pt x="7808" y="24376"/>
                  </a:cubicBezTo>
                  <a:cubicBezTo>
                    <a:pt x="7880" y="24397"/>
                    <a:pt x="7952" y="24427"/>
                    <a:pt x="8044" y="24458"/>
                  </a:cubicBezTo>
                  <a:cubicBezTo>
                    <a:pt x="7972" y="24582"/>
                    <a:pt x="7921" y="24674"/>
                    <a:pt x="7869" y="24767"/>
                  </a:cubicBezTo>
                  <a:cubicBezTo>
                    <a:pt x="7293" y="25703"/>
                    <a:pt x="6769" y="26680"/>
                    <a:pt x="6327" y="27678"/>
                  </a:cubicBezTo>
                  <a:cubicBezTo>
                    <a:pt x="5894" y="28583"/>
                    <a:pt x="5586" y="29540"/>
                    <a:pt x="5401" y="30517"/>
                  </a:cubicBezTo>
                  <a:cubicBezTo>
                    <a:pt x="5298" y="31165"/>
                    <a:pt x="5246" y="31813"/>
                    <a:pt x="5421" y="32451"/>
                  </a:cubicBezTo>
                  <a:cubicBezTo>
                    <a:pt x="5596" y="33181"/>
                    <a:pt x="6162" y="33757"/>
                    <a:pt x="6892" y="33942"/>
                  </a:cubicBezTo>
                  <a:cubicBezTo>
                    <a:pt x="7199" y="34027"/>
                    <a:pt x="7518" y="34071"/>
                    <a:pt x="7839" y="34071"/>
                  </a:cubicBezTo>
                  <a:cubicBezTo>
                    <a:pt x="7948" y="34071"/>
                    <a:pt x="8058" y="34066"/>
                    <a:pt x="8168" y="34056"/>
                  </a:cubicBezTo>
                  <a:cubicBezTo>
                    <a:pt x="9196" y="33973"/>
                    <a:pt x="10163" y="33654"/>
                    <a:pt x="11120" y="33253"/>
                  </a:cubicBezTo>
                  <a:cubicBezTo>
                    <a:pt x="12303" y="32739"/>
                    <a:pt x="13445" y="32142"/>
                    <a:pt x="14535" y="31443"/>
                  </a:cubicBezTo>
                  <a:cubicBezTo>
                    <a:pt x="14628" y="31381"/>
                    <a:pt x="14741" y="31330"/>
                    <a:pt x="14864" y="31258"/>
                  </a:cubicBezTo>
                  <a:cubicBezTo>
                    <a:pt x="14957" y="31618"/>
                    <a:pt x="15039" y="31926"/>
                    <a:pt x="15122" y="32245"/>
                  </a:cubicBezTo>
                  <a:cubicBezTo>
                    <a:pt x="15512" y="33706"/>
                    <a:pt x="15986" y="35136"/>
                    <a:pt x="16706" y="36483"/>
                  </a:cubicBezTo>
                  <a:cubicBezTo>
                    <a:pt x="17055" y="37142"/>
                    <a:pt x="17446" y="37779"/>
                    <a:pt x="18002" y="38283"/>
                  </a:cubicBezTo>
                  <a:cubicBezTo>
                    <a:pt x="18269" y="38530"/>
                    <a:pt x="18567" y="38746"/>
                    <a:pt x="18886" y="38921"/>
                  </a:cubicBezTo>
                  <a:cubicBezTo>
                    <a:pt x="19159" y="39060"/>
                    <a:pt x="19457" y="39129"/>
                    <a:pt x="19756" y="39129"/>
                  </a:cubicBezTo>
                  <a:cubicBezTo>
                    <a:pt x="20054" y="39129"/>
                    <a:pt x="20352" y="39060"/>
                    <a:pt x="20625" y="38921"/>
                  </a:cubicBezTo>
                  <a:cubicBezTo>
                    <a:pt x="21160" y="38643"/>
                    <a:pt x="21623" y="38242"/>
                    <a:pt x="21972" y="37759"/>
                  </a:cubicBezTo>
                  <a:cubicBezTo>
                    <a:pt x="22487" y="37070"/>
                    <a:pt x="22898" y="36329"/>
                    <a:pt x="23217" y="35527"/>
                  </a:cubicBezTo>
                  <a:cubicBezTo>
                    <a:pt x="23783" y="34200"/>
                    <a:pt x="24163" y="32811"/>
                    <a:pt x="24493" y="31402"/>
                  </a:cubicBezTo>
                  <a:cubicBezTo>
                    <a:pt x="24513" y="31319"/>
                    <a:pt x="24544" y="31237"/>
                    <a:pt x="24575" y="31124"/>
                  </a:cubicBezTo>
                  <a:lnTo>
                    <a:pt x="24904" y="31299"/>
                  </a:lnTo>
                  <a:cubicBezTo>
                    <a:pt x="25439" y="31607"/>
                    <a:pt x="25974" y="31926"/>
                    <a:pt x="26519" y="32214"/>
                  </a:cubicBezTo>
                  <a:cubicBezTo>
                    <a:pt x="27681" y="32832"/>
                    <a:pt x="28885" y="33356"/>
                    <a:pt x="30171" y="33675"/>
                  </a:cubicBezTo>
                  <a:cubicBezTo>
                    <a:pt x="30637" y="33799"/>
                    <a:pt x="31119" y="33861"/>
                    <a:pt x="31602" y="33861"/>
                  </a:cubicBezTo>
                  <a:cubicBezTo>
                    <a:pt x="31800" y="33861"/>
                    <a:pt x="31999" y="33850"/>
                    <a:pt x="32197" y="33829"/>
                  </a:cubicBezTo>
                  <a:cubicBezTo>
                    <a:pt x="33267" y="33706"/>
                    <a:pt x="33977" y="33068"/>
                    <a:pt x="34141" y="31998"/>
                  </a:cubicBezTo>
                  <a:cubicBezTo>
                    <a:pt x="34203" y="31556"/>
                    <a:pt x="34203" y="31114"/>
                    <a:pt x="34162" y="30671"/>
                  </a:cubicBezTo>
                  <a:cubicBezTo>
                    <a:pt x="34090" y="29900"/>
                    <a:pt x="33843" y="29159"/>
                    <a:pt x="33565" y="28439"/>
                  </a:cubicBezTo>
                  <a:cubicBezTo>
                    <a:pt x="33020" y="27092"/>
                    <a:pt x="32351" y="25796"/>
                    <a:pt x="31559" y="24571"/>
                  </a:cubicBezTo>
                  <a:cubicBezTo>
                    <a:pt x="31508" y="24469"/>
                    <a:pt x="31446" y="24366"/>
                    <a:pt x="31374" y="24232"/>
                  </a:cubicBezTo>
                  <a:cubicBezTo>
                    <a:pt x="31529" y="24191"/>
                    <a:pt x="31631" y="24170"/>
                    <a:pt x="31745" y="24139"/>
                  </a:cubicBezTo>
                  <a:cubicBezTo>
                    <a:pt x="32691" y="23851"/>
                    <a:pt x="33658" y="23584"/>
                    <a:pt x="34594" y="23265"/>
                  </a:cubicBezTo>
                  <a:cubicBezTo>
                    <a:pt x="35581" y="22946"/>
                    <a:pt x="36518" y="22483"/>
                    <a:pt x="37392" y="21918"/>
                  </a:cubicBezTo>
                  <a:cubicBezTo>
                    <a:pt x="37855" y="21619"/>
                    <a:pt x="38266" y="21249"/>
                    <a:pt x="38616" y="20827"/>
                  </a:cubicBezTo>
                  <a:cubicBezTo>
                    <a:pt x="39387" y="19860"/>
                    <a:pt x="39398" y="18832"/>
                    <a:pt x="38595" y="17885"/>
                  </a:cubicBezTo>
                  <a:cubicBezTo>
                    <a:pt x="38287" y="17535"/>
                    <a:pt x="37937" y="17227"/>
                    <a:pt x="37556" y="16949"/>
                  </a:cubicBezTo>
                  <a:cubicBezTo>
                    <a:pt x="36919" y="16497"/>
                    <a:pt x="36219" y="16126"/>
                    <a:pt x="35489" y="15848"/>
                  </a:cubicBezTo>
                  <a:cubicBezTo>
                    <a:pt x="34275" y="15355"/>
                    <a:pt x="33020" y="14964"/>
                    <a:pt x="31745" y="14686"/>
                  </a:cubicBezTo>
                  <a:cubicBezTo>
                    <a:pt x="31611" y="14655"/>
                    <a:pt x="31477" y="14604"/>
                    <a:pt x="31323" y="14563"/>
                  </a:cubicBezTo>
                  <a:cubicBezTo>
                    <a:pt x="31395" y="14429"/>
                    <a:pt x="31457" y="14336"/>
                    <a:pt x="31508" y="14233"/>
                  </a:cubicBezTo>
                  <a:cubicBezTo>
                    <a:pt x="32002" y="13297"/>
                    <a:pt x="32537" y="12372"/>
                    <a:pt x="33000" y="11405"/>
                  </a:cubicBezTo>
                  <a:cubicBezTo>
                    <a:pt x="33473" y="10458"/>
                    <a:pt x="33802" y="9450"/>
                    <a:pt x="33987" y="8401"/>
                  </a:cubicBezTo>
                  <a:cubicBezTo>
                    <a:pt x="34090" y="7763"/>
                    <a:pt x="34131" y="7126"/>
                    <a:pt x="33946" y="6498"/>
                  </a:cubicBezTo>
                  <a:cubicBezTo>
                    <a:pt x="33740" y="5799"/>
                    <a:pt x="33308" y="5315"/>
                    <a:pt x="32598" y="5089"/>
                  </a:cubicBezTo>
                  <a:cubicBezTo>
                    <a:pt x="32235" y="4979"/>
                    <a:pt x="31858" y="4924"/>
                    <a:pt x="31479" y="4924"/>
                  </a:cubicBezTo>
                  <a:cubicBezTo>
                    <a:pt x="31290" y="4924"/>
                    <a:pt x="31100" y="4938"/>
                    <a:pt x="30911" y="4965"/>
                  </a:cubicBezTo>
                  <a:cubicBezTo>
                    <a:pt x="30027" y="5099"/>
                    <a:pt x="29163" y="5346"/>
                    <a:pt x="28340" y="5696"/>
                  </a:cubicBezTo>
                  <a:cubicBezTo>
                    <a:pt x="27085" y="6231"/>
                    <a:pt x="25881" y="6879"/>
                    <a:pt x="24729" y="7609"/>
                  </a:cubicBezTo>
                  <a:cubicBezTo>
                    <a:pt x="24626" y="7681"/>
                    <a:pt x="24513" y="7743"/>
                    <a:pt x="24369" y="7825"/>
                  </a:cubicBezTo>
                  <a:cubicBezTo>
                    <a:pt x="24328" y="7671"/>
                    <a:pt x="24297" y="7558"/>
                    <a:pt x="24256" y="7444"/>
                  </a:cubicBezTo>
                  <a:cubicBezTo>
                    <a:pt x="23978" y="6498"/>
                    <a:pt x="23711" y="5541"/>
                    <a:pt x="23402" y="4616"/>
                  </a:cubicBezTo>
                  <a:cubicBezTo>
                    <a:pt x="23063" y="3608"/>
                    <a:pt x="22600" y="2651"/>
                    <a:pt x="22013" y="1766"/>
                  </a:cubicBezTo>
                  <a:cubicBezTo>
                    <a:pt x="21725" y="1324"/>
                    <a:pt x="21376" y="923"/>
                    <a:pt x="20964" y="583"/>
                  </a:cubicBezTo>
                  <a:cubicBezTo>
                    <a:pt x="20485" y="196"/>
                    <a:pt x="19987" y="1"/>
                    <a:pt x="19490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5443" y="2451954"/>
              <a:ext cx="271107" cy="231664"/>
            </a:xfrm>
            <a:custGeom>
              <a:avLst/>
              <a:gdLst/>
              <a:ahLst/>
              <a:cxnLst/>
              <a:rect l="l" t="t" r="r" b="b"/>
              <a:pathLst>
                <a:path w="6894" h="5891" extrusionOk="0">
                  <a:moveTo>
                    <a:pt x="3910" y="319"/>
                  </a:moveTo>
                  <a:cubicBezTo>
                    <a:pt x="3928" y="319"/>
                    <a:pt x="3947" y="319"/>
                    <a:pt x="3966" y="319"/>
                  </a:cubicBezTo>
                  <a:cubicBezTo>
                    <a:pt x="3972" y="319"/>
                    <a:pt x="3978" y="319"/>
                    <a:pt x="3984" y="319"/>
                  </a:cubicBezTo>
                  <a:cubicBezTo>
                    <a:pt x="5436" y="319"/>
                    <a:pt x="6609" y="1498"/>
                    <a:pt x="6589" y="2953"/>
                  </a:cubicBezTo>
                  <a:cubicBezTo>
                    <a:pt x="6568" y="4388"/>
                    <a:pt x="5396" y="5525"/>
                    <a:pt x="3979" y="5525"/>
                  </a:cubicBezTo>
                  <a:cubicBezTo>
                    <a:pt x="3954" y="5525"/>
                    <a:pt x="3929" y="5525"/>
                    <a:pt x="3904" y="5524"/>
                  </a:cubicBezTo>
                  <a:cubicBezTo>
                    <a:pt x="2464" y="5504"/>
                    <a:pt x="1322" y="4321"/>
                    <a:pt x="1353" y="2891"/>
                  </a:cubicBezTo>
                  <a:cubicBezTo>
                    <a:pt x="1353" y="1470"/>
                    <a:pt x="2505" y="319"/>
                    <a:pt x="3910" y="319"/>
                  </a:cubicBezTo>
                  <a:close/>
                  <a:moveTo>
                    <a:pt x="3930" y="0"/>
                  </a:moveTo>
                  <a:cubicBezTo>
                    <a:pt x="1313" y="0"/>
                    <a:pt x="1" y="3164"/>
                    <a:pt x="1857" y="5020"/>
                  </a:cubicBezTo>
                  <a:cubicBezTo>
                    <a:pt x="2458" y="5621"/>
                    <a:pt x="3196" y="5890"/>
                    <a:pt x="3920" y="5890"/>
                  </a:cubicBezTo>
                  <a:cubicBezTo>
                    <a:pt x="5439" y="5890"/>
                    <a:pt x="6894" y="4708"/>
                    <a:pt x="6887" y="2932"/>
                  </a:cubicBezTo>
                  <a:cubicBezTo>
                    <a:pt x="6877" y="1307"/>
                    <a:pt x="5570" y="0"/>
                    <a:pt x="3955" y="0"/>
                  </a:cubicBezTo>
                  <a:cubicBezTo>
                    <a:pt x="3947" y="0"/>
                    <a:pt x="3938" y="0"/>
                    <a:pt x="3930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036" y="2492892"/>
              <a:ext cx="87813" cy="94852"/>
            </a:xfrm>
            <a:custGeom>
              <a:avLst/>
              <a:gdLst/>
              <a:ahLst/>
              <a:cxnLst/>
              <a:rect l="l" t="t" r="r" b="b"/>
              <a:pathLst>
                <a:path w="2233" h="2412" extrusionOk="0">
                  <a:moveTo>
                    <a:pt x="201" y="1"/>
                  </a:moveTo>
                  <a:cubicBezTo>
                    <a:pt x="134" y="1"/>
                    <a:pt x="67" y="3"/>
                    <a:pt x="0" y="9"/>
                  </a:cubicBezTo>
                  <a:lnTo>
                    <a:pt x="0" y="91"/>
                  </a:lnTo>
                  <a:lnTo>
                    <a:pt x="381" y="214"/>
                  </a:lnTo>
                  <a:cubicBezTo>
                    <a:pt x="1122" y="430"/>
                    <a:pt x="1657" y="1048"/>
                    <a:pt x="1759" y="1809"/>
                  </a:cubicBezTo>
                  <a:cubicBezTo>
                    <a:pt x="1790" y="1942"/>
                    <a:pt x="1790" y="2086"/>
                    <a:pt x="1801" y="2231"/>
                  </a:cubicBezTo>
                  <a:cubicBezTo>
                    <a:pt x="1810" y="2329"/>
                    <a:pt x="1826" y="2411"/>
                    <a:pt x="1938" y="2411"/>
                  </a:cubicBezTo>
                  <a:cubicBezTo>
                    <a:pt x="1955" y="2411"/>
                    <a:pt x="1974" y="2409"/>
                    <a:pt x="1996" y="2405"/>
                  </a:cubicBezTo>
                  <a:cubicBezTo>
                    <a:pt x="2017" y="2375"/>
                    <a:pt x="2027" y="2354"/>
                    <a:pt x="2037" y="2344"/>
                  </a:cubicBezTo>
                  <a:cubicBezTo>
                    <a:pt x="2233" y="1346"/>
                    <a:pt x="1410" y="163"/>
                    <a:pt x="402" y="9"/>
                  </a:cubicBezTo>
                  <a:cubicBezTo>
                    <a:pt x="335" y="3"/>
                    <a:pt x="268" y="1"/>
                    <a:pt x="201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013" y="2572485"/>
              <a:ext cx="26741" cy="49825"/>
            </a:xfrm>
            <a:custGeom>
              <a:avLst/>
              <a:gdLst/>
              <a:ahLst/>
              <a:cxnLst/>
              <a:rect l="l" t="t" r="r" b="b"/>
              <a:pathLst>
                <a:path w="680" h="1267" extrusionOk="0">
                  <a:moveTo>
                    <a:pt x="505" y="1"/>
                  </a:moveTo>
                  <a:cubicBezTo>
                    <a:pt x="443" y="207"/>
                    <a:pt x="371" y="433"/>
                    <a:pt x="319" y="649"/>
                  </a:cubicBezTo>
                  <a:cubicBezTo>
                    <a:pt x="258" y="855"/>
                    <a:pt x="1" y="978"/>
                    <a:pt x="42" y="1266"/>
                  </a:cubicBezTo>
                  <a:cubicBezTo>
                    <a:pt x="350" y="1215"/>
                    <a:pt x="443" y="988"/>
                    <a:pt x="535" y="772"/>
                  </a:cubicBezTo>
                  <a:cubicBezTo>
                    <a:pt x="659" y="536"/>
                    <a:pt x="679" y="258"/>
                    <a:pt x="587" y="11"/>
                  </a:cubicBezTo>
                  <a:lnTo>
                    <a:pt x="505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79872" y="1078304"/>
              <a:ext cx="1523844" cy="1799433"/>
            </a:xfrm>
            <a:custGeom>
              <a:avLst/>
              <a:gdLst/>
              <a:ahLst/>
              <a:cxnLst/>
              <a:rect l="l" t="t" r="r" b="b"/>
              <a:pathLst>
                <a:path w="38750" h="45758" extrusionOk="0">
                  <a:moveTo>
                    <a:pt x="10225" y="2257"/>
                  </a:moveTo>
                  <a:cubicBezTo>
                    <a:pt x="10236" y="2257"/>
                    <a:pt x="10236" y="2268"/>
                    <a:pt x="10236" y="2278"/>
                  </a:cubicBezTo>
                  <a:lnTo>
                    <a:pt x="10225" y="2278"/>
                  </a:lnTo>
                  <a:cubicBezTo>
                    <a:pt x="10225" y="2278"/>
                    <a:pt x="10225" y="2266"/>
                    <a:pt x="10225" y="2257"/>
                  </a:cubicBezTo>
                  <a:close/>
                  <a:moveTo>
                    <a:pt x="10657" y="2268"/>
                  </a:moveTo>
                  <a:lnTo>
                    <a:pt x="10657" y="2278"/>
                  </a:lnTo>
                  <a:cubicBezTo>
                    <a:pt x="10647" y="2268"/>
                    <a:pt x="10647" y="2268"/>
                    <a:pt x="10657" y="2268"/>
                  </a:cubicBezTo>
                  <a:close/>
                  <a:moveTo>
                    <a:pt x="10040" y="2833"/>
                  </a:moveTo>
                  <a:cubicBezTo>
                    <a:pt x="10040" y="2833"/>
                    <a:pt x="10040" y="2844"/>
                    <a:pt x="10040" y="2844"/>
                  </a:cubicBezTo>
                  <a:lnTo>
                    <a:pt x="10020" y="2844"/>
                  </a:lnTo>
                  <a:lnTo>
                    <a:pt x="10040" y="2833"/>
                  </a:lnTo>
                  <a:close/>
                  <a:moveTo>
                    <a:pt x="8477" y="3018"/>
                  </a:moveTo>
                  <a:cubicBezTo>
                    <a:pt x="8477" y="3049"/>
                    <a:pt x="8477" y="3090"/>
                    <a:pt x="8477" y="3121"/>
                  </a:cubicBezTo>
                  <a:cubicBezTo>
                    <a:pt x="8456" y="3090"/>
                    <a:pt x="8446" y="3049"/>
                    <a:pt x="8477" y="3018"/>
                  </a:cubicBezTo>
                  <a:close/>
                  <a:moveTo>
                    <a:pt x="10030" y="3574"/>
                  </a:moveTo>
                  <a:cubicBezTo>
                    <a:pt x="10040" y="3584"/>
                    <a:pt x="10051" y="3605"/>
                    <a:pt x="10061" y="3615"/>
                  </a:cubicBezTo>
                  <a:lnTo>
                    <a:pt x="10030" y="3615"/>
                  </a:lnTo>
                  <a:cubicBezTo>
                    <a:pt x="10030" y="3595"/>
                    <a:pt x="10030" y="3584"/>
                    <a:pt x="10030" y="3574"/>
                  </a:cubicBezTo>
                  <a:close/>
                  <a:moveTo>
                    <a:pt x="11017" y="6053"/>
                  </a:moveTo>
                  <a:lnTo>
                    <a:pt x="11028" y="6084"/>
                  </a:lnTo>
                  <a:lnTo>
                    <a:pt x="10945" y="6084"/>
                  </a:lnTo>
                  <a:lnTo>
                    <a:pt x="11017" y="6053"/>
                  </a:lnTo>
                  <a:close/>
                  <a:moveTo>
                    <a:pt x="11686" y="6156"/>
                  </a:moveTo>
                  <a:cubicBezTo>
                    <a:pt x="11696" y="6156"/>
                    <a:pt x="11696" y="6166"/>
                    <a:pt x="11696" y="6176"/>
                  </a:cubicBezTo>
                  <a:lnTo>
                    <a:pt x="11676" y="6176"/>
                  </a:lnTo>
                  <a:cubicBezTo>
                    <a:pt x="11676" y="6166"/>
                    <a:pt x="11686" y="6156"/>
                    <a:pt x="11686" y="6156"/>
                  </a:cubicBezTo>
                  <a:close/>
                  <a:moveTo>
                    <a:pt x="9485" y="7380"/>
                  </a:moveTo>
                  <a:lnTo>
                    <a:pt x="9505" y="7401"/>
                  </a:lnTo>
                  <a:lnTo>
                    <a:pt x="9485" y="7411"/>
                  </a:lnTo>
                  <a:cubicBezTo>
                    <a:pt x="9485" y="7401"/>
                    <a:pt x="9485" y="7390"/>
                    <a:pt x="9485" y="7380"/>
                  </a:cubicBezTo>
                  <a:close/>
                  <a:moveTo>
                    <a:pt x="7870" y="7812"/>
                  </a:moveTo>
                  <a:lnTo>
                    <a:pt x="7870" y="7812"/>
                  </a:lnTo>
                  <a:cubicBezTo>
                    <a:pt x="7870" y="7822"/>
                    <a:pt x="7880" y="7822"/>
                    <a:pt x="7880" y="7833"/>
                  </a:cubicBezTo>
                  <a:cubicBezTo>
                    <a:pt x="7870" y="7833"/>
                    <a:pt x="7870" y="7822"/>
                    <a:pt x="7870" y="7812"/>
                  </a:cubicBezTo>
                  <a:close/>
                  <a:moveTo>
                    <a:pt x="12725" y="8779"/>
                  </a:moveTo>
                  <a:lnTo>
                    <a:pt x="12725" y="8779"/>
                  </a:lnTo>
                  <a:cubicBezTo>
                    <a:pt x="12713" y="8791"/>
                    <a:pt x="12690" y="8796"/>
                    <a:pt x="12665" y="8796"/>
                  </a:cubicBezTo>
                  <a:cubicBezTo>
                    <a:pt x="12648" y="8796"/>
                    <a:pt x="12629" y="8793"/>
                    <a:pt x="12612" y="8789"/>
                  </a:cubicBezTo>
                  <a:cubicBezTo>
                    <a:pt x="12643" y="8789"/>
                    <a:pt x="12684" y="8789"/>
                    <a:pt x="12725" y="8779"/>
                  </a:cubicBezTo>
                  <a:close/>
                  <a:moveTo>
                    <a:pt x="6286" y="9170"/>
                  </a:moveTo>
                  <a:cubicBezTo>
                    <a:pt x="6296" y="9201"/>
                    <a:pt x="6306" y="9221"/>
                    <a:pt x="6317" y="9252"/>
                  </a:cubicBezTo>
                  <a:cubicBezTo>
                    <a:pt x="6296" y="9232"/>
                    <a:pt x="6286" y="9201"/>
                    <a:pt x="6286" y="9170"/>
                  </a:cubicBezTo>
                  <a:close/>
                  <a:moveTo>
                    <a:pt x="6162" y="10291"/>
                  </a:moveTo>
                  <a:lnTo>
                    <a:pt x="6131" y="10312"/>
                  </a:lnTo>
                  <a:cubicBezTo>
                    <a:pt x="6121" y="10291"/>
                    <a:pt x="6142" y="10291"/>
                    <a:pt x="6152" y="10291"/>
                  </a:cubicBezTo>
                  <a:close/>
                  <a:moveTo>
                    <a:pt x="2716" y="11381"/>
                  </a:moveTo>
                  <a:lnTo>
                    <a:pt x="2685" y="11412"/>
                  </a:lnTo>
                  <a:cubicBezTo>
                    <a:pt x="2685" y="11402"/>
                    <a:pt x="2696" y="11381"/>
                    <a:pt x="2716" y="11381"/>
                  </a:cubicBezTo>
                  <a:close/>
                  <a:moveTo>
                    <a:pt x="8158" y="11577"/>
                  </a:moveTo>
                  <a:lnTo>
                    <a:pt x="8137" y="11597"/>
                  </a:lnTo>
                  <a:lnTo>
                    <a:pt x="8137" y="11587"/>
                  </a:lnTo>
                  <a:cubicBezTo>
                    <a:pt x="8137" y="11587"/>
                    <a:pt x="8147" y="11587"/>
                    <a:pt x="8158" y="11577"/>
                  </a:cubicBezTo>
                  <a:close/>
                  <a:moveTo>
                    <a:pt x="2120" y="12482"/>
                  </a:moveTo>
                  <a:lnTo>
                    <a:pt x="2109" y="12513"/>
                  </a:lnTo>
                  <a:lnTo>
                    <a:pt x="2099" y="12503"/>
                  </a:lnTo>
                  <a:lnTo>
                    <a:pt x="2120" y="12482"/>
                  </a:lnTo>
                  <a:close/>
                  <a:moveTo>
                    <a:pt x="2696" y="13233"/>
                  </a:moveTo>
                  <a:lnTo>
                    <a:pt x="2654" y="13264"/>
                  </a:lnTo>
                  <a:cubicBezTo>
                    <a:pt x="2654" y="13243"/>
                    <a:pt x="2665" y="13233"/>
                    <a:pt x="2696" y="13233"/>
                  </a:cubicBezTo>
                  <a:close/>
                  <a:moveTo>
                    <a:pt x="8343" y="13799"/>
                  </a:moveTo>
                  <a:lnTo>
                    <a:pt x="8343" y="13799"/>
                  </a:lnTo>
                  <a:cubicBezTo>
                    <a:pt x="8353" y="13799"/>
                    <a:pt x="8364" y="13809"/>
                    <a:pt x="8374" y="13809"/>
                  </a:cubicBezTo>
                  <a:cubicBezTo>
                    <a:pt x="8374" y="13819"/>
                    <a:pt x="8374" y="13819"/>
                    <a:pt x="8374" y="13830"/>
                  </a:cubicBezTo>
                  <a:cubicBezTo>
                    <a:pt x="8364" y="13819"/>
                    <a:pt x="8353" y="13809"/>
                    <a:pt x="8343" y="13799"/>
                  </a:cubicBezTo>
                  <a:close/>
                  <a:moveTo>
                    <a:pt x="9773" y="13840"/>
                  </a:moveTo>
                  <a:cubicBezTo>
                    <a:pt x="9783" y="13881"/>
                    <a:pt x="9804" y="13912"/>
                    <a:pt x="9824" y="13943"/>
                  </a:cubicBezTo>
                  <a:cubicBezTo>
                    <a:pt x="9819" y="13945"/>
                    <a:pt x="9813" y="13945"/>
                    <a:pt x="9808" y="13945"/>
                  </a:cubicBezTo>
                  <a:cubicBezTo>
                    <a:pt x="9783" y="13945"/>
                    <a:pt x="9761" y="13927"/>
                    <a:pt x="9752" y="13902"/>
                  </a:cubicBezTo>
                  <a:cubicBezTo>
                    <a:pt x="9752" y="13881"/>
                    <a:pt x="9763" y="13860"/>
                    <a:pt x="9773" y="13840"/>
                  </a:cubicBezTo>
                  <a:close/>
                  <a:moveTo>
                    <a:pt x="4804" y="14118"/>
                  </a:moveTo>
                  <a:lnTo>
                    <a:pt x="4804" y="14138"/>
                  </a:lnTo>
                  <a:lnTo>
                    <a:pt x="4794" y="14138"/>
                  </a:lnTo>
                  <a:lnTo>
                    <a:pt x="4804" y="14118"/>
                  </a:lnTo>
                  <a:close/>
                  <a:moveTo>
                    <a:pt x="5638" y="15311"/>
                  </a:moveTo>
                  <a:lnTo>
                    <a:pt x="5627" y="15331"/>
                  </a:lnTo>
                  <a:cubicBezTo>
                    <a:pt x="5627" y="15321"/>
                    <a:pt x="5627" y="15311"/>
                    <a:pt x="5638" y="15311"/>
                  </a:cubicBezTo>
                  <a:close/>
                  <a:moveTo>
                    <a:pt x="2747" y="15331"/>
                  </a:moveTo>
                  <a:cubicBezTo>
                    <a:pt x="2747" y="15342"/>
                    <a:pt x="2757" y="15342"/>
                    <a:pt x="2768" y="15352"/>
                  </a:cubicBezTo>
                  <a:lnTo>
                    <a:pt x="2737" y="15362"/>
                  </a:lnTo>
                  <a:cubicBezTo>
                    <a:pt x="2747" y="15352"/>
                    <a:pt x="2747" y="15342"/>
                    <a:pt x="2747" y="15331"/>
                  </a:cubicBezTo>
                  <a:close/>
                  <a:moveTo>
                    <a:pt x="7119" y="16545"/>
                  </a:moveTo>
                  <a:cubicBezTo>
                    <a:pt x="7119" y="16548"/>
                    <a:pt x="7119" y="16550"/>
                    <a:pt x="7119" y="16556"/>
                  </a:cubicBezTo>
                  <a:lnTo>
                    <a:pt x="7109" y="16556"/>
                  </a:lnTo>
                  <a:cubicBezTo>
                    <a:pt x="7109" y="16545"/>
                    <a:pt x="7119" y="16545"/>
                    <a:pt x="7119" y="16545"/>
                  </a:cubicBezTo>
                  <a:close/>
                  <a:moveTo>
                    <a:pt x="7170" y="17759"/>
                  </a:moveTo>
                  <a:lnTo>
                    <a:pt x="7191" y="17769"/>
                  </a:lnTo>
                  <a:lnTo>
                    <a:pt x="7170" y="17780"/>
                  </a:lnTo>
                  <a:cubicBezTo>
                    <a:pt x="7170" y="17769"/>
                    <a:pt x="7170" y="17769"/>
                    <a:pt x="7170" y="17759"/>
                  </a:cubicBezTo>
                  <a:close/>
                  <a:moveTo>
                    <a:pt x="4239" y="17934"/>
                  </a:moveTo>
                  <a:cubicBezTo>
                    <a:pt x="4249" y="17954"/>
                    <a:pt x="4259" y="17975"/>
                    <a:pt x="4269" y="17996"/>
                  </a:cubicBezTo>
                  <a:cubicBezTo>
                    <a:pt x="4249" y="17985"/>
                    <a:pt x="4249" y="17975"/>
                    <a:pt x="4239" y="17954"/>
                  </a:cubicBezTo>
                  <a:cubicBezTo>
                    <a:pt x="4239" y="17954"/>
                    <a:pt x="4239" y="17944"/>
                    <a:pt x="4239" y="17934"/>
                  </a:cubicBezTo>
                  <a:close/>
                  <a:moveTo>
                    <a:pt x="505" y="18397"/>
                  </a:moveTo>
                  <a:lnTo>
                    <a:pt x="535" y="18407"/>
                  </a:lnTo>
                  <a:lnTo>
                    <a:pt x="535" y="18417"/>
                  </a:lnTo>
                  <a:cubicBezTo>
                    <a:pt x="525" y="18417"/>
                    <a:pt x="515" y="18407"/>
                    <a:pt x="505" y="18397"/>
                  </a:cubicBezTo>
                  <a:close/>
                  <a:moveTo>
                    <a:pt x="6800" y="18932"/>
                  </a:moveTo>
                  <a:cubicBezTo>
                    <a:pt x="6800" y="18932"/>
                    <a:pt x="6800" y="18942"/>
                    <a:pt x="6800" y="18942"/>
                  </a:cubicBezTo>
                  <a:lnTo>
                    <a:pt x="6779" y="18952"/>
                  </a:lnTo>
                  <a:lnTo>
                    <a:pt x="6779" y="18952"/>
                  </a:lnTo>
                  <a:lnTo>
                    <a:pt x="6800" y="18932"/>
                  </a:lnTo>
                  <a:close/>
                  <a:moveTo>
                    <a:pt x="196" y="19323"/>
                  </a:moveTo>
                  <a:cubicBezTo>
                    <a:pt x="175" y="19333"/>
                    <a:pt x="165" y="19353"/>
                    <a:pt x="145" y="19374"/>
                  </a:cubicBezTo>
                  <a:cubicBezTo>
                    <a:pt x="155" y="19343"/>
                    <a:pt x="165" y="19323"/>
                    <a:pt x="196" y="19323"/>
                  </a:cubicBezTo>
                  <a:close/>
                  <a:moveTo>
                    <a:pt x="6035" y="19366"/>
                  </a:moveTo>
                  <a:cubicBezTo>
                    <a:pt x="6039" y="19366"/>
                    <a:pt x="6044" y="19369"/>
                    <a:pt x="6049" y="19374"/>
                  </a:cubicBezTo>
                  <a:lnTo>
                    <a:pt x="6028" y="19374"/>
                  </a:lnTo>
                  <a:cubicBezTo>
                    <a:pt x="6028" y="19369"/>
                    <a:pt x="6031" y="19366"/>
                    <a:pt x="6035" y="19366"/>
                  </a:cubicBezTo>
                  <a:close/>
                  <a:moveTo>
                    <a:pt x="6728" y="19405"/>
                  </a:moveTo>
                  <a:lnTo>
                    <a:pt x="6707" y="19425"/>
                  </a:lnTo>
                  <a:cubicBezTo>
                    <a:pt x="6707" y="19415"/>
                    <a:pt x="6718" y="19415"/>
                    <a:pt x="6728" y="19405"/>
                  </a:cubicBezTo>
                  <a:close/>
                  <a:moveTo>
                    <a:pt x="6317" y="19405"/>
                  </a:moveTo>
                  <a:cubicBezTo>
                    <a:pt x="6327" y="19415"/>
                    <a:pt x="6337" y="19425"/>
                    <a:pt x="6337" y="19446"/>
                  </a:cubicBezTo>
                  <a:lnTo>
                    <a:pt x="6296" y="19415"/>
                  </a:lnTo>
                  <a:lnTo>
                    <a:pt x="6317" y="19405"/>
                  </a:lnTo>
                  <a:close/>
                  <a:moveTo>
                    <a:pt x="6512" y="19580"/>
                  </a:moveTo>
                  <a:lnTo>
                    <a:pt x="6512" y="19580"/>
                  </a:lnTo>
                  <a:cubicBezTo>
                    <a:pt x="6522" y="19580"/>
                    <a:pt x="6533" y="19590"/>
                    <a:pt x="6543" y="19590"/>
                  </a:cubicBezTo>
                  <a:lnTo>
                    <a:pt x="6533" y="19590"/>
                  </a:lnTo>
                  <a:lnTo>
                    <a:pt x="6512" y="19580"/>
                  </a:lnTo>
                  <a:close/>
                  <a:moveTo>
                    <a:pt x="5720" y="22131"/>
                  </a:moveTo>
                  <a:lnTo>
                    <a:pt x="5720" y="22131"/>
                  </a:lnTo>
                  <a:cubicBezTo>
                    <a:pt x="5710" y="22141"/>
                    <a:pt x="5699" y="22151"/>
                    <a:pt x="5689" y="22162"/>
                  </a:cubicBezTo>
                  <a:lnTo>
                    <a:pt x="5689" y="22151"/>
                  </a:lnTo>
                  <a:lnTo>
                    <a:pt x="5689" y="22141"/>
                  </a:lnTo>
                  <a:cubicBezTo>
                    <a:pt x="5699" y="22141"/>
                    <a:pt x="5710" y="22131"/>
                    <a:pt x="5720" y="22131"/>
                  </a:cubicBezTo>
                  <a:close/>
                  <a:moveTo>
                    <a:pt x="885" y="22625"/>
                  </a:moveTo>
                  <a:lnTo>
                    <a:pt x="875" y="22635"/>
                  </a:lnTo>
                  <a:lnTo>
                    <a:pt x="875" y="22625"/>
                  </a:lnTo>
                  <a:close/>
                  <a:moveTo>
                    <a:pt x="5946" y="22851"/>
                  </a:moveTo>
                  <a:lnTo>
                    <a:pt x="5946" y="22851"/>
                  </a:lnTo>
                  <a:cubicBezTo>
                    <a:pt x="5936" y="22861"/>
                    <a:pt x="5936" y="22871"/>
                    <a:pt x="5926" y="22882"/>
                  </a:cubicBezTo>
                  <a:cubicBezTo>
                    <a:pt x="5926" y="22882"/>
                    <a:pt x="5926" y="22902"/>
                    <a:pt x="5926" y="22902"/>
                  </a:cubicBezTo>
                  <a:cubicBezTo>
                    <a:pt x="5905" y="22902"/>
                    <a:pt x="5874" y="22892"/>
                    <a:pt x="5854" y="22892"/>
                  </a:cubicBezTo>
                  <a:cubicBezTo>
                    <a:pt x="5884" y="22882"/>
                    <a:pt x="5915" y="22861"/>
                    <a:pt x="5946" y="22851"/>
                  </a:cubicBezTo>
                  <a:close/>
                  <a:moveTo>
                    <a:pt x="7942" y="23231"/>
                  </a:moveTo>
                  <a:cubicBezTo>
                    <a:pt x="7931" y="23252"/>
                    <a:pt x="7921" y="23262"/>
                    <a:pt x="7911" y="23283"/>
                  </a:cubicBezTo>
                  <a:lnTo>
                    <a:pt x="7880" y="23231"/>
                  </a:lnTo>
                  <a:close/>
                  <a:moveTo>
                    <a:pt x="1461" y="24589"/>
                  </a:moveTo>
                  <a:cubicBezTo>
                    <a:pt x="1461" y="24595"/>
                    <a:pt x="1465" y="24601"/>
                    <a:pt x="1469" y="24605"/>
                  </a:cubicBezTo>
                  <a:lnTo>
                    <a:pt x="1469" y="24605"/>
                  </a:lnTo>
                  <a:lnTo>
                    <a:pt x="1430" y="24589"/>
                  </a:lnTo>
                  <a:close/>
                  <a:moveTo>
                    <a:pt x="2346" y="24695"/>
                  </a:moveTo>
                  <a:cubicBezTo>
                    <a:pt x="2356" y="24695"/>
                    <a:pt x="2366" y="24697"/>
                    <a:pt x="2377" y="24702"/>
                  </a:cubicBezTo>
                  <a:cubicBezTo>
                    <a:pt x="2397" y="24713"/>
                    <a:pt x="2408" y="24733"/>
                    <a:pt x="2397" y="24754"/>
                  </a:cubicBezTo>
                  <a:cubicBezTo>
                    <a:pt x="2377" y="24733"/>
                    <a:pt x="2346" y="24713"/>
                    <a:pt x="2315" y="24702"/>
                  </a:cubicBezTo>
                  <a:cubicBezTo>
                    <a:pt x="2325" y="24697"/>
                    <a:pt x="2336" y="24695"/>
                    <a:pt x="2346" y="24695"/>
                  </a:cubicBezTo>
                  <a:close/>
                  <a:moveTo>
                    <a:pt x="6162" y="25227"/>
                  </a:moveTo>
                  <a:cubicBezTo>
                    <a:pt x="6162" y="25227"/>
                    <a:pt x="6162" y="25237"/>
                    <a:pt x="6162" y="25248"/>
                  </a:cubicBezTo>
                  <a:lnTo>
                    <a:pt x="6131" y="25237"/>
                  </a:lnTo>
                  <a:lnTo>
                    <a:pt x="6162" y="25227"/>
                  </a:lnTo>
                  <a:close/>
                  <a:moveTo>
                    <a:pt x="3416" y="26461"/>
                  </a:moveTo>
                  <a:cubicBezTo>
                    <a:pt x="3426" y="26472"/>
                    <a:pt x="3426" y="26472"/>
                    <a:pt x="3426" y="26482"/>
                  </a:cubicBezTo>
                  <a:lnTo>
                    <a:pt x="3416" y="26482"/>
                  </a:lnTo>
                  <a:cubicBezTo>
                    <a:pt x="3416" y="26482"/>
                    <a:pt x="3416" y="26472"/>
                    <a:pt x="3416" y="26461"/>
                  </a:cubicBezTo>
                  <a:close/>
                  <a:moveTo>
                    <a:pt x="2173" y="27157"/>
                  </a:moveTo>
                  <a:cubicBezTo>
                    <a:pt x="2192" y="27157"/>
                    <a:pt x="2207" y="27166"/>
                    <a:pt x="2222" y="27182"/>
                  </a:cubicBezTo>
                  <a:cubicBezTo>
                    <a:pt x="2230" y="27189"/>
                    <a:pt x="2232" y="27196"/>
                    <a:pt x="2236" y="27200"/>
                  </a:cubicBezTo>
                  <a:lnTo>
                    <a:pt x="2236" y="27200"/>
                  </a:lnTo>
                  <a:cubicBezTo>
                    <a:pt x="2207" y="27189"/>
                    <a:pt x="2179" y="27170"/>
                    <a:pt x="2150" y="27161"/>
                  </a:cubicBezTo>
                  <a:cubicBezTo>
                    <a:pt x="2159" y="27158"/>
                    <a:pt x="2166" y="27157"/>
                    <a:pt x="2173" y="27157"/>
                  </a:cubicBezTo>
                  <a:close/>
                  <a:moveTo>
                    <a:pt x="3560" y="27891"/>
                  </a:moveTo>
                  <a:cubicBezTo>
                    <a:pt x="3549" y="27896"/>
                    <a:pt x="3539" y="27899"/>
                    <a:pt x="3529" y="27899"/>
                  </a:cubicBezTo>
                  <a:cubicBezTo>
                    <a:pt x="3519" y="27899"/>
                    <a:pt x="3508" y="27896"/>
                    <a:pt x="3498" y="27891"/>
                  </a:cubicBezTo>
                  <a:close/>
                  <a:moveTo>
                    <a:pt x="2099" y="27963"/>
                  </a:moveTo>
                  <a:lnTo>
                    <a:pt x="2130" y="27994"/>
                  </a:lnTo>
                  <a:cubicBezTo>
                    <a:pt x="2120" y="27994"/>
                    <a:pt x="2120" y="27994"/>
                    <a:pt x="2109" y="28004"/>
                  </a:cubicBezTo>
                  <a:cubicBezTo>
                    <a:pt x="2101" y="27988"/>
                    <a:pt x="2099" y="27978"/>
                    <a:pt x="2099" y="27963"/>
                  </a:cubicBezTo>
                  <a:close/>
                  <a:moveTo>
                    <a:pt x="2593" y="30010"/>
                  </a:moveTo>
                  <a:cubicBezTo>
                    <a:pt x="2593" y="30031"/>
                    <a:pt x="2593" y="30051"/>
                    <a:pt x="2593" y="30072"/>
                  </a:cubicBezTo>
                  <a:cubicBezTo>
                    <a:pt x="2572" y="30072"/>
                    <a:pt x="2562" y="30062"/>
                    <a:pt x="2552" y="30051"/>
                  </a:cubicBezTo>
                  <a:cubicBezTo>
                    <a:pt x="2562" y="30041"/>
                    <a:pt x="2582" y="30031"/>
                    <a:pt x="2593" y="30010"/>
                  </a:cubicBezTo>
                  <a:close/>
                  <a:moveTo>
                    <a:pt x="6399" y="34207"/>
                  </a:moveTo>
                  <a:lnTo>
                    <a:pt x="6419" y="34289"/>
                  </a:lnTo>
                  <a:cubicBezTo>
                    <a:pt x="6399" y="34269"/>
                    <a:pt x="6389" y="34238"/>
                    <a:pt x="6399" y="34207"/>
                  </a:cubicBezTo>
                  <a:close/>
                  <a:moveTo>
                    <a:pt x="35202" y="34656"/>
                  </a:moveTo>
                  <a:cubicBezTo>
                    <a:pt x="35217" y="34656"/>
                    <a:pt x="35242" y="34663"/>
                    <a:pt x="35242" y="34670"/>
                  </a:cubicBezTo>
                  <a:cubicBezTo>
                    <a:pt x="35242" y="34670"/>
                    <a:pt x="35242" y="34680"/>
                    <a:pt x="35253" y="34680"/>
                  </a:cubicBezTo>
                  <a:cubicBezTo>
                    <a:pt x="35232" y="34680"/>
                    <a:pt x="35211" y="34670"/>
                    <a:pt x="35191" y="34670"/>
                  </a:cubicBezTo>
                  <a:lnTo>
                    <a:pt x="35191" y="34660"/>
                  </a:lnTo>
                  <a:cubicBezTo>
                    <a:pt x="35191" y="34657"/>
                    <a:pt x="35195" y="34656"/>
                    <a:pt x="35202" y="34656"/>
                  </a:cubicBezTo>
                  <a:close/>
                  <a:moveTo>
                    <a:pt x="36127" y="34824"/>
                  </a:moveTo>
                  <a:cubicBezTo>
                    <a:pt x="36148" y="34824"/>
                    <a:pt x="36158" y="34824"/>
                    <a:pt x="36168" y="34835"/>
                  </a:cubicBezTo>
                  <a:lnTo>
                    <a:pt x="36127" y="34824"/>
                  </a:lnTo>
                  <a:close/>
                  <a:moveTo>
                    <a:pt x="33607" y="34896"/>
                  </a:moveTo>
                  <a:lnTo>
                    <a:pt x="33586" y="34917"/>
                  </a:lnTo>
                  <a:cubicBezTo>
                    <a:pt x="33586" y="34917"/>
                    <a:pt x="33586" y="34907"/>
                    <a:pt x="33586" y="34896"/>
                  </a:cubicBezTo>
                  <a:close/>
                  <a:moveTo>
                    <a:pt x="28502" y="35056"/>
                  </a:moveTo>
                  <a:cubicBezTo>
                    <a:pt x="28499" y="35058"/>
                    <a:pt x="28497" y="35059"/>
                    <a:pt x="28494" y="35061"/>
                  </a:cubicBezTo>
                  <a:cubicBezTo>
                    <a:pt x="28497" y="35059"/>
                    <a:pt x="28499" y="35058"/>
                    <a:pt x="28502" y="35056"/>
                  </a:cubicBezTo>
                  <a:close/>
                  <a:moveTo>
                    <a:pt x="34028" y="35483"/>
                  </a:moveTo>
                  <a:lnTo>
                    <a:pt x="34039" y="35493"/>
                  </a:lnTo>
                  <a:lnTo>
                    <a:pt x="34028" y="35503"/>
                  </a:lnTo>
                  <a:cubicBezTo>
                    <a:pt x="34028" y="35493"/>
                    <a:pt x="34028" y="35483"/>
                    <a:pt x="34028" y="35483"/>
                  </a:cubicBezTo>
                  <a:close/>
                  <a:moveTo>
                    <a:pt x="12746" y="35596"/>
                  </a:moveTo>
                  <a:cubicBezTo>
                    <a:pt x="12725" y="35611"/>
                    <a:pt x="12704" y="35619"/>
                    <a:pt x="12684" y="35619"/>
                  </a:cubicBezTo>
                  <a:cubicBezTo>
                    <a:pt x="12663" y="35619"/>
                    <a:pt x="12643" y="35611"/>
                    <a:pt x="12622" y="35596"/>
                  </a:cubicBezTo>
                  <a:close/>
                  <a:moveTo>
                    <a:pt x="33236" y="35709"/>
                  </a:moveTo>
                  <a:lnTo>
                    <a:pt x="33236" y="35709"/>
                  </a:lnTo>
                  <a:cubicBezTo>
                    <a:pt x="33216" y="35719"/>
                    <a:pt x="33195" y="35730"/>
                    <a:pt x="33175" y="35750"/>
                  </a:cubicBezTo>
                  <a:cubicBezTo>
                    <a:pt x="33175" y="35730"/>
                    <a:pt x="33206" y="35719"/>
                    <a:pt x="33236" y="35709"/>
                  </a:cubicBezTo>
                  <a:close/>
                  <a:moveTo>
                    <a:pt x="32846" y="35904"/>
                  </a:moveTo>
                  <a:cubicBezTo>
                    <a:pt x="32856" y="35904"/>
                    <a:pt x="32866" y="35915"/>
                    <a:pt x="32876" y="35915"/>
                  </a:cubicBezTo>
                  <a:lnTo>
                    <a:pt x="32835" y="35915"/>
                  </a:lnTo>
                  <a:cubicBezTo>
                    <a:pt x="32835" y="35915"/>
                    <a:pt x="32835" y="35904"/>
                    <a:pt x="32835" y="35904"/>
                  </a:cubicBezTo>
                  <a:close/>
                  <a:moveTo>
                    <a:pt x="17837" y="36285"/>
                  </a:moveTo>
                  <a:lnTo>
                    <a:pt x="17848" y="36295"/>
                  </a:lnTo>
                  <a:lnTo>
                    <a:pt x="17827" y="36295"/>
                  </a:lnTo>
                  <a:cubicBezTo>
                    <a:pt x="17827" y="36295"/>
                    <a:pt x="17827" y="36285"/>
                    <a:pt x="17837" y="36285"/>
                  </a:cubicBezTo>
                  <a:close/>
                  <a:moveTo>
                    <a:pt x="6738" y="36481"/>
                  </a:moveTo>
                  <a:cubicBezTo>
                    <a:pt x="6745" y="36487"/>
                    <a:pt x="6747" y="36494"/>
                    <a:pt x="6748" y="36501"/>
                  </a:cubicBezTo>
                  <a:lnTo>
                    <a:pt x="6718" y="36501"/>
                  </a:lnTo>
                  <a:cubicBezTo>
                    <a:pt x="6728" y="36501"/>
                    <a:pt x="6728" y="36491"/>
                    <a:pt x="6738" y="36481"/>
                  </a:cubicBezTo>
                  <a:close/>
                  <a:moveTo>
                    <a:pt x="11689" y="36942"/>
                  </a:moveTo>
                  <a:cubicBezTo>
                    <a:pt x="11700" y="36942"/>
                    <a:pt x="11715" y="36948"/>
                    <a:pt x="11727" y="36954"/>
                  </a:cubicBezTo>
                  <a:lnTo>
                    <a:pt x="11676" y="36954"/>
                  </a:lnTo>
                  <a:cubicBezTo>
                    <a:pt x="11676" y="36945"/>
                    <a:pt x="11681" y="36942"/>
                    <a:pt x="11689" y="36942"/>
                  </a:cubicBezTo>
                  <a:close/>
                  <a:moveTo>
                    <a:pt x="21067" y="37087"/>
                  </a:moveTo>
                  <a:cubicBezTo>
                    <a:pt x="21067" y="37118"/>
                    <a:pt x="21067" y="37129"/>
                    <a:pt x="21067" y="37149"/>
                  </a:cubicBezTo>
                  <a:lnTo>
                    <a:pt x="21057" y="37149"/>
                  </a:lnTo>
                  <a:cubicBezTo>
                    <a:pt x="21026" y="37098"/>
                    <a:pt x="21037" y="37087"/>
                    <a:pt x="21067" y="37087"/>
                  </a:cubicBezTo>
                  <a:close/>
                  <a:moveTo>
                    <a:pt x="17981" y="37262"/>
                  </a:moveTo>
                  <a:lnTo>
                    <a:pt x="18012" y="37273"/>
                  </a:lnTo>
                  <a:lnTo>
                    <a:pt x="17981" y="37273"/>
                  </a:lnTo>
                  <a:lnTo>
                    <a:pt x="17981" y="37262"/>
                  </a:lnTo>
                  <a:close/>
                  <a:moveTo>
                    <a:pt x="33627" y="37375"/>
                  </a:moveTo>
                  <a:lnTo>
                    <a:pt x="33638" y="37396"/>
                  </a:lnTo>
                  <a:lnTo>
                    <a:pt x="33627" y="37406"/>
                  </a:lnTo>
                  <a:cubicBezTo>
                    <a:pt x="33627" y="37396"/>
                    <a:pt x="33627" y="37386"/>
                    <a:pt x="33627" y="37375"/>
                  </a:cubicBezTo>
                  <a:close/>
                  <a:moveTo>
                    <a:pt x="37824" y="37365"/>
                  </a:moveTo>
                  <a:cubicBezTo>
                    <a:pt x="37824" y="37396"/>
                    <a:pt x="37824" y="37417"/>
                    <a:pt x="37814" y="37437"/>
                  </a:cubicBezTo>
                  <a:cubicBezTo>
                    <a:pt x="37804" y="37437"/>
                    <a:pt x="37783" y="37437"/>
                    <a:pt x="37773" y="37427"/>
                  </a:cubicBezTo>
                  <a:cubicBezTo>
                    <a:pt x="37793" y="37417"/>
                    <a:pt x="37814" y="37396"/>
                    <a:pt x="37824" y="37365"/>
                  </a:cubicBezTo>
                  <a:close/>
                  <a:moveTo>
                    <a:pt x="37855" y="37633"/>
                  </a:moveTo>
                  <a:cubicBezTo>
                    <a:pt x="37855" y="37633"/>
                    <a:pt x="37865" y="37643"/>
                    <a:pt x="37865" y="37653"/>
                  </a:cubicBezTo>
                  <a:cubicBezTo>
                    <a:pt x="37865" y="37655"/>
                    <a:pt x="37865" y="37655"/>
                    <a:pt x="37865" y="37655"/>
                  </a:cubicBezTo>
                  <a:cubicBezTo>
                    <a:pt x="37863" y="37655"/>
                    <a:pt x="37855" y="37633"/>
                    <a:pt x="37855" y="37633"/>
                  </a:cubicBezTo>
                  <a:close/>
                  <a:moveTo>
                    <a:pt x="25398" y="37777"/>
                  </a:moveTo>
                  <a:cubicBezTo>
                    <a:pt x="25398" y="37777"/>
                    <a:pt x="25388" y="37787"/>
                    <a:pt x="25388" y="37787"/>
                  </a:cubicBezTo>
                  <a:lnTo>
                    <a:pt x="25388" y="37777"/>
                  </a:lnTo>
                  <a:close/>
                  <a:moveTo>
                    <a:pt x="33267" y="37982"/>
                  </a:moveTo>
                  <a:lnTo>
                    <a:pt x="33267" y="37993"/>
                  </a:lnTo>
                  <a:lnTo>
                    <a:pt x="33236" y="38003"/>
                  </a:lnTo>
                  <a:cubicBezTo>
                    <a:pt x="33247" y="37993"/>
                    <a:pt x="33257" y="37993"/>
                    <a:pt x="33267" y="37982"/>
                  </a:cubicBezTo>
                  <a:close/>
                  <a:moveTo>
                    <a:pt x="32002" y="37993"/>
                  </a:moveTo>
                  <a:cubicBezTo>
                    <a:pt x="32012" y="37993"/>
                    <a:pt x="32012" y="38003"/>
                    <a:pt x="32023" y="38013"/>
                  </a:cubicBezTo>
                  <a:lnTo>
                    <a:pt x="32002" y="37993"/>
                  </a:lnTo>
                  <a:close/>
                  <a:moveTo>
                    <a:pt x="24585" y="38013"/>
                  </a:moveTo>
                  <a:cubicBezTo>
                    <a:pt x="24596" y="38013"/>
                    <a:pt x="24606" y="38013"/>
                    <a:pt x="24606" y="38024"/>
                  </a:cubicBezTo>
                  <a:lnTo>
                    <a:pt x="24585" y="38013"/>
                  </a:lnTo>
                  <a:close/>
                  <a:moveTo>
                    <a:pt x="38195" y="38044"/>
                  </a:moveTo>
                  <a:lnTo>
                    <a:pt x="38195" y="38054"/>
                  </a:lnTo>
                  <a:lnTo>
                    <a:pt x="38195" y="38075"/>
                  </a:lnTo>
                  <a:lnTo>
                    <a:pt x="38174" y="38075"/>
                  </a:lnTo>
                  <a:cubicBezTo>
                    <a:pt x="38184" y="38065"/>
                    <a:pt x="38195" y="38054"/>
                    <a:pt x="38195" y="38044"/>
                  </a:cubicBezTo>
                  <a:close/>
                  <a:moveTo>
                    <a:pt x="24534" y="38044"/>
                  </a:moveTo>
                  <a:cubicBezTo>
                    <a:pt x="24524" y="38054"/>
                    <a:pt x="24513" y="38065"/>
                    <a:pt x="24503" y="38085"/>
                  </a:cubicBezTo>
                  <a:lnTo>
                    <a:pt x="24503" y="38075"/>
                  </a:lnTo>
                  <a:cubicBezTo>
                    <a:pt x="24503" y="38065"/>
                    <a:pt x="24513" y="38054"/>
                    <a:pt x="24534" y="38044"/>
                  </a:cubicBezTo>
                  <a:close/>
                  <a:moveTo>
                    <a:pt x="37958" y="38198"/>
                  </a:moveTo>
                  <a:lnTo>
                    <a:pt x="37979" y="38260"/>
                  </a:lnTo>
                  <a:cubicBezTo>
                    <a:pt x="37948" y="38250"/>
                    <a:pt x="37917" y="38229"/>
                    <a:pt x="37886" y="38198"/>
                  </a:cubicBezTo>
                  <a:close/>
                  <a:moveTo>
                    <a:pt x="17992" y="38414"/>
                  </a:moveTo>
                  <a:cubicBezTo>
                    <a:pt x="18012" y="38425"/>
                    <a:pt x="18033" y="38445"/>
                    <a:pt x="18053" y="38456"/>
                  </a:cubicBezTo>
                  <a:lnTo>
                    <a:pt x="18043" y="38456"/>
                  </a:lnTo>
                  <a:cubicBezTo>
                    <a:pt x="18023" y="38456"/>
                    <a:pt x="18002" y="38456"/>
                    <a:pt x="17992" y="38435"/>
                  </a:cubicBezTo>
                  <a:cubicBezTo>
                    <a:pt x="17992" y="38425"/>
                    <a:pt x="17992" y="38425"/>
                    <a:pt x="17992" y="38414"/>
                  </a:cubicBezTo>
                  <a:close/>
                  <a:moveTo>
                    <a:pt x="29873" y="38414"/>
                  </a:moveTo>
                  <a:lnTo>
                    <a:pt x="29873" y="38414"/>
                  </a:lnTo>
                  <a:cubicBezTo>
                    <a:pt x="29862" y="38435"/>
                    <a:pt x="29852" y="38456"/>
                    <a:pt x="29842" y="38476"/>
                  </a:cubicBezTo>
                  <a:cubicBezTo>
                    <a:pt x="29842" y="38456"/>
                    <a:pt x="29852" y="38425"/>
                    <a:pt x="29873" y="38414"/>
                  </a:cubicBezTo>
                  <a:close/>
                  <a:moveTo>
                    <a:pt x="36075" y="38528"/>
                  </a:moveTo>
                  <a:cubicBezTo>
                    <a:pt x="36075" y="38548"/>
                    <a:pt x="36075" y="38558"/>
                    <a:pt x="36065" y="38579"/>
                  </a:cubicBezTo>
                  <a:lnTo>
                    <a:pt x="36055" y="38569"/>
                  </a:lnTo>
                  <a:cubicBezTo>
                    <a:pt x="36045" y="38558"/>
                    <a:pt x="36055" y="38538"/>
                    <a:pt x="36075" y="38528"/>
                  </a:cubicBezTo>
                  <a:close/>
                  <a:moveTo>
                    <a:pt x="21067" y="38630"/>
                  </a:moveTo>
                  <a:lnTo>
                    <a:pt x="21057" y="38641"/>
                  </a:lnTo>
                  <a:lnTo>
                    <a:pt x="21057" y="38630"/>
                  </a:lnTo>
                  <a:close/>
                  <a:moveTo>
                    <a:pt x="27188" y="38661"/>
                  </a:moveTo>
                  <a:lnTo>
                    <a:pt x="27208" y="38682"/>
                  </a:lnTo>
                  <a:lnTo>
                    <a:pt x="27178" y="38672"/>
                  </a:lnTo>
                  <a:lnTo>
                    <a:pt x="27188" y="38661"/>
                  </a:lnTo>
                  <a:close/>
                  <a:moveTo>
                    <a:pt x="12838" y="39114"/>
                  </a:moveTo>
                  <a:cubicBezTo>
                    <a:pt x="12838" y="39124"/>
                    <a:pt x="12838" y="39124"/>
                    <a:pt x="12838" y="39124"/>
                  </a:cubicBezTo>
                  <a:lnTo>
                    <a:pt x="12828" y="39124"/>
                  </a:lnTo>
                  <a:cubicBezTo>
                    <a:pt x="12828" y="39124"/>
                    <a:pt x="12828" y="39114"/>
                    <a:pt x="12838" y="39114"/>
                  </a:cubicBezTo>
                  <a:close/>
                  <a:moveTo>
                    <a:pt x="13887" y="39093"/>
                  </a:moveTo>
                  <a:cubicBezTo>
                    <a:pt x="13918" y="39145"/>
                    <a:pt x="13908" y="39206"/>
                    <a:pt x="13867" y="39248"/>
                  </a:cubicBezTo>
                  <a:cubicBezTo>
                    <a:pt x="13846" y="39227"/>
                    <a:pt x="13826" y="39196"/>
                    <a:pt x="13805" y="39165"/>
                  </a:cubicBezTo>
                  <a:cubicBezTo>
                    <a:pt x="13836" y="39145"/>
                    <a:pt x="13857" y="39124"/>
                    <a:pt x="13887" y="39093"/>
                  </a:cubicBezTo>
                  <a:close/>
                  <a:moveTo>
                    <a:pt x="12735" y="39248"/>
                  </a:moveTo>
                  <a:lnTo>
                    <a:pt x="12756" y="39268"/>
                  </a:lnTo>
                  <a:lnTo>
                    <a:pt x="12735" y="39268"/>
                  </a:lnTo>
                  <a:lnTo>
                    <a:pt x="12735" y="39248"/>
                  </a:lnTo>
                  <a:close/>
                  <a:moveTo>
                    <a:pt x="8292" y="39340"/>
                  </a:moveTo>
                  <a:cubicBezTo>
                    <a:pt x="8312" y="39350"/>
                    <a:pt x="8322" y="39371"/>
                    <a:pt x="8322" y="39402"/>
                  </a:cubicBezTo>
                  <a:cubicBezTo>
                    <a:pt x="8312" y="39381"/>
                    <a:pt x="8302" y="39361"/>
                    <a:pt x="8292" y="39340"/>
                  </a:cubicBezTo>
                  <a:close/>
                  <a:moveTo>
                    <a:pt x="28952" y="39394"/>
                  </a:moveTo>
                  <a:cubicBezTo>
                    <a:pt x="28957" y="39394"/>
                    <a:pt x="28962" y="39397"/>
                    <a:pt x="28967" y="39402"/>
                  </a:cubicBezTo>
                  <a:cubicBezTo>
                    <a:pt x="28967" y="39402"/>
                    <a:pt x="28967" y="39402"/>
                    <a:pt x="28967" y="39412"/>
                  </a:cubicBezTo>
                  <a:lnTo>
                    <a:pt x="28937" y="39402"/>
                  </a:lnTo>
                  <a:cubicBezTo>
                    <a:pt x="28942" y="39397"/>
                    <a:pt x="28947" y="39394"/>
                    <a:pt x="28952" y="39394"/>
                  </a:cubicBezTo>
                  <a:close/>
                  <a:moveTo>
                    <a:pt x="36621" y="39494"/>
                  </a:moveTo>
                  <a:cubicBezTo>
                    <a:pt x="36621" y="39494"/>
                    <a:pt x="36621" y="39494"/>
                    <a:pt x="36621" y="39505"/>
                  </a:cubicBezTo>
                  <a:lnTo>
                    <a:pt x="36610" y="39494"/>
                  </a:lnTo>
                  <a:close/>
                  <a:moveTo>
                    <a:pt x="9690" y="39494"/>
                  </a:moveTo>
                  <a:cubicBezTo>
                    <a:pt x="9701" y="39515"/>
                    <a:pt x="9690" y="39536"/>
                    <a:pt x="9680" y="39536"/>
                  </a:cubicBezTo>
                  <a:cubicBezTo>
                    <a:pt x="9680" y="39525"/>
                    <a:pt x="9690" y="39505"/>
                    <a:pt x="9690" y="39494"/>
                  </a:cubicBezTo>
                  <a:close/>
                  <a:moveTo>
                    <a:pt x="22292" y="39896"/>
                  </a:moveTo>
                  <a:cubicBezTo>
                    <a:pt x="22302" y="39896"/>
                    <a:pt x="22312" y="39906"/>
                    <a:pt x="22333" y="39916"/>
                  </a:cubicBezTo>
                  <a:cubicBezTo>
                    <a:pt x="22312" y="39906"/>
                    <a:pt x="22302" y="39906"/>
                    <a:pt x="22292" y="39896"/>
                  </a:cubicBezTo>
                  <a:close/>
                  <a:moveTo>
                    <a:pt x="34893" y="39916"/>
                  </a:moveTo>
                  <a:lnTo>
                    <a:pt x="34893" y="39927"/>
                  </a:lnTo>
                  <a:lnTo>
                    <a:pt x="34872" y="39927"/>
                  </a:lnTo>
                  <a:cubicBezTo>
                    <a:pt x="34872" y="39927"/>
                    <a:pt x="34882" y="39916"/>
                    <a:pt x="34893" y="39916"/>
                  </a:cubicBezTo>
                  <a:close/>
                  <a:moveTo>
                    <a:pt x="14577" y="40091"/>
                  </a:moveTo>
                  <a:lnTo>
                    <a:pt x="14577" y="40091"/>
                  </a:lnTo>
                  <a:cubicBezTo>
                    <a:pt x="14597" y="40101"/>
                    <a:pt x="14628" y="40101"/>
                    <a:pt x="14649" y="40112"/>
                  </a:cubicBezTo>
                  <a:cubicBezTo>
                    <a:pt x="14628" y="40122"/>
                    <a:pt x="14607" y="40122"/>
                    <a:pt x="14587" y="40132"/>
                  </a:cubicBezTo>
                  <a:cubicBezTo>
                    <a:pt x="14587" y="40122"/>
                    <a:pt x="14577" y="40101"/>
                    <a:pt x="14577" y="40091"/>
                  </a:cubicBezTo>
                  <a:close/>
                  <a:moveTo>
                    <a:pt x="17313" y="40379"/>
                  </a:moveTo>
                  <a:lnTo>
                    <a:pt x="17313" y="40431"/>
                  </a:lnTo>
                  <a:lnTo>
                    <a:pt x="17282" y="40431"/>
                  </a:lnTo>
                  <a:lnTo>
                    <a:pt x="17313" y="40379"/>
                  </a:lnTo>
                  <a:close/>
                  <a:moveTo>
                    <a:pt x="33283" y="40585"/>
                  </a:moveTo>
                  <a:lnTo>
                    <a:pt x="33278" y="40595"/>
                  </a:lnTo>
                  <a:cubicBezTo>
                    <a:pt x="33278" y="40590"/>
                    <a:pt x="33280" y="40587"/>
                    <a:pt x="33283" y="40585"/>
                  </a:cubicBezTo>
                  <a:close/>
                  <a:moveTo>
                    <a:pt x="32239" y="40667"/>
                  </a:moveTo>
                  <a:cubicBezTo>
                    <a:pt x="32269" y="40667"/>
                    <a:pt x="32290" y="40677"/>
                    <a:pt x="32290" y="40688"/>
                  </a:cubicBezTo>
                  <a:lnTo>
                    <a:pt x="32290" y="40698"/>
                  </a:lnTo>
                  <a:cubicBezTo>
                    <a:pt x="32269" y="40688"/>
                    <a:pt x="32259" y="40677"/>
                    <a:pt x="32239" y="40667"/>
                  </a:cubicBezTo>
                  <a:close/>
                  <a:moveTo>
                    <a:pt x="11326" y="40832"/>
                  </a:moveTo>
                  <a:cubicBezTo>
                    <a:pt x="11326" y="40842"/>
                    <a:pt x="11326" y="40852"/>
                    <a:pt x="11326" y="40852"/>
                  </a:cubicBezTo>
                  <a:cubicBezTo>
                    <a:pt x="11326" y="40852"/>
                    <a:pt x="11316" y="40842"/>
                    <a:pt x="11316" y="40832"/>
                  </a:cubicBezTo>
                  <a:close/>
                  <a:moveTo>
                    <a:pt x="22888" y="41336"/>
                  </a:moveTo>
                  <a:cubicBezTo>
                    <a:pt x="22888" y="41336"/>
                    <a:pt x="22888" y="41336"/>
                    <a:pt x="22888" y="41346"/>
                  </a:cubicBezTo>
                  <a:lnTo>
                    <a:pt x="22878" y="41346"/>
                  </a:lnTo>
                  <a:lnTo>
                    <a:pt x="22888" y="41336"/>
                  </a:lnTo>
                  <a:close/>
                  <a:moveTo>
                    <a:pt x="14998" y="41356"/>
                  </a:moveTo>
                  <a:cubicBezTo>
                    <a:pt x="14998" y="41367"/>
                    <a:pt x="14998" y="41377"/>
                    <a:pt x="14998" y="41387"/>
                  </a:cubicBezTo>
                  <a:lnTo>
                    <a:pt x="14978" y="41387"/>
                  </a:lnTo>
                  <a:lnTo>
                    <a:pt x="14998" y="41356"/>
                  </a:lnTo>
                  <a:close/>
                  <a:moveTo>
                    <a:pt x="26242" y="41696"/>
                  </a:moveTo>
                  <a:lnTo>
                    <a:pt x="26242" y="41706"/>
                  </a:lnTo>
                  <a:lnTo>
                    <a:pt x="26231" y="41696"/>
                  </a:lnTo>
                  <a:close/>
                  <a:moveTo>
                    <a:pt x="22981" y="41665"/>
                  </a:moveTo>
                  <a:lnTo>
                    <a:pt x="22981" y="41665"/>
                  </a:lnTo>
                  <a:cubicBezTo>
                    <a:pt x="22991" y="41696"/>
                    <a:pt x="23001" y="41727"/>
                    <a:pt x="23001" y="41758"/>
                  </a:cubicBezTo>
                  <a:cubicBezTo>
                    <a:pt x="22970" y="41737"/>
                    <a:pt x="22970" y="41696"/>
                    <a:pt x="22981" y="41665"/>
                  </a:cubicBezTo>
                  <a:close/>
                  <a:moveTo>
                    <a:pt x="17981" y="41850"/>
                  </a:moveTo>
                  <a:lnTo>
                    <a:pt x="17981" y="41850"/>
                  </a:lnTo>
                  <a:cubicBezTo>
                    <a:pt x="18012" y="41871"/>
                    <a:pt x="18043" y="41881"/>
                    <a:pt x="18074" y="41902"/>
                  </a:cubicBezTo>
                  <a:cubicBezTo>
                    <a:pt x="18064" y="41912"/>
                    <a:pt x="18053" y="41932"/>
                    <a:pt x="18043" y="41943"/>
                  </a:cubicBezTo>
                  <a:cubicBezTo>
                    <a:pt x="18023" y="41922"/>
                    <a:pt x="18002" y="41891"/>
                    <a:pt x="17981" y="41850"/>
                  </a:cubicBezTo>
                  <a:close/>
                  <a:moveTo>
                    <a:pt x="14546" y="42076"/>
                  </a:moveTo>
                  <a:lnTo>
                    <a:pt x="14546" y="42087"/>
                  </a:lnTo>
                  <a:lnTo>
                    <a:pt x="14535" y="42087"/>
                  </a:lnTo>
                  <a:lnTo>
                    <a:pt x="14546" y="42076"/>
                  </a:lnTo>
                  <a:close/>
                  <a:moveTo>
                    <a:pt x="25892" y="42858"/>
                  </a:moveTo>
                  <a:cubicBezTo>
                    <a:pt x="25892" y="42858"/>
                    <a:pt x="25892" y="42868"/>
                    <a:pt x="25892" y="42868"/>
                  </a:cubicBezTo>
                  <a:lnTo>
                    <a:pt x="25861" y="42868"/>
                  </a:lnTo>
                  <a:lnTo>
                    <a:pt x="25892" y="42858"/>
                  </a:lnTo>
                  <a:close/>
                  <a:moveTo>
                    <a:pt x="13846" y="42940"/>
                  </a:moveTo>
                  <a:cubicBezTo>
                    <a:pt x="13867" y="42971"/>
                    <a:pt x="13857" y="42992"/>
                    <a:pt x="13846" y="43002"/>
                  </a:cubicBezTo>
                  <a:cubicBezTo>
                    <a:pt x="13846" y="42982"/>
                    <a:pt x="13846" y="42961"/>
                    <a:pt x="13846" y="42940"/>
                  </a:cubicBezTo>
                  <a:close/>
                  <a:moveTo>
                    <a:pt x="21181" y="43393"/>
                  </a:moveTo>
                  <a:cubicBezTo>
                    <a:pt x="21181" y="43414"/>
                    <a:pt x="21181" y="43424"/>
                    <a:pt x="21191" y="43434"/>
                  </a:cubicBezTo>
                  <a:lnTo>
                    <a:pt x="21181" y="43445"/>
                  </a:lnTo>
                  <a:cubicBezTo>
                    <a:pt x="21170" y="43424"/>
                    <a:pt x="21170" y="43414"/>
                    <a:pt x="21181" y="43393"/>
                  </a:cubicBezTo>
                  <a:close/>
                  <a:moveTo>
                    <a:pt x="9007" y="1"/>
                  </a:moveTo>
                  <a:cubicBezTo>
                    <a:pt x="8928" y="1"/>
                    <a:pt x="8848" y="86"/>
                    <a:pt x="8693" y="251"/>
                  </a:cubicBezTo>
                  <a:cubicBezTo>
                    <a:pt x="8672" y="262"/>
                    <a:pt x="8652" y="272"/>
                    <a:pt x="8641" y="282"/>
                  </a:cubicBezTo>
                  <a:cubicBezTo>
                    <a:pt x="8477" y="395"/>
                    <a:pt x="8322" y="529"/>
                    <a:pt x="8209" y="683"/>
                  </a:cubicBezTo>
                  <a:cubicBezTo>
                    <a:pt x="7931" y="899"/>
                    <a:pt x="7674" y="1146"/>
                    <a:pt x="7458" y="1414"/>
                  </a:cubicBezTo>
                  <a:cubicBezTo>
                    <a:pt x="7150" y="1681"/>
                    <a:pt x="6882" y="1980"/>
                    <a:pt x="6635" y="2309"/>
                  </a:cubicBezTo>
                  <a:cubicBezTo>
                    <a:pt x="6245" y="2720"/>
                    <a:pt x="5874" y="3152"/>
                    <a:pt x="5545" y="3605"/>
                  </a:cubicBezTo>
                  <a:cubicBezTo>
                    <a:pt x="5257" y="3955"/>
                    <a:pt x="5267" y="3996"/>
                    <a:pt x="5658" y="4253"/>
                  </a:cubicBezTo>
                  <a:cubicBezTo>
                    <a:pt x="5730" y="4325"/>
                    <a:pt x="5782" y="4417"/>
                    <a:pt x="5884" y="4459"/>
                  </a:cubicBezTo>
                  <a:cubicBezTo>
                    <a:pt x="5946" y="4613"/>
                    <a:pt x="6080" y="4695"/>
                    <a:pt x="6172" y="4819"/>
                  </a:cubicBezTo>
                  <a:cubicBezTo>
                    <a:pt x="6430" y="5158"/>
                    <a:pt x="6605" y="5549"/>
                    <a:pt x="6779" y="5930"/>
                  </a:cubicBezTo>
                  <a:cubicBezTo>
                    <a:pt x="7119" y="7030"/>
                    <a:pt x="6934" y="8223"/>
                    <a:pt x="6286" y="9170"/>
                  </a:cubicBezTo>
                  <a:lnTo>
                    <a:pt x="6008" y="9499"/>
                  </a:lnTo>
                  <a:cubicBezTo>
                    <a:pt x="5627" y="9921"/>
                    <a:pt x="5164" y="10260"/>
                    <a:pt x="4650" y="10486"/>
                  </a:cubicBezTo>
                  <a:cubicBezTo>
                    <a:pt x="4208" y="10610"/>
                    <a:pt x="3755" y="10702"/>
                    <a:pt x="3303" y="10764"/>
                  </a:cubicBezTo>
                  <a:cubicBezTo>
                    <a:pt x="3272" y="10745"/>
                    <a:pt x="3241" y="10739"/>
                    <a:pt x="3209" y="10739"/>
                  </a:cubicBezTo>
                  <a:cubicBezTo>
                    <a:pt x="3153" y="10739"/>
                    <a:pt x="3097" y="10758"/>
                    <a:pt x="3045" y="10764"/>
                  </a:cubicBezTo>
                  <a:cubicBezTo>
                    <a:pt x="2967" y="10733"/>
                    <a:pt x="2882" y="10719"/>
                    <a:pt x="2796" y="10719"/>
                  </a:cubicBezTo>
                  <a:cubicBezTo>
                    <a:pt x="2770" y="10719"/>
                    <a:pt x="2743" y="10721"/>
                    <a:pt x="2716" y="10723"/>
                  </a:cubicBezTo>
                  <a:cubicBezTo>
                    <a:pt x="2438" y="10651"/>
                    <a:pt x="2171" y="10589"/>
                    <a:pt x="1893" y="10528"/>
                  </a:cubicBezTo>
                  <a:cubicBezTo>
                    <a:pt x="1875" y="10523"/>
                    <a:pt x="1859" y="10521"/>
                    <a:pt x="1846" y="10521"/>
                  </a:cubicBezTo>
                  <a:cubicBezTo>
                    <a:pt x="1767" y="10521"/>
                    <a:pt x="1757" y="10591"/>
                    <a:pt x="1739" y="10661"/>
                  </a:cubicBezTo>
                  <a:cubicBezTo>
                    <a:pt x="1677" y="10764"/>
                    <a:pt x="1626" y="10877"/>
                    <a:pt x="1616" y="11011"/>
                  </a:cubicBezTo>
                  <a:cubicBezTo>
                    <a:pt x="1513" y="11227"/>
                    <a:pt x="1430" y="11453"/>
                    <a:pt x="1379" y="11690"/>
                  </a:cubicBezTo>
                  <a:cubicBezTo>
                    <a:pt x="1204" y="12091"/>
                    <a:pt x="1132" y="12523"/>
                    <a:pt x="998" y="12924"/>
                  </a:cubicBezTo>
                  <a:cubicBezTo>
                    <a:pt x="988" y="13007"/>
                    <a:pt x="968" y="13089"/>
                    <a:pt x="947" y="13171"/>
                  </a:cubicBezTo>
                  <a:cubicBezTo>
                    <a:pt x="895" y="13305"/>
                    <a:pt x="803" y="13449"/>
                    <a:pt x="834" y="13603"/>
                  </a:cubicBezTo>
                  <a:cubicBezTo>
                    <a:pt x="772" y="13758"/>
                    <a:pt x="741" y="13912"/>
                    <a:pt x="741" y="14076"/>
                  </a:cubicBezTo>
                  <a:cubicBezTo>
                    <a:pt x="669" y="14200"/>
                    <a:pt x="638" y="14334"/>
                    <a:pt x="649" y="14478"/>
                  </a:cubicBezTo>
                  <a:cubicBezTo>
                    <a:pt x="669" y="14447"/>
                    <a:pt x="700" y="14426"/>
                    <a:pt x="741" y="14416"/>
                  </a:cubicBezTo>
                  <a:lnTo>
                    <a:pt x="741" y="14416"/>
                  </a:lnTo>
                  <a:cubicBezTo>
                    <a:pt x="710" y="14447"/>
                    <a:pt x="679" y="14467"/>
                    <a:pt x="649" y="14478"/>
                  </a:cubicBezTo>
                  <a:cubicBezTo>
                    <a:pt x="587" y="14653"/>
                    <a:pt x="546" y="14827"/>
                    <a:pt x="556" y="15002"/>
                  </a:cubicBezTo>
                  <a:cubicBezTo>
                    <a:pt x="422" y="15486"/>
                    <a:pt x="340" y="15979"/>
                    <a:pt x="309" y="16473"/>
                  </a:cubicBezTo>
                  <a:cubicBezTo>
                    <a:pt x="247" y="16658"/>
                    <a:pt x="217" y="16864"/>
                    <a:pt x="227" y="17060"/>
                  </a:cubicBezTo>
                  <a:cubicBezTo>
                    <a:pt x="165" y="17389"/>
                    <a:pt x="124" y="17708"/>
                    <a:pt x="134" y="18037"/>
                  </a:cubicBezTo>
                  <a:cubicBezTo>
                    <a:pt x="83" y="18253"/>
                    <a:pt x="73" y="18479"/>
                    <a:pt x="93" y="18695"/>
                  </a:cubicBezTo>
                  <a:cubicBezTo>
                    <a:pt x="52" y="18798"/>
                    <a:pt x="52" y="18911"/>
                    <a:pt x="73" y="19014"/>
                  </a:cubicBezTo>
                  <a:cubicBezTo>
                    <a:pt x="31" y="19271"/>
                    <a:pt x="21" y="19528"/>
                    <a:pt x="52" y="19785"/>
                  </a:cubicBezTo>
                  <a:cubicBezTo>
                    <a:pt x="1" y="20166"/>
                    <a:pt x="1" y="20547"/>
                    <a:pt x="52" y="20927"/>
                  </a:cubicBezTo>
                  <a:cubicBezTo>
                    <a:pt x="11" y="21123"/>
                    <a:pt x="11" y="21318"/>
                    <a:pt x="52" y="21514"/>
                  </a:cubicBezTo>
                  <a:cubicBezTo>
                    <a:pt x="52" y="21555"/>
                    <a:pt x="62" y="21586"/>
                    <a:pt x="62" y="21627"/>
                  </a:cubicBezTo>
                  <a:cubicBezTo>
                    <a:pt x="42" y="21884"/>
                    <a:pt x="62" y="22141"/>
                    <a:pt x="114" y="22398"/>
                  </a:cubicBezTo>
                  <a:cubicBezTo>
                    <a:pt x="134" y="22676"/>
                    <a:pt x="155" y="22943"/>
                    <a:pt x="165" y="23221"/>
                  </a:cubicBezTo>
                  <a:cubicBezTo>
                    <a:pt x="186" y="23293"/>
                    <a:pt x="196" y="23375"/>
                    <a:pt x="206" y="23448"/>
                  </a:cubicBezTo>
                  <a:cubicBezTo>
                    <a:pt x="206" y="23478"/>
                    <a:pt x="206" y="23509"/>
                    <a:pt x="206" y="23550"/>
                  </a:cubicBezTo>
                  <a:cubicBezTo>
                    <a:pt x="217" y="23880"/>
                    <a:pt x="258" y="24209"/>
                    <a:pt x="319" y="24528"/>
                  </a:cubicBezTo>
                  <a:cubicBezTo>
                    <a:pt x="330" y="24672"/>
                    <a:pt x="361" y="24805"/>
                    <a:pt x="402" y="24949"/>
                  </a:cubicBezTo>
                  <a:cubicBezTo>
                    <a:pt x="381" y="25011"/>
                    <a:pt x="381" y="25093"/>
                    <a:pt x="402" y="25155"/>
                  </a:cubicBezTo>
                  <a:cubicBezTo>
                    <a:pt x="525" y="25803"/>
                    <a:pt x="659" y="26441"/>
                    <a:pt x="803" y="27089"/>
                  </a:cubicBezTo>
                  <a:cubicBezTo>
                    <a:pt x="834" y="27284"/>
                    <a:pt x="885" y="27470"/>
                    <a:pt x="978" y="27655"/>
                  </a:cubicBezTo>
                  <a:lnTo>
                    <a:pt x="1040" y="27891"/>
                  </a:lnTo>
                  <a:cubicBezTo>
                    <a:pt x="1091" y="28118"/>
                    <a:pt x="1112" y="28364"/>
                    <a:pt x="1245" y="28570"/>
                  </a:cubicBezTo>
                  <a:cubicBezTo>
                    <a:pt x="1286" y="28858"/>
                    <a:pt x="1369" y="29136"/>
                    <a:pt x="1492" y="29393"/>
                  </a:cubicBezTo>
                  <a:cubicBezTo>
                    <a:pt x="1554" y="29661"/>
                    <a:pt x="1646" y="29918"/>
                    <a:pt x="1780" y="30165"/>
                  </a:cubicBezTo>
                  <a:cubicBezTo>
                    <a:pt x="1914" y="30658"/>
                    <a:pt x="2109" y="31132"/>
                    <a:pt x="2346" y="31574"/>
                  </a:cubicBezTo>
                  <a:cubicBezTo>
                    <a:pt x="2346" y="31687"/>
                    <a:pt x="2397" y="31800"/>
                    <a:pt x="2469" y="31882"/>
                  </a:cubicBezTo>
                  <a:cubicBezTo>
                    <a:pt x="2562" y="32160"/>
                    <a:pt x="2685" y="32428"/>
                    <a:pt x="2840" y="32685"/>
                  </a:cubicBezTo>
                  <a:cubicBezTo>
                    <a:pt x="2943" y="32973"/>
                    <a:pt x="3087" y="33251"/>
                    <a:pt x="3272" y="33497"/>
                  </a:cubicBezTo>
                  <a:cubicBezTo>
                    <a:pt x="3765" y="34506"/>
                    <a:pt x="4362" y="35462"/>
                    <a:pt x="5041" y="36367"/>
                  </a:cubicBezTo>
                  <a:cubicBezTo>
                    <a:pt x="5216" y="36666"/>
                    <a:pt x="5432" y="36943"/>
                    <a:pt x="5668" y="37190"/>
                  </a:cubicBezTo>
                  <a:cubicBezTo>
                    <a:pt x="5699" y="37283"/>
                    <a:pt x="5761" y="37365"/>
                    <a:pt x="5843" y="37417"/>
                  </a:cubicBezTo>
                  <a:cubicBezTo>
                    <a:pt x="6059" y="37725"/>
                    <a:pt x="6296" y="38013"/>
                    <a:pt x="6563" y="38270"/>
                  </a:cubicBezTo>
                  <a:cubicBezTo>
                    <a:pt x="6666" y="38435"/>
                    <a:pt x="6800" y="38589"/>
                    <a:pt x="6954" y="38713"/>
                  </a:cubicBezTo>
                  <a:cubicBezTo>
                    <a:pt x="7366" y="39176"/>
                    <a:pt x="7798" y="39618"/>
                    <a:pt x="8271" y="40029"/>
                  </a:cubicBezTo>
                  <a:lnTo>
                    <a:pt x="8322" y="40071"/>
                  </a:lnTo>
                  <a:cubicBezTo>
                    <a:pt x="8497" y="40266"/>
                    <a:pt x="8693" y="40431"/>
                    <a:pt x="8898" y="40575"/>
                  </a:cubicBezTo>
                  <a:cubicBezTo>
                    <a:pt x="8960" y="40636"/>
                    <a:pt x="8970" y="40719"/>
                    <a:pt x="9063" y="40739"/>
                  </a:cubicBezTo>
                  <a:cubicBezTo>
                    <a:pt x="9125" y="40811"/>
                    <a:pt x="9197" y="40863"/>
                    <a:pt x="9279" y="40893"/>
                  </a:cubicBezTo>
                  <a:cubicBezTo>
                    <a:pt x="9618" y="41202"/>
                    <a:pt x="9979" y="41490"/>
                    <a:pt x="10369" y="41737"/>
                  </a:cubicBezTo>
                  <a:cubicBezTo>
                    <a:pt x="10472" y="41840"/>
                    <a:pt x="10596" y="41922"/>
                    <a:pt x="10729" y="41994"/>
                  </a:cubicBezTo>
                  <a:cubicBezTo>
                    <a:pt x="10853" y="42107"/>
                    <a:pt x="10987" y="42200"/>
                    <a:pt x="11131" y="42262"/>
                  </a:cubicBezTo>
                  <a:cubicBezTo>
                    <a:pt x="11264" y="42395"/>
                    <a:pt x="11408" y="42488"/>
                    <a:pt x="11583" y="42550"/>
                  </a:cubicBezTo>
                  <a:cubicBezTo>
                    <a:pt x="11758" y="42694"/>
                    <a:pt x="11943" y="42807"/>
                    <a:pt x="12149" y="42899"/>
                  </a:cubicBezTo>
                  <a:cubicBezTo>
                    <a:pt x="12355" y="42971"/>
                    <a:pt x="12488" y="43177"/>
                    <a:pt x="12715" y="43218"/>
                  </a:cubicBezTo>
                  <a:cubicBezTo>
                    <a:pt x="12756" y="43270"/>
                    <a:pt x="12818" y="43300"/>
                    <a:pt x="12879" y="43300"/>
                  </a:cubicBezTo>
                  <a:cubicBezTo>
                    <a:pt x="13034" y="43414"/>
                    <a:pt x="13208" y="43496"/>
                    <a:pt x="13394" y="43558"/>
                  </a:cubicBezTo>
                  <a:cubicBezTo>
                    <a:pt x="13476" y="43630"/>
                    <a:pt x="13569" y="43681"/>
                    <a:pt x="13682" y="43702"/>
                  </a:cubicBezTo>
                  <a:cubicBezTo>
                    <a:pt x="14145" y="43959"/>
                    <a:pt x="14638" y="44175"/>
                    <a:pt x="15153" y="44350"/>
                  </a:cubicBezTo>
                  <a:cubicBezTo>
                    <a:pt x="15348" y="44453"/>
                    <a:pt x="15564" y="44535"/>
                    <a:pt x="15790" y="44586"/>
                  </a:cubicBezTo>
                  <a:cubicBezTo>
                    <a:pt x="16006" y="44679"/>
                    <a:pt x="16243" y="44761"/>
                    <a:pt x="16480" y="44813"/>
                  </a:cubicBezTo>
                  <a:cubicBezTo>
                    <a:pt x="16562" y="44864"/>
                    <a:pt x="16654" y="44885"/>
                    <a:pt x="16747" y="44895"/>
                  </a:cubicBezTo>
                  <a:cubicBezTo>
                    <a:pt x="16871" y="44957"/>
                    <a:pt x="17015" y="44998"/>
                    <a:pt x="17148" y="45018"/>
                  </a:cubicBezTo>
                  <a:cubicBezTo>
                    <a:pt x="17148" y="44987"/>
                    <a:pt x="17117" y="44957"/>
                    <a:pt x="17117" y="44926"/>
                  </a:cubicBezTo>
                  <a:lnTo>
                    <a:pt x="17117" y="44926"/>
                  </a:lnTo>
                  <a:cubicBezTo>
                    <a:pt x="17138" y="44946"/>
                    <a:pt x="17148" y="44987"/>
                    <a:pt x="17148" y="45018"/>
                  </a:cubicBezTo>
                  <a:cubicBezTo>
                    <a:pt x="17176" y="45046"/>
                    <a:pt x="17203" y="45055"/>
                    <a:pt x="17234" y="45055"/>
                  </a:cubicBezTo>
                  <a:cubicBezTo>
                    <a:pt x="17249" y="45055"/>
                    <a:pt x="17265" y="45053"/>
                    <a:pt x="17282" y="45049"/>
                  </a:cubicBezTo>
                  <a:cubicBezTo>
                    <a:pt x="17848" y="45234"/>
                    <a:pt x="18434" y="45358"/>
                    <a:pt x="19031" y="45430"/>
                  </a:cubicBezTo>
                  <a:cubicBezTo>
                    <a:pt x="19442" y="45533"/>
                    <a:pt x="19864" y="45594"/>
                    <a:pt x="20296" y="45615"/>
                  </a:cubicBezTo>
                  <a:cubicBezTo>
                    <a:pt x="20481" y="45666"/>
                    <a:pt x="20677" y="45687"/>
                    <a:pt x="20872" y="45687"/>
                  </a:cubicBezTo>
                  <a:cubicBezTo>
                    <a:pt x="21325" y="45734"/>
                    <a:pt x="21781" y="45758"/>
                    <a:pt x="22236" y="45758"/>
                  </a:cubicBezTo>
                  <a:cubicBezTo>
                    <a:pt x="22578" y="45758"/>
                    <a:pt x="22919" y="45744"/>
                    <a:pt x="23258" y="45718"/>
                  </a:cubicBezTo>
                  <a:lnTo>
                    <a:pt x="23289" y="45718"/>
                  </a:lnTo>
                  <a:lnTo>
                    <a:pt x="23320" y="45708"/>
                  </a:lnTo>
                  <a:cubicBezTo>
                    <a:pt x="23372" y="45708"/>
                    <a:pt x="23424" y="45709"/>
                    <a:pt x="23476" y="45709"/>
                  </a:cubicBezTo>
                  <a:cubicBezTo>
                    <a:pt x="24053" y="45709"/>
                    <a:pt x="24637" y="45656"/>
                    <a:pt x="25213" y="45543"/>
                  </a:cubicBezTo>
                  <a:lnTo>
                    <a:pt x="25326" y="45533"/>
                  </a:lnTo>
                  <a:cubicBezTo>
                    <a:pt x="25356" y="45537"/>
                    <a:pt x="25386" y="45539"/>
                    <a:pt x="25416" y="45539"/>
                  </a:cubicBezTo>
                  <a:cubicBezTo>
                    <a:pt x="25458" y="45539"/>
                    <a:pt x="25500" y="45534"/>
                    <a:pt x="25542" y="45522"/>
                  </a:cubicBezTo>
                  <a:cubicBezTo>
                    <a:pt x="26026" y="45461"/>
                    <a:pt x="26519" y="45358"/>
                    <a:pt x="26992" y="45234"/>
                  </a:cubicBezTo>
                  <a:cubicBezTo>
                    <a:pt x="27054" y="45234"/>
                    <a:pt x="27126" y="45224"/>
                    <a:pt x="27178" y="45193"/>
                  </a:cubicBezTo>
                  <a:cubicBezTo>
                    <a:pt x="27764" y="45090"/>
                    <a:pt x="28330" y="44926"/>
                    <a:pt x="28885" y="44699"/>
                  </a:cubicBezTo>
                  <a:cubicBezTo>
                    <a:pt x="29050" y="44689"/>
                    <a:pt x="29204" y="44627"/>
                    <a:pt x="29338" y="44535"/>
                  </a:cubicBezTo>
                  <a:cubicBezTo>
                    <a:pt x="30181" y="44278"/>
                    <a:pt x="30984" y="43938"/>
                    <a:pt x="31745" y="43506"/>
                  </a:cubicBezTo>
                  <a:cubicBezTo>
                    <a:pt x="31837" y="43496"/>
                    <a:pt x="31920" y="43465"/>
                    <a:pt x="31971" y="43393"/>
                  </a:cubicBezTo>
                  <a:cubicBezTo>
                    <a:pt x="32259" y="43280"/>
                    <a:pt x="32527" y="43136"/>
                    <a:pt x="32774" y="42961"/>
                  </a:cubicBezTo>
                  <a:cubicBezTo>
                    <a:pt x="32959" y="42889"/>
                    <a:pt x="33134" y="42796"/>
                    <a:pt x="33288" y="42663"/>
                  </a:cubicBezTo>
                  <a:cubicBezTo>
                    <a:pt x="33514" y="42570"/>
                    <a:pt x="33730" y="42436"/>
                    <a:pt x="33915" y="42272"/>
                  </a:cubicBezTo>
                  <a:cubicBezTo>
                    <a:pt x="34039" y="42220"/>
                    <a:pt x="34152" y="42148"/>
                    <a:pt x="34244" y="42056"/>
                  </a:cubicBezTo>
                  <a:cubicBezTo>
                    <a:pt x="34461" y="41932"/>
                    <a:pt x="34666" y="41788"/>
                    <a:pt x="34851" y="41614"/>
                  </a:cubicBezTo>
                  <a:lnTo>
                    <a:pt x="34913" y="41583"/>
                  </a:lnTo>
                  <a:cubicBezTo>
                    <a:pt x="35181" y="41418"/>
                    <a:pt x="35448" y="41212"/>
                    <a:pt x="35685" y="40986"/>
                  </a:cubicBezTo>
                  <a:cubicBezTo>
                    <a:pt x="36075" y="40708"/>
                    <a:pt x="36436" y="40400"/>
                    <a:pt x="36775" y="40060"/>
                  </a:cubicBezTo>
                  <a:cubicBezTo>
                    <a:pt x="36888" y="39988"/>
                    <a:pt x="36991" y="39885"/>
                    <a:pt x="37063" y="39772"/>
                  </a:cubicBezTo>
                  <a:cubicBezTo>
                    <a:pt x="37197" y="39700"/>
                    <a:pt x="37310" y="39587"/>
                    <a:pt x="37382" y="39464"/>
                  </a:cubicBezTo>
                  <a:cubicBezTo>
                    <a:pt x="37485" y="39392"/>
                    <a:pt x="37577" y="39309"/>
                    <a:pt x="37639" y="39206"/>
                  </a:cubicBezTo>
                  <a:cubicBezTo>
                    <a:pt x="37927" y="38960"/>
                    <a:pt x="38195" y="38692"/>
                    <a:pt x="38431" y="38404"/>
                  </a:cubicBezTo>
                  <a:cubicBezTo>
                    <a:pt x="38606" y="38270"/>
                    <a:pt x="38750" y="38116"/>
                    <a:pt x="38647" y="37879"/>
                  </a:cubicBezTo>
                  <a:cubicBezTo>
                    <a:pt x="38534" y="37622"/>
                    <a:pt x="38452" y="37334"/>
                    <a:pt x="38287" y="37098"/>
                  </a:cubicBezTo>
                  <a:cubicBezTo>
                    <a:pt x="38225" y="36923"/>
                    <a:pt x="38133" y="36758"/>
                    <a:pt x="37999" y="36625"/>
                  </a:cubicBezTo>
                  <a:cubicBezTo>
                    <a:pt x="37814" y="36265"/>
                    <a:pt x="37567" y="35935"/>
                    <a:pt x="37269" y="35668"/>
                  </a:cubicBezTo>
                  <a:cubicBezTo>
                    <a:pt x="37135" y="35483"/>
                    <a:pt x="36970" y="35318"/>
                    <a:pt x="36775" y="35195"/>
                  </a:cubicBezTo>
                  <a:cubicBezTo>
                    <a:pt x="36559" y="34968"/>
                    <a:pt x="36302" y="34783"/>
                    <a:pt x="36024" y="34639"/>
                  </a:cubicBezTo>
                  <a:cubicBezTo>
                    <a:pt x="35849" y="34506"/>
                    <a:pt x="35654" y="34403"/>
                    <a:pt x="35448" y="34320"/>
                  </a:cubicBezTo>
                  <a:cubicBezTo>
                    <a:pt x="35283" y="34207"/>
                    <a:pt x="35098" y="34135"/>
                    <a:pt x="34903" y="34115"/>
                  </a:cubicBezTo>
                  <a:cubicBezTo>
                    <a:pt x="34348" y="33893"/>
                    <a:pt x="33760" y="33771"/>
                    <a:pt x="33161" y="33771"/>
                  </a:cubicBezTo>
                  <a:cubicBezTo>
                    <a:pt x="33094" y="33771"/>
                    <a:pt x="33026" y="33772"/>
                    <a:pt x="32959" y="33775"/>
                  </a:cubicBezTo>
                  <a:cubicBezTo>
                    <a:pt x="32907" y="33760"/>
                    <a:pt x="32853" y="33752"/>
                    <a:pt x="32799" y="33752"/>
                  </a:cubicBezTo>
                  <a:cubicBezTo>
                    <a:pt x="32745" y="33752"/>
                    <a:pt x="32691" y="33760"/>
                    <a:pt x="32640" y="33775"/>
                  </a:cubicBezTo>
                  <a:cubicBezTo>
                    <a:pt x="32586" y="33764"/>
                    <a:pt x="32530" y="33758"/>
                    <a:pt x="32475" y="33758"/>
                  </a:cubicBezTo>
                  <a:cubicBezTo>
                    <a:pt x="32382" y="33758"/>
                    <a:pt x="32287" y="33774"/>
                    <a:pt x="32197" y="33806"/>
                  </a:cubicBezTo>
                  <a:cubicBezTo>
                    <a:pt x="32165" y="33804"/>
                    <a:pt x="32133" y="33804"/>
                    <a:pt x="32101" y="33804"/>
                  </a:cubicBezTo>
                  <a:cubicBezTo>
                    <a:pt x="31735" y="33804"/>
                    <a:pt x="31384" y="33907"/>
                    <a:pt x="31025" y="34001"/>
                  </a:cubicBezTo>
                  <a:lnTo>
                    <a:pt x="30963" y="34012"/>
                  </a:lnTo>
                  <a:cubicBezTo>
                    <a:pt x="30788" y="34022"/>
                    <a:pt x="30624" y="34084"/>
                    <a:pt x="30469" y="34176"/>
                  </a:cubicBezTo>
                  <a:cubicBezTo>
                    <a:pt x="30089" y="34269"/>
                    <a:pt x="29718" y="34413"/>
                    <a:pt x="29369" y="34619"/>
                  </a:cubicBezTo>
                  <a:cubicBezTo>
                    <a:pt x="29063" y="34731"/>
                    <a:pt x="28777" y="34883"/>
                    <a:pt x="28502" y="35056"/>
                  </a:cubicBezTo>
                  <a:lnTo>
                    <a:pt x="28502" y="35056"/>
                  </a:lnTo>
                  <a:cubicBezTo>
                    <a:pt x="28514" y="35049"/>
                    <a:pt x="28525" y="35046"/>
                    <a:pt x="28535" y="35046"/>
                  </a:cubicBezTo>
                  <a:cubicBezTo>
                    <a:pt x="28548" y="35046"/>
                    <a:pt x="28561" y="35051"/>
                    <a:pt x="28577" y="35061"/>
                  </a:cubicBezTo>
                  <a:cubicBezTo>
                    <a:pt x="28561" y="35056"/>
                    <a:pt x="28548" y="35053"/>
                    <a:pt x="28535" y="35053"/>
                  </a:cubicBezTo>
                  <a:cubicBezTo>
                    <a:pt x="28523" y="35053"/>
                    <a:pt x="28510" y="35056"/>
                    <a:pt x="28494" y="35061"/>
                  </a:cubicBezTo>
                  <a:cubicBezTo>
                    <a:pt x="28350" y="35082"/>
                    <a:pt x="28217" y="35133"/>
                    <a:pt x="28093" y="35215"/>
                  </a:cubicBezTo>
                  <a:cubicBezTo>
                    <a:pt x="27805" y="35287"/>
                    <a:pt x="27517" y="35390"/>
                    <a:pt x="27250" y="35514"/>
                  </a:cubicBezTo>
                  <a:cubicBezTo>
                    <a:pt x="26992" y="35586"/>
                    <a:pt x="26725" y="35637"/>
                    <a:pt x="26468" y="35719"/>
                  </a:cubicBezTo>
                  <a:cubicBezTo>
                    <a:pt x="26406" y="35730"/>
                    <a:pt x="26334" y="35760"/>
                    <a:pt x="26283" y="35791"/>
                  </a:cubicBezTo>
                  <a:cubicBezTo>
                    <a:pt x="25974" y="35843"/>
                    <a:pt x="25666" y="35904"/>
                    <a:pt x="25357" y="35956"/>
                  </a:cubicBezTo>
                  <a:cubicBezTo>
                    <a:pt x="24688" y="36090"/>
                    <a:pt x="23999" y="36120"/>
                    <a:pt x="23310" y="36172"/>
                  </a:cubicBezTo>
                  <a:cubicBezTo>
                    <a:pt x="23208" y="36155"/>
                    <a:pt x="23106" y="36147"/>
                    <a:pt x="23004" y="36147"/>
                  </a:cubicBezTo>
                  <a:cubicBezTo>
                    <a:pt x="22921" y="36147"/>
                    <a:pt x="22838" y="36152"/>
                    <a:pt x="22754" y="36162"/>
                  </a:cubicBezTo>
                  <a:lnTo>
                    <a:pt x="21160" y="36007"/>
                  </a:lnTo>
                  <a:cubicBezTo>
                    <a:pt x="21155" y="36002"/>
                    <a:pt x="21147" y="36000"/>
                    <a:pt x="21139" y="36000"/>
                  </a:cubicBezTo>
                  <a:cubicBezTo>
                    <a:pt x="21132" y="36000"/>
                    <a:pt x="21124" y="36002"/>
                    <a:pt x="21119" y="36007"/>
                  </a:cubicBezTo>
                  <a:cubicBezTo>
                    <a:pt x="20923" y="35946"/>
                    <a:pt x="20718" y="35904"/>
                    <a:pt x="20502" y="35894"/>
                  </a:cubicBezTo>
                  <a:cubicBezTo>
                    <a:pt x="20234" y="35802"/>
                    <a:pt x="19967" y="35730"/>
                    <a:pt x="19689" y="35688"/>
                  </a:cubicBezTo>
                  <a:cubicBezTo>
                    <a:pt x="19442" y="35586"/>
                    <a:pt x="19195" y="35514"/>
                    <a:pt x="18938" y="35452"/>
                  </a:cubicBezTo>
                  <a:cubicBezTo>
                    <a:pt x="18794" y="35349"/>
                    <a:pt x="18619" y="35370"/>
                    <a:pt x="18455" y="35318"/>
                  </a:cubicBezTo>
                  <a:cubicBezTo>
                    <a:pt x="18413" y="35205"/>
                    <a:pt x="18300" y="35195"/>
                    <a:pt x="18208" y="35154"/>
                  </a:cubicBezTo>
                  <a:cubicBezTo>
                    <a:pt x="17940" y="35020"/>
                    <a:pt x="17663" y="34907"/>
                    <a:pt x="17395" y="34763"/>
                  </a:cubicBezTo>
                  <a:cubicBezTo>
                    <a:pt x="16665" y="34413"/>
                    <a:pt x="16006" y="33950"/>
                    <a:pt x="15338" y="33487"/>
                  </a:cubicBezTo>
                  <a:cubicBezTo>
                    <a:pt x="15317" y="33446"/>
                    <a:pt x="15276" y="33415"/>
                    <a:pt x="15225" y="33405"/>
                  </a:cubicBezTo>
                  <a:cubicBezTo>
                    <a:pt x="14679" y="32932"/>
                    <a:pt x="14145" y="32448"/>
                    <a:pt x="13641" y="31944"/>
                  </a:cubicBezTo>
                  <a:cubicBezTo>
                    <a:pt x="13548" y="31800"/>
                    <a:pt x="13435" y="31677"/>
                    <a:pt x="13301" y="31574"/>
                  </a:cubicBezTo>
                  <a:lnTo>
                    <a:pt x="12602" y="30700"/>
                  </a:lnTo>
                  <a:lnTo>
                    <a:pt x="11974" y="29805"/>
                  </a:lnTo>
                  <a:lnTo>
                    <a:pt x="11347" y="28724"/>
                  </a:lnTo>
                  <a:cubicBezTo>
                    <a:pt x="11347" y="28560"/>
                    <a:pt x="11131" y="28498"/>
                    <a:pt x="11131" y="28334"/>
                  </a:cubicBezTo>
                  <a:lnTo>
                    <a:pt x="10483" y="26873"/>
                  </a:lnTo>
                  <a:cubicBezTo>
                    <a:pt x="10472" y="26811"/>
                    <a:pt x="10452" y="26749"/>
                    <a:pt x="10441" y="26688"/>
                  </a:cubicBezTo>
                  <a:cubicBezTo>
                    <a:pt x="10153" y="25957"/>
                    <a:pt x="9927" y="25206"/>
                    <a:pt x="9763" y="24435"/>
                  </a:cubicBezTo>
                  <a:cubicBezTo>
                    <a:pt x="9680" y="24024"/>
                    <a:pt x="9588" y="23612"/>
                    <a:pt x="9505" y="23190"/>
                  </a:cubicBezTo>
                  <a:cubicBezTo>
                    <a:pt x="9505" y="22789"/>
                    <a:pt x="9413" y="22398"/>
                    <a:pt x="9372" y="21997"/>
                  </a:cubicBezTo>
                  <a:cubicBezTo>
                    <a:pt x="9351" y="21658"/>
                    <a:pt x="9320" y="21318"/>
                    <a:pt x="9320" y="20979"/>
                  </a:cubicBezTo>
                  <a:cubicBezTo>
                    <a:pt x="9310" y="20403"/>
                    <a:pt x="9310" y="19837"/>
                    <a:pt x="9300" y="19271"/>
                  </a:cubicBezTo>
                  <a:cubicBezTo>
                    <a:pt x="9300" y="19261"/>
                    <a:pt x="9300" y="19251"/>
                    <a:pt x="9300" y="19251"/>
                  </a:cubicBezTo>
                  <a:cubicBezTo>
                    <a:pt x="9351" y="18973"/>
                    <a:pt x="9361" y="18695"/>
                    <a:pt x="9361" y="18417"/>
                  </a:cubicBezTo>
                  <a:cubicBezTo>
                    <a:pt x="9413" y="18027"/>
                    <a:pt x="9474" y="17646"/>
                    <a:pt x="9495" y="17255"/>
                  </a:cubicBezTo>
                  <a:cubicBezTo>
                    <a:pt x="9505" y="17245"/>
                    <a:pt x="9505" y="17234"/>
                    <a:pt x="9505" y="17224"/>
                  </a:cubicBezTo>
                  <a:cubicBezTo>
                    <a:pt x="9557" y="17132"/>
                    <a:pt x="9567" y="17018"/>
                    <a:pt x="9546" y="16905"/>
                  </a:cubicBezTo>
                  <a:cubicBezTo>
                    <a:pt x="9546" y="16854"/>
                    <a:pt x="9526" y="16802"/>
                    <a:pt x="9577" y="16761"/>
                  </a:cubicBezTo>
                  <a:cubicBezTo>
                    <a:pt x="9670" y="16463"/>
                    <a:pt x="9732" y="16154"/>
                    <a:pt x="9773" y="15835"/>
                  </a:cubicBezTo>
                  <a:cubicBezTo>
                    <a:pt x="9824" y="15712"/>
                    <a:pt x="9855" y="15568"/>
                    <a:pt x="9865" y="15434"/>
                  </a:cubicBezTo>
                  <a:lnTo>
                    <a:pt x="10462" y="13459"/>
                  </a:lnTo>
                  <a:cubicBezTo>
                    <a:pt x="10627" y="13120"/>
                    <a:pt x="10760" y="12760"/>
                    <a:pt x="10884" y="12400"/>
                  </a:cubicBezTo>
                  <a:cubicBezTo>
                    <a:pt x="10997" y="12266"/>
                    <a:pt x="11017" y="12081"/>
                    <a:pt x="11100" y="11916"/>
                  </a:cubicBezTo>
                  <a:cubicBezTo>
                    <a:pt x="11079" y="11906"/>
                    <a:pt x="11079" y="11906"/>
                    <a:pt x="11069" y="11896"/>
                  </a:cubicBezTo>
                  <a:lnTo>
                    <a:pt x="11069" y="11896"/>
                  </a:lnTo>
                  <a:cubicBezTo>
                    <a:pt x="11079" y="11896"/>
                    <a:pt x="11089" y="11906"/>
                    <a:pt x="11100" y="11916"/>
                  </a:cubicBezTo>
                  <a:cubicBezTo>
                    <a:pt x="11182" y="11813"/>
                    <a:pt x="11244" y="11680"/>
                    <a:pt x="11264" y="11546"/>
                  </a:cubicBezTo>
                  <a:cubicBezTo>
                    <a:pt x="11429" y="11412"/>
                    <a:pt x="11377" y="11176"/>
                    <a:pt x="11522" y="11032"/>
                  </a:cubicBezTo>
                  <a:cubicBezTo>
                    <a:pt x="11604" y="10991"/>
                    <a:pt x="11624" y="10919"/>
                    <a:pt x="11635" y="10847"/>
                  </a:cubicBezTo>
                  <a:cubicBezTo>
                    <a:pt x="11676" y="10795"/>
                    <a:pt x="11707" y="10744"/>
                    <a:pt x="11717" y="10682"/>
                  </a:cubicBezTo>
                  <a:cubicBezTo>
                    <a:pt x="11851" y="10569"/>
                    <a:pt x="11871" y="10404"/>
                    <a:pt x="11943" y="10250"/>
                  </a:cubicBezTo>
                  <a:cubicBezTo>
                    <a:pt x="12015" y="10198"/>
                    <a:pt x="12067" y="10116"/>
                    <a:pt x="12087" y="10034"/>
                  </a:cubicBezTo>
                  <a:cubicBezTo>
                    <a:pt x="12221" y="9869"/>
                    <a:pt x="12334" y="9694"/>
                    <a:pt x="12416" y="9499"/>
                  </a:cubicBezTo>
                  <a:cubicBezTo>
                    <a:pt x="12632" y="9242"/>
                    <a:pt x="12797" y="8954"/>
                    <a:pt x="12992" y="8676"/>
                  </a:cubicBezTo>
                  <a:cubicBezTo>
                    <a:pt x="13136" y="8501"/>
                    <a:pt x="13270" y="8316"/>
                    <a:pt x="13394" y="8131"/>
                  </a:cubicBezTo>
                  <a:cubicBezTo>
                    <a:pt x="13682" y="7781"/>
                    <a:pt x="14001" y="7442"/>
                    <a:pt x="14258" y="7071"/>
                  </a:cubicBezTo>
                  <a:cubicBezTo>
                    <a:pt x="14371" y="7010"/>
                    <a:pt x="14453" y="6917"/>
                    <a:pt x="14515" y="6804"/>
                  </a:cubicBezTo>
                  <a:cubicBezTo>
                    <a:pt x="14772" y="6547"/>
                    <a:pt x="14772" y="6547"/>
                    <a:pt x="14546" y="6310"/>
                  </a:cubicBezTo>
                  <a:cubicBezTo>
                    <a:pt x="14505" y="6259"/>
                    <a:pt x="14474" y="6207"/>
                    <a:pt x="14433" y="6166"/>
                  </a:cubicBezTo>
                  <a:cubicBezTo>
                    <a:pt x="14031" y="5734"/>
                    <a:pt x="13682" y="5261"/>
                    <a:pt x="13270" y="4849"/>
                  </a:cubicBezTo>
                  <a:cubicBezTo>
                    <a:pt x="13208" y="4736"/>
                    <a:pt x="13126" y="4644"/>
                    <a:pt x="13023" y="4561"/>
                  </a:cubicBezTo>
                  <a:lnTo>
                    <a:pt x="12931" y="4469"/>
                  </a:lnTo>
                  <a:cubicBezTo>
                    <a:pt x="12838" y="4273"/>
                    <a:pt x="12694" y="4109"/>
                    <a:pt x="12509" y="3975"/>
                  </a:cubicBezTo>
                  <a:cubicBezTo>
                    <a:pt x="12478" y="3893"/>
                    <a:pt x="12416" y="3821"/>
                    <a:pt x="12344" y="3769"/>
                  </a:cubicBezTo>
                  <a:cubicBezTo>
                    <a:pt x="12334" y="3718"/>
                    <a:pt x="12293" y="3677"/>
                    <a:pt x="12252" y="3656"/>
                  </a:cubicBezTo>
                  <a:cubicBezTo>
                    <a:pt x="12159" y="3512"/>
                    <a:pt x="12046" y="3399"/>
                    <a:pt x="11912" y="3296"/>
                  </a:cubicBezTo>
                  <a:lnTo>
                    <a:pt x="11830" y="3234"/>
                  </a:lnTo>
                  <a:cubicBezTo>
                    <a:pt x="11820" y="3121"/>
                    <a:pt x="11748" y="3018"/>
                    <a:pt x="11645" y="2957"/>
                  </a:cubicBezTo>
                  <a:cubicBezTo>
                    <a:pt x="11563" y="2813"/>
                    <a:pt x="11449" y="2679"/>
                    <a:pt x="11316" y="2576"/>
                  </a:cubicBezTo>
                  <a:cubicBezTo>
                    <a:pt x="11305" y="2525"/>
                    <a:pt x="11275" y="2484"/>
                    <a:pt x="11223" y="2473"/>
                  </a:cubicBezTo>
                  <a:cubicBezTo>
                    <a:pt x="11192" y="2381"/>
                    <a:pt x="11131" y="2298"/>
                    <a:pt x="11048" y="2247"/>
                  </a:cubicBezTo>
                  <a:cubicBezTo>
                    <a:pt x="11007" y="2185"/>
                    <a:pt x="10956" y="2134"/>
                    <a:pt x="10894" y="2093"/>
                  </a:cubicBezTo>
                  <a:cubicBezTo>
                    <a:pt x="10853" y="2000"/>
                    <a:pt x="10791" y="1928"/>
                    <a:pt x="10709" y="1877"/>
                  </a:cubicBezTo>
                  <a:cubicBezTo>
                    <a:pt x="10585" y="1733"/>
                    <a:pt x="10472" y="1589"/>
                    <a:pt x="10349" y="1445"/>
                  </a:cubicBezTo>
                  <a:cubicBezTo>
                    <a:pt x="10308" y="1352"/>
                    <a:pt x="10225" y="1270"/>
                    <a:pt x="10133" y="1229"/>
                  </a:cubicBezTo>
                  <a:lnTo>
                    <a:pt x="10030" y="1126"/>
                  </a:lnTo>
                  <a:cubicBezTo>
                    <a:pt x="10009" y="1033"/>
                    <a:pt x="9948" y="951"/>
                    <a:pt x="9865" y="910"/>
                  </a:cubicBezTo>
                  <a:cubicBezTo>
                    <a:pt x="9680" y="683"/>
                    <a:pt x="9495" y="467"/>
                    <a:pt x="9310" y="251"/>
                  </a:cubicBezTo>
                  <a:cubicBezTo>
                    <a:pt x="9162" y="83"/>
                    <a:pt x="9085" y="1"/>
                    <a:pt x="9007" y="1"/>
                  </a:cubicBezTo>
                  <a:close/>
                </a:path>
              </a:pathLst>
            </a:custGeom>
            <a:solidFill>
              <a:srgbClr val="7AA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92492" y="301400"/>
              <a:ext cx="2094646" cy="3040373"/>
            </a:xfrm>
            <a:custGeom>
              <a:avLst/>
              <a:gdLst/>
              <a:ahLst/>
              <a:cxnLst/>
              <a:rect l="l" t="t" r="r" b="b"/>
              <a:pathLst>
                <a:path w="53265" h="77314" extrusionOk="0">
                  <a:moveTo>
                    <a:pt x="34149" y="26566"/>
                  </a:moveTo>
                  <a:cubicBezTo>
                    <a:pt x="34289" y="26566"/>
                    <a:pt x="34363" y="26635"/>
                    <a:pt x="34491" y="26827"/>
                  </a:cubicBezTo>
                  <a:cubicBezTo>
                    <a:pt x="34677" y="27115"/>
                    <a:pt x="34769" y="27455"/>
                    <a:pt x="34759" y="27805"/>
                  </a:cubicBezTo>
                  <a:cubicBezTo>
                    <a:pt x="34749" y="28134"/>
                    <a:pt x="34615" y="28247"/>
                    <a:pt x="34286" y="28298"/>
                  </a:cubicBezTo>
                  <a:cubicBezTo>
                    <a:pt x="33833" y="28360"/>
                    <a:pt x="33381" y="28442"/>
                    <a:pt x="32928" y="28514"/>
                  </a:cubicBezTo>
                  <a:cubicBezTo>
                    <a:pt x="32876" y="28525"/>
                    <a:pt x="32815" y="28535"/>
                    <a:pt x="32743" y="28535"/>
                  </a:cubicBezTo>
                  <a:lnTo>
                    <a:pt x="32249" y="27013"/>
                  </a:lnTo>
                  <a:cubicBezTo>
                    <a:pt x="32352" y="26982"/>
                    <a:pt x="32434" y="26951"/>
                    <a:pt x="32527" y="26930"/>
                  </a:cubicBezTo>
                  <a:cubicBezTo>
                    <a:pt x="32990" y="26817"/>
                    <a:pt x="33453" y="26704"/>
                    <a:pt x="33915" y="26601"/>
                  </a:cubicBezTo>
                  <a:cubicBezTo>
                    <a:pt x="34013" y="26579"/>
                    <a:pt x="34087" y="26566"/>
                    <a:pt x="34149" y="26566"/>
                  </a:cubicBezTo>
                  <a:close/>
                  <a:moveTo>
                    <a:pt x="4519" y="22026"/>
                  </a:moveTo>
                  <a:cubicBezTo>
                    <a:pt x="5711" y="22026"/>
                    <a:pt x="6847" y="22601"/>
                    <a:pt x="7551" y="23608"/>
                  </a:cubicBezTo>
                  <a:cubicBezTo>
                    <a:pt x="8415" y="24842"/>
                    <a:pt x="8446" y="26467"/>
                    <a:pt x="7633" y="27733"/>
                  </a:cubicBezTo>
                  <a:cubicBezTo>
                    <a:pt x="6944" y="28806"/>
                    <a:pt x="5757" y="29428"/>
                    <a:pt x="4509" y="29428"/>
                  </a:cubicBezTo>
                  <a:cubicBezTo>
                    <a:pt x="4286" y="29428"/>
                    <a:pt x="4062" y="29409"/>
                    <a:pt x="3838" y="29368"/>
                  </a:cubicBezTo>
                  <a:cubicBezTo>
                    <a:pt x="2367" y="29090"/>
                    <a:pt x="1204" y="27949"/>
                    <a:pt x="896" y="26478"/>
                  </a:cubicBezTo>
                  <a:cubicBezTo>
                    <a:pt x="484" y="24503"/>
                    <a:pt x="1729" y="22558"/>
                    <a:pt x="3704" y="22116"/>
                  </a:cubicBezTo>
                  <a:cubicBezTo>
                    <a:pt x="3976" y="22055"/>
                    <a:pt x="4249" y="22026"/>
                    <a:pt x="4519" y="22026"/>
                  </a:cubicBezTo>
                  <a:close/>
                  <a:moveTo>
                    <a:pt x="6265" y="268"/>
                  </a:moveTo>
                  <a:cubicBezTo>
                    <a:pt x="6296" y="381"/>
                    <a:pt x="6327" y="504"/>
                    <a:pt x="6337" y="628"/>
                  </a:cubicBezTo>
                  <a:cubicBezTo>
                    <a:pt x="6337" y="1471"/>
                    <a:pt x="6708" y="2109"/>
                    <a:pt x="7304" y="2705"/>
                  </a:cubicBezTo>
                  <a:cubicBezTo>
                    <a:pt x="8497" y="3919"/>
                    <a:pt x="9649" y="5195"/>
                    <a:pt x="10802" y="6450"/>
                  </a:cubicBezTo>
                  <a:cubicBezTo>
                    <a:pt x="11491" y="7180"/>
                    <a:pt x="12170" y="7910"/>
                    <a:pt x="12849" y="8651"/>
                  </a:cubicBezTo>
                  <a:cubicBezTo>
                    <a:pt x="13167" y="9032"/>
                    <a:pt x="13641" y="9268"/>
                    <a:pt x="14145" y="9299"/>
                  </a:cubicBezTo>
                  <a:cubicBezTo>
                    <a:pt x="14433" y="9320"/>
                    <a:pt x="14710" y="9351"/>
                    <a:pt x="14988" y="9351"/>
                  </a:cubicBezTo>
                  <a:cubicBezTo>
                    <a:pt x="15012" y="9350"/>
                    <a:pt x="15037" y="9350"/>
                    <a:pt x="15061" y="9350"/>
                  </a:cubicBezTo>
                  <a:cubicBezTo>
                    <a:pt x="16139" y="9350"/>
                    <a:pt x="17022" y="9798"/>
                    <a:pt x="17807" y="10503"/>
                  </a:cubicBezTo>
                  <a:cubicBezTo>
                    <a:pt x="18012" y="10688"/>
                    <a:pt x="18208" y="10894"/>
                    <a:pt x="18383" y="11120"/>
                  </a:cubicBezTo>
                  <a:cubicBezTo>
                    <a:pt x="21808" y="15368"/>
                    <a:pt x="25234" y="19617"/>
                    <a:pt x="28669" y="23865"/>
                  </a:cubicBezTo>
                  <a:cubicBezTo>
                    <a:pt x="28690" y="23896"/>
                    <a:pt x="28710" y="23927"/>
                    <a:pt x="28741" y="23957"/>
                  </a:cubicBezTo>
                  <a:cubicBezTo>
                    <a:pt x="29050" y="24225"/>
                    <a:pt x="29040" y="24533"/>
                    <a:pt x="28854" y="24863"/>
                  </a:cubicBezTo>
                  <a:cubicBezTo>
                    <a:pt x="28608" y="25315"/>
                    <a:pt x="28340" y="25758"/>
                    <a:pt x="28052" y="26190"/>
                  </a:cubicBezTo>
                  <a:cubicBezTo>
                    <a:pt x="26818" y="27835"/>
                    <a:pt x="25378" y="29306"/>
                    <a:pt x="23752" y="30561"/>
                  </a:cubicBezTo>
                  <a:cubicBezTo>
                    <a:pt x="23649" y="30633"/>
                    <a:pt x="23557" y="30705"/>
                    <a:pt x="23423" y="30788"/>
                  </a:cubicBezTo>
                  <a:lnTo>
                    <a:pt x="23413" y="30788"/>
                  </a:lnTo>
                  <a:cubicBezTo>
                    <a:pt x="22302" y="29512"/>
                    <a:pt x="21253" y="28185"/>
                    <a:pt x="20142" y="26971"/>
                  </a:cubicBezTo>
                  <a:lnTo>
                    <a:pt x="20070" y="27023"/>
                  </a:lnTo>
                  <a:cubicBezTo>
                    <a:pt x="20121" y="27126"/>
                    <a:pt x="20183" y="27218"/>
                    <a:pt x="20245" y="27301"/>
                  </a:cubicBezTo>
                  <a:cubicBezTo>
                    <a:pt x="20872" y="28072"/>
                    <a:pt x="21500" y="28833"/>
                    <a:pt x="22137" y="29594"/>
                  </a:cubicBezTo>
                  <a:cubicBezTo>
                    <a:pt x="22425" y="29954"/>
                    <a:pt x="22734" y="30314"/>
                    <a:pt x="23032" y="30675"/>
                  </a:cubicBezTo>
                  <a:cubicBezTo>
                    <a:pt x="23104" y="30747"/>
                    <a:pt x="23156" y="30829"/>
                    <a:pt x="23248" y="30942"/>
                  </a:cubicBezTo>
                  <a:cubicBezTo>
                    <a:pt x="22744" y="31281"/>
                    <a:pt x="22261" y="31600"/>
                    <a:pt x="21674" y="31755"/>
                  </a:cubicBezTo>
                  <a:cubicBezTo>
                    <a:pt x="21592" y="31662"/>
                    <a:pt x="21510" y="31590"/>
                    <a:pt x="21438" y="31508"/>
                  </a:cubicBezTo>
                  <a:cubicBezTo>
                    <a:pt x="19679" y="29471"/>
                    <a:pt x="17920" y="27434"/>
                    <a:pt x="16171" y="25398"/>
                  </a:cubicBezTo>
                  <a:cubicBezTo>
                    <a:pt x="14062" y="22970"/>
                    <a:pt x="11954" y="20532"/>
                    <a:pt x="9845" y="18104"/>
                  </a:cubicBezTo>
                  <a:cubicBezTo>
                    <a:pt x="9351" y="17549"/>
                    <a:pt x="8991" y="16901"/>
                    <a:pt x="8765" y="16191"/>
                  </a:cubicBezTo>
                  <a:cubicBezTo>
                    <a:pt x="8611" y="15749"/>
                    <a:pt x="8569" y="15276"/>
                    <a:pt x="8621" y="14802"/>
                  </a:cubicBezTo>
                  <a:cubicBezTo>
                    <a:pt x="8683" y="14391"/>
                    <a:pt x="8734" y="13979"/>
                    <a:pt x="8785" y="13568"/>
                  </a:cubicBezTo>
                  <a:cubicBezTo>
                    <a:pt x="8847" y="13115"/>
                    <a:pt x="8724" y="12663"/>
                    <a:pt x="8456" y="12292"/>
                  </a:cubicBezTo>
                  <a:cubicBezTo>
                    <a:pt x="6718" y="9968"/>
                    <a:pt x="4969" y="7643"/>
                    <a:pt x="3231" y="5318"/>
                  </a:cubicBezTo>
                  <a:cubicBezTo>
                    <a:pt x="2994" y="4979"/>
                    <a:pt x="2655" y="4722"/>
                    <a:pt x="2274" y="4557"/>
                  </a:cubicBezTo>
                  <a:cubicBezTo>
                    <a:pt x="2675" y="3816"/>
                    <a:pt x="3292" y="3292"/>
                    <a:pt x="3899" y="2695"/>
                  </a:cubicBezTo>
                  <a:lnTo>
                    <a:pt x="3899" y="2695"/>
                  </a:lnTo>
                  <a:cubicBezTo>
                    <a:pt x="3601" y="2736"/>
                    <a:pt x="3262" y="2973"/>
                    <a:pt x="2799" y="3467"/>
                  </a:cubicBezTo>
                  <a:cubicBezTo>
                    <a:pt x="2511" y="3786"/>
                    <a:pt x="2243" y="4135"/>
                    <a:pt x="1945" y="4495"/>
                  </a:cubicBezTo>
                  <a:cubicBezTo>
                    <a:pt x="1749" y="4475"/>
                    <a:pt x="1513" y="4526"/>
                    <a:pt x="1286" y="4331"/>
                  </a:cubicBezTo>
                  <a:cubicBezTo>
                    <a:pt x="1348" y="4166"/>
                    <a:pt x="1410" y="4012"/>
                    <a:pt x="1503" y="3868"/>
                  </a:cubicBezTo>
                  <a:cubicBezTo>
                    <a:pt x="1749" y="3498"/>
                    <a:pt x="2027" y="3137"/>
                    <a:pt x="2325" y="2808"/>
                  </a:cubicBezTo>
                  <a:cubicBezTo>
                    <a:pt x="3128" y="1955"/>
                    <a:pt x="4074" y="1224"/>
                    <a:pt x="5103" y="658"/>
                  </a:cubicBezTo>
                  <a:cubicBezTo>
                    <a:pt x="5453" y="463"/>
                    <a:pt x="5823" y="288"/>
                    <a:pt x="6265" y="268"/>
                  </a:cubicBezTo>
                  <a:close/>
                  <a:moveTo>
                    <a:pt x="29348" y="24307"/>
                  </a:moveTo>
                  <a:cubicBezTo>
                    <a:pt x="29760" y="24379"/>
                    <a:pt x="30068" y="24605"/>
                    <a:pt x="30356" y="24924"/>
                  </a:cubicBezTo>
                  <a:cubicBezTo>
                    <a:pt x="30305" y="25048"/>
                    <a:pt x="30274" y="25151"/>
                    <a:pt x="30223" y="25254"/>
                  </a:cubicBezTo>
                  <a:cubicBezTo>
                    <a:pt x="29081" y="27753"/>
                    <a:pt x="27311" y="29924"/>
                    <a:pt x="25100" y="31559"/>
                  </a:cubicBezTo>
                  <a:cubicBezTo>
                    <a:pt x="24400" y="32084"/>
                    <a:pt x="23649" y="32506"/>
                    <a:pt x="22847" y="32824"/>
                  </a:cubicBezTo>
                  <a:cubicBezTo>
                    <a:pt x="22590" y="32917"/>
                    <a:pt x="22312" y="32979"/>
                    <a:pt x="22045" y="33051"/>
                  </a:cubicBezTo>
                  <a:cubicBezTo>
                    <a:pt x="21818" y="32763"/>
                    <a:pt x="21654" y="32434"/>
                    <a:pt x="21551" y="32084"/>
                  </a:cubicBezTo>
                  <a:cubicBezTo>
                    <a:pt x="21582" y="32053"/>
                    <a:pt x="21602" y="32012"/>
                    <a:pt x="21633" y="32012"/>
                  </a:cubicBezTo>
                  <a:cubicBezTo>
                    <a:pt x="22199" y="31940"/>
                    <a:pt x="22683" y="31672"/>
                    <a:pt x="23135" y="31364"/>
                  </a:cubicBezTo>
                  <a:cubicBezTo>
                    <a:pt x="24524" y="30428"/>
                    <a:pt x="25779" y="29317"/>
                    <a:pt x="26879" y="28072"/>
                  </a:cubicBezTo>
                  <a:cubicBezTo>
                    <a:pt x="27353" y="27547"/>
                    <a:pt x="27805" y="26992"/>
                    <a:pt x="28227" y="26426"/>
                  </a:cubicBezTo>
                  <a:cubicBezTo>
                    <a:pt x="28854" y="25593"/>
                    <a:pt x="29009" y="25264"/>
                    <a:pt x="29348" y="24307"/>
                  </a:cubicBezTo>
                  <a:close/>
                  <a:moveTo>
                    <a:pt x="30500" y="25367"/>
                  </a:moveTo>
                  <a:cubicBezTo>
                    <a:pt x="32475" y="26971"/>
                    <a:pt x="33000" y="29882"/>
                    <a:pt x="31940" y="31837"/>
                  </a:cubicBezTo>
                  <a:cubicBezTo>
                    <a:pt x="31838" y="31775"/>
                    <a:pt x="31745" y="31693"/>
                    <a:pt x="31652" y="31611"/>
                  </a:cubicBezTo>
                  <a:cubicBezTo>
                    <a:pt x="31545" y="31491"/>
                    <a:pt x="31396" y="31425"/>
                    <a:pt x="31244" y="31425"/>
                  </a:cubicBezTo>
                  <a:cubicBezTo>
                    <a:pt x="31148" y="31425"/>
                    <a:pt x="31051" y="31452"/>
                    <a:pt x="30963" y="31508"/>
                  </a:cubicBezTo>
                  <a:cubicBezTo>
                    <a:pt x="30305" y="31827"/>
                    <a:pt x="29832" y="32423"/>
                    <a:pt x="29667" y="33133"/>
                  </a:cubicBezTo>
                  <a:cubicBezTo>
                    <a:pt x="29605" y="33328"/>
                    <a:pt x="29667" y="33544"/>
                    <a:pt x="29832" y="33678"/>
                  </a:cubicBezTo>
                  <a:cubicBezTo>
                    <a:pt x="29924" y="33771"/>
                    <a:pt x="30027" y="33863"/>
                    <a:pt x="30151" y="33987"/>
                  </a:cubicBezTo>
                  <a:cubicBezTo>
                    <a:pt x="29238" y="34646"/>
                    <a:pt x="28135" y="35005"/>
                    <a:pt x="27009" y="35005"/>
                  </a:cubicBezTo>
                  <a:cubicBezTo>
                    <a:pt x="26993" y="35005"/>
                    <a:pt x="26978" y="35005"/>
                    <a:pt x="26962" y="35005"/>
                  </a:cubicBezTo>
                  <a:cubicBezTo>
                    <a:pt x="26935" y="35005"/>
                    <a:pt x="26909" y="35006"/>
                    <a:pt x="26882" y="35006"/>
                  </a:cubicBezTo>
                  <a:cubicBezTo>
                    <a:pt x="25270" y="35006"/>
                    <a:pt x="23887" y="34389"/>
                    <a:pt x="22713" y="33226"/>
                  </a:cubicBezTo>
                  <a:cubicBezTo>
                    <a:pt x="26355" y="31621"/>
                    <a:pt x="28793" y="28864"/>
                    <a:pt x="30500" y="25367"/>
                  </a:cubicBezTo>
                  <a:close/>
                  <a:moveTo>
                    <a:pt x="31395" y="31744"/>
                  </a:moveTo>
                  <a:cubicBezTo>
                    <a:pt x="31436" y="31765"/>
                    <a:pt x="31467" y="31785"/>
                    <a:pt x="31498" y="31816"/>
                  </a:cubicBezTo>
                  <a:cubicBezTo>
                    <a:pt x="32393" y="32578"/>
                    <a:pt x="33288" y="33339"/>
                    <a:pt x="34193" y="34090"/>
                  </a:cubicBezTo>
                  <a:cubicBezTo>
                    <a:pt x="34327" y="34193"/>
                    <a:pt x="34409" y="34347"/>
                    <a:pt x="34389" y="34522"/>
                  </a:cubicBezTo>
                  <a:cubicBezTo>
                    <a:pt x="34347" y="35036"/>
                    <a:pt x="33802" y="35746"/>
                    <a:pt x="33298" y="35900"/>
                  </a:cubicBezTo>
                  <a:cubicBezTo>
                    <a:pt x="33247" y="35921"/>
                    <a:pt x="33185" y="35931"/>
                    <a:pt x="33093" y="35952"/>
                  </a:cubicBezTo>
                  <a:lnTo>
                    <a:pt x="32876" y="35694"/>
                  </a:lnTo>
                  <a:cubicBezTo>
                    <a:pt x="32846" y="35129"/>
                    <a:pt x="33370" y="34882"/>
                    <a:pt x="33514" y="34429"/>
                  </a:cubicBezTo>
                  <a:lnTo>
                    <a:pt x="33514" y="34429"/>
                  </a:lnTo>
                  <a:cubicBezTo>
                    <a:pt x="32979" y="34635"/>
                    <a:pt x="32691" y="35046"/>
                    <a:pt x="32547" y="35612"/>
                  </a:cubicBezTo>
                  <a:cubicBezTo>
                    <a:pt x="32434" y="35530"/>
                    <a:pt x="32342" y="35478"/>
                    <a:pt x="32259" y="35406"/>
                  </a:cubicBezTo>
                  <a:cubicBezTo>
                    <a:pt x="31550" y="34799"/>
                    <a:pt x="30840" y="34193"/>
                    <a:pt x="30120" y="33586"/>
                  </a:cubicBezTo>
                  <a:cubicBezTo>
                    <a:pt x="30017" y="33493"/>
                    <a:pt x="29914" y="33400"/>
                    <a:pt x="29955" y="33246"/>
                  </a:cubicBezTo>
                  <a:cubicBezTo>
                    <a:pt x="30130" y="32619"/>
                    <a:pt x="30439" y="32094"/>
                    <a:pt x="31056" y="31816"/>
                  </a:cubicBezTo>
                  <a:cubicBezTo>
                    <a:pt x="31117" y="31796"/>
                    <a:pt x="31179" y="31775"/>
                    <a:pt x="31241" y="31755"/>
                  </a:cubicBezTo>
                  <a:cubicBezTo>
                    <a:pt x="31292" y="31755"/>
                    <a:pt x="31344" y="31744"/>
                    <a:pt x="31395" y="31744"/>
                  </a:cubicBezTo>
                  <a:close/>
                  <a:moveTo>
                    <a:pt x="25943" y="35314"/>
                  </a:moveTo>
                  <a:lnTo>
                    <a:pt x="27805" y="35324"/>
                  </a:lnTo>
                  <a:cubicBezTo>
                    <a:pt x="27816" y="35396"/>
                    <a:pt x="27826" y="35489"/>
                    <a:pt x="27826" y="35581"/>
                  </a:cubicBezTo>
                  <a:cubicBezTo>
                    <a:pt x="27816" y="36003"/>
                    <a:pt x="27805" y="36435"/>
                    <a:pt x="27805" y="36857"/>
                  </a:cubicBezTo>
                  <a:cubicBezTo>
                    <a:pt x="27826" y="37083"/>
                    <a:pt x="27692" y="37299"/>
                    <a:pt x="27476" y="37371"/>
                  </a:cubicBezTo>
                  <a:cubicBezTo>
                    <a:pt x="27289" y="37444"/>
                    <a:pt x="27093" y="37479"/>
                    <a:pt x="26900" y="37479"/>
                  </a:cubicBezTo>
                  <a:cubicBezTo>
                    <a:pt x="26519" y="37479"/>
                    <a:pt x="26144" y="37342"/>
                    <a:pt x="25851" y="37083"/>
                  </a:cubicBezTo>
                  <a:cubicBezTo>
                    <a:pt x="25882" y="36486"/>
                    <a:pt x="25912" y="35900"/>
                    <a:pt x="25943" y="35314"/>
                  </a:cubicBezTo>
                  <a:close/>
                  <a:moveTo>
                    <a:pt x="45478" y="42813"/>
                  </a:moveTo>
                  <a:cubicBezTo>
                    <a:pt x="45488" y="42895"/>
                    <a:pt x="45478" y="42987"/>
                    <a:pt x="45467" y="43080"/>
                  </a:cubicBezTo>
                  <a:cubicBezTo>
                    <a:pt x="45282" y="43821"/>
                    <a:pt x="44871" y="44345"/>
                    <a:pt x="44099" y="44551"/>
                  </a:cubicBezTo>
                  <a:cubicBezTo>
                    <a:pt x="42957" y="44860"/>
                    <a:pt x="41826" y="45179"/>
                    <a:pt x="40694" y="45497"/>
                  </a:cubicBezTo>
                  <a:cubicBezTo>
                    <a:pt x="39542" y="45827"/>
                    <a:pt x="38400" y="46156"/>
                    <a:pt x="37238" y="46485"/>
                  </a:cubicBezTo>
                  <a:cubicBezTo>
                    <a:pt x="36456" y="46701"/>
                    <a:pt x="35674" y="46917"/>
                    <a:pt x="34893" y="47133"/>
                  </a:cubicBezTo>
                  <a:cubicBezTo>
                    <a:pt x="33699" y="47472"/>
                    <a:pt x="32516" y="47812"/>
                    <a:pt x="31323" y="48151"/>
                  </a:cubicBezTo>
                  <a:lnTo>
                    <a:pt x="29214" y="48738"/>
                  </a:lnTo>
                  <a:lnTo>
                    <a:pt x="26869" y="49406"/>
                  </a:lnTo>
                  <a:cubicBezTo>
                    <a:pt x="26787" y="49427"/>
                    <a:pt x="26694" y="49437"/>
                    <a:pt x="26540" y="49478"/>
                  </a:cubicBezTo>
                  <a:cubicBezTo>
                    <a:pt x="26499" y="48964"/>
                    <a:pt x="26458" y="48501"/>
                    <a:pt x="26406" y="48018"/>
                  </a:cubicBezTo>
                  <a:cubicBezTo>
                    <a:pt x="26653" y="47946"/>
                    <a:pt x="26838" y="47884"/>
                    <a:pt x="27034" y="47832"/>
                  </a:cubicBezTo>
                  <a:cubicBezTo>
                    <a:pt x="28464" y="47442"/>
                    <a:pt x="29893" y="47061"/>
                    <a:pt x="31323" y="46670"/>
                  </a:cubicBezTo>
                  <a:cubicBezTo>
                    <a:pt x="33000" y="46217"/>
                    <a:pt x="34677" y="45755"/>
                    <a:pt x="36353" y="45292"/>
                  </a:cubicBezTo>
                  <a:cubicBezTo>
                    <a:pt x="37670" y="44932"/>
                    <a:pt x="38987" y="44582"/>
                    <a:pt x="40303" y="44222"/>
                  </a:cubicBezTo>
                  <a:cubicBezTo>
                    <a:pt x="41918" y="43769"/>
                    <a:pt x="43554" y="43327"/>
                    <a:pt x="45179" y="42874"/>
                  </a:cubicBezTo>
                  <a:cubicBezTo>
                    <a:pt x="45261" y="42854"/>
                    <a:pt x="45354" y="42833"/>
                    <a:pt x="45478" y="42813"/>
                  </a:cubicBezTo>
                  <a:close/>
                  <a:moveTo>
                    <a:pt x="34810" y="47452"/>
                  </a:moveTo>
                  <a:cubicBezTo>
                    <a:pt x="35150" y="49293"/>
                    <a:pt x="35510" y="51083"/>
                    <a:pt x="36302" y="52821"/>
                  </a:cubicBezTo>
                  <a:cubicBezTo>
                    <a:pt x="35582" y="52569"/>
                    <a:pt x="34830" y="52443"/>
                    <a:pt x="34068" y="52443"/>
                  </a:cubicBezTo>
                  <a:cubicBezTo>
                    <a:pt x="33959" y="52443"/>
                    <a:pt x="33850" y="52446"/>
                    <a:pt x="33741" y="52451"/>
                  </a:cubicBezTo>
                  <a:cubicBezTo>
                    <a:pt x="32887" y="52513"/>
                    <a:pt x="32054" y="52708"/>
                    <a:pt x="31262" y="53017"/>
                  </a:cubicBezTo>
                  <a:cubicBezTo>
                    <a:pt x="30912" y="51587"/>
                    <a:pt x="30583" y="50188"/>
                    <a:pt x="30233" y="48738"/>
                  </a:cubicBezTo>
                  <a:lnTo>
                    <a:pt x="34810" y="47452"/>
                  </a:lnTo>
                  <a:close/>
                  <a:moveTo>
                    <a:pt x="10256" y="19071"/>
                  </a:moveTo>
                  <a:lnTo>
                    <a:pt x="15605" y="25243"/>
                  </a:lnTo>
                  <a:cubicBezTo>
                    <a:pt x="15564" y="25305"/>
                    <a:pt x="15523" y="25367"/>
                    <a:pt x="15482" y="25428"/>
                  </a:cubicBezTo>
                  <a:cubicBezTo>
                    <a:pt x="12211" y="28998"/>
                    <a:pt x="10544" y="33215"/>
                    <a:pt x="10277" y="38019"/>
                  </a:cubicBezTo>
                  <a:cubicBezTo>
                    <a:pt x="10174" y="39747"/>
                    <a:pt x="10328" y="41475"/>
                    <a:pt x="10719" y="43173"/>
                  </a:cubicBezTo>
                  <a:cubicBezTo>
                    <a:pt x="11357" y="45971"/>
                    <a:pt x="12550" y="48501"/>
                    <a:pt x="14494" y="50641"/>
                  </a:cubicBezTo>
                  <a:cubicBezTo>
                    <a:pt x="16953" y="53346"/>
                    <a:pt x="19998" y="54910"/>
                    <a:pt x="23680" y="55146"/>
                  </a:cubicBezTo>
                  <a:cubicBezTo>
                    <a:pt x="23961" y="55164"/>
                    <a:pt x="24243" y="55173"/>
                    <a:pt x="24524" y="55173"/>
                  </a:cubicBezTo>
                  <a:cubicBezTo>
                    <a:pt x="26156" y="55173"/>
                    <a:pt x="27782" y="54869"/>
                    <a:pt x="29317" y="54272"/>
                  </a:cubicBezTo>
                  <a:cubicBezTo>
                    <a:pt x="29914" y="54035"/>
                    <a:pt x="30490" y="53737"/>
                    <a:pt x="31076" y="53490"/>
                  </a:cubicBezTo>
                  <a:cubicBezTo>
                    <a:pt x="32074" y="53071"/>
                    <a:pt x="33100" y="52759"/>
                    <a:pt x="34183" y="52759"/>
                  </a:cubicBezTo>
                  <a:cubicBezTo>
                    <a:pt x="34217" y="52759"/>
                    <a:pt x="34251" y="52759"/>
                    <a:pt x="34286" y="52760"/>
                  </a:cubicBezTo>
                  <a:cubicBezTo>
                    <a:pt x="35273" y="52770"/>
                    <a:pt x="36250" y="53048"/>
                    <a:pt x="37104" y="53562"/>
                  </a:cubicBezTo>
                  <a:cubicBezTo>
                    <a:pt x="38195" y="54210"/>
                    <a:pt x="38935" y="55136"/>
                    <a:pt x="39511" y="56237"/>
                  </a:cubicBezTo>
                  <a:cubicBezTo>
                    <a:pt x="39666" y="56525"/>
                    <a:pt x="39635" y="56741"/>
                    <a:pt x="39408" y="56957"/>
                  </a:cubicBezTo>
                  <a:cubicBezTo>
                    <a:pt x="38863" y="57491"/>
                    <a:pt x="38349" y="58047"/>
                    <a:pt x="37783" y="58561"/>
                  </a:cubicBezTo>
                  <a:cubicBezTo>
                    <a:pt x="35839" y="60341"/>
                    <a:pt x="33576" y="61750"/>
                    <a:pt x="31117" y="62717"/>
                  </a:cubicBezTo>
                  <a:cubicBezTo>
                    <a:pt x="28817" y="63625"/>
                    <a:pt x="26355" y="64098"/>
                    <a:pt x="23887" y="64098"/>
                  </a:cubicBezTo>
                  <a:cubicBezTo>
                    <a:pt x="23784" y="64098"/>
                    <a:pt x="23680" y="64097"/>
                    <a:pt x="23577" y="64095"/>
                  </a:cubicBezTo>
                  <a:cubicBezTo>
                    <a:pt x="18424" y="63993"/>
                    <a:pt x="13970" y="62131"/>
                    <a:pt x="10133" y="58746"/>
                  </a:cubicBezTo>
                  <a:cubicBezTo>
                    <a:pt x="7325" y="56278"/>
                    <a:pt x="5267" y="53264"/>
                    <a:pt x="3807" y="49828"/>
                  </a:cubicBezTo>
                  <a:cubicBezTo>
                    <a:pt x="2953" y="47802"/>
                    <a:pt x="2356" y="45672"/>
                    <a:pt x="2017" y="43502"/>
                  </a:cubicBezTo>
                  <a:cubicBezTo>
                    <a:pt x="1276" y="38945"/>
                    <a:pt x="1677" y="34275"/>
                    <a:pt x="3179" y="29913"/>
                  </a:cubicBezTo>
                  <a:cubicBezTo>
                    <a:pt x="3200" y="29841"/>
                    <a:pt x="3220" y="29769"/>
                    <a:pt x="3251" y="29708"/>
                  </a:cubicBezTo>
                  <a:cubicBezTo>
                    <a:pt x="3271" y="29678"/>
                    <a:pt x="3291" y="29648"/>
                    <a:pt x="3311" y="29627"/>
                  </a:cubicBezTo>
                  <a:lnTo>
                    <a:pt x="3311" y="29627"/>
                  </a:lnTo>
                  <a:cubicBezTo>
                    <a:pt x="3730" y="29740"/>
                    <a:pt x="4145" y="29801"/>
                    <a:pt x="4553" y="29801"/>
                  </a:cubicBezTo>
                  <a:cubicBezTo>
                    <a:pt x="5142" y="29801"/>
                    <a:pt x="5718" y="29674"/>
                    <a:pt x="6275" y="29389"/>
                  </a:cubicBezTo>
                  <a:cubicBezTo>
                    <a:pt x="7016" y="29029"/>
                    <a:pt x="7623" y="28463"/>
                    <a:pt x="8034" y="27753"/>
                  </a:cubicBezTo>
                  <a:cubicBezTo>
                    <a:pt x="8775" y="26478"/>
                    <a:pt x="8909" y="24235"/>
                    <a:pt x="7047" y="22569"/>
                  </a:cubicBezTo>
                  <a:cubicBezTo>
                    <a:pt x="8004" y="21303"/>
                    <a:pt x="9073" y="20131"/>
                    <a:pt x="10256" y="19071"/>
                  </a:cubicBezTo>
                  <a:close/>
                  <a:moveTo>
                    <a:pt x="38740" y="58109"/>
                  </a:moveTo>
                  <a:cubicBezTo>
                    <a:pt x="38812" y="58242"/>
                    <a:pt x="38884" y="58345"/>
                    <a:pt x="38946" y="58448"/>
                  </a:cubicBezTo>
                  <a:cubicBezTo>
                    <a:pt x="39779" y="59888"/>
                    <a:pt x="40859" y="61174"/>
                    <a:pt x="42155" y="62234"/>
                  </a:cubicBezTo>
                  <a:cubicBezTo>
                    <a:pt x="43583" y="63412"/>
                    <a:pt x="45224" y="63912"/>
                    <a:pt x="47041" y="63912"/>
                  </a:cubicBezTo>
                  <a:cubicBezTo>
                    <a:pt x="47096" y="63912"/>
                    <a:pt x="47151" y="63911"/>
                    <a:pt x="47206" y="63910"/>
                  </a:cubicBezTo>
                  <a:cubicBezTo>
                    <a:pt x="47635" y="63903"/>
                    <a:pt x="48069" y="63896"/>
                    <a:pt x="48505" y="63896"/>
                  </a:cubicBezTo>
                  <a:cubicBezTo>
                    <a:pt x="48685" y="63896"/>
                    <a:pt x="48866" y="63897"/>
                    <a:pt x="49047" y="63900"/>
                  </a:cubicBezTo>
                  <a:cubicBezTo>
                    <a:pt x="49993" y="63900"/>
                    <a:pt x="50909" y="64229"/>
                    <a:pt x="51639" y="64826"/>
                  </a:cubicBezTo>
                  <a:cubicBezTo>
                    <a:pt x="52246" y="65309"/>
                    <a:pt x="52616" y="65957"/>
                    <a:pt x="52915" y="66646"/>
                  </a:cubicBezTo>
                  <a:cubicBezTo>
                    <a:pt x="52946" y="66718"/>
                    <a:pt x="52956" y="66791"/>
                    <a:pt x="52966" y="66863"/>
                  </a:cubicBezTo>
                  <a:cubicBezTo>
                    <a:pt x="52863" y="66893"/>
                    <a:pt x="52760" y="66924"/>
                    <a:pt x="52668" y="66945"/>
                  </a:cubicBezTo>
                  <a:cubicBezTo>
                    <a:pt x="49613" y="67613"/>
                    <a:pt x="46558" y="68292"/>
                    <a:pt x="43513" y="68971"/>
                  </a:cubicBezTo>
                  <a:cubicBezTo>
                    <a:pt x="40756" y="69578"/>
                    <a:pt x="37999" y="70195"/>
                    <a:pt x="35242" y="70813"/>
                  </a:cubicBezTo>
                  <a:lnTo>
                    <a:pt x="27291" y="72602"/>
                  </a:lnTo>
                  <a:lnTo>
                    <a:pt x="19329" y="74392"/>
                  </a:lnTo>
                  <a:lnTo>
                    <a:pt x="11378" y="76172"/>
                  </a:lnTo>
                  <a:cubicBezTo>
                    <a:pt x="10339" y="76408"/>
                    <a:pt x="9289" y="76645"/>
                    <a:pt x="8261" y="76882"/>
                  </a:cubicBezTo>
                  <a:lnTo>
                    <a:pt x="7870" y="76974"/>
                  </a:lnTo>
                  <a:cubicBezTo>
                    <a:pt x="7767" y="75647"/>
                    <a:pt x="7993" y="74495"/>
                    <a:pt x="8960" y="73600"/>
                  </a:cubicBezTo>
                  <a:cubicBezTo>
                    <a:pt x="9608" y="73014"/>
                    <a:pt x="10359" y="72633"/>
                    <a:pt x="11182" y="72356"/>
                  </a:cubicBezTo>
                  <a:cubicBezTo>
                    <a:pt x="12190" y="71995"/>
                    <a:pt x="13239" y="71862"/>
                    <a:pt x="14299" y="71769"/>
                  </a:cubicBezTo>
                  <a:cubicBezTo>
                    <a:pt x="15132" y="71697"/>
                    <a:pt x="15955" y="71584"/>
                    <a:pt x="16778" y="71461"/>
                  </a:cubicBezTo>
                  <a:cubicBezTo>
                    <a:pt x="17570" y="71347"/>
                    <a:pt x="18372" y="71234"/>
                    <a:pt x="19154" y="71059"/>
                  </a:cubicBezTo>
                  <a:cubicBezTo>
                    <a:pt x="20749" y="70689"/>
                    <a:pt x="22250" y="70103"/>
                    <a:pt x="23588" y="69136"/>
                  </a:cubicBezTo>
                  <a:cubicBezTo>
                    <a:pt x="24390" y="68570"/>
                    <a:pt x="25069" y="67829"/>
                    <a:pt x="25552" y="66976"/>
                  </a:cubicBezTo>
                  <a:cubicBezTo>
                    <a:pt x="25974" y="66245"/>
                    <a:pt x="26201" y="65412"/>
                    <a:pt x="26201" y="64558"/>
                  </a:cubicBezTo>
                  <a:cubicBezTo>
                    <a:pt x="26201" y="64476"/>
                    <a:pt x="26211" y="64394"/>
                    <a:pt x="26211" y="64281"/>
                  </a:cubicBezTo>
                  <a:cubicBezTo>
                    <a:pt x="31076" y="63653"/>
                    <a:pt x="35201" y="61514"/>
                    <a:pt x="38740" y="58109"/>
                  </a:cubicBezTo>
                  <a:close/>
                  <a:moveTo>
                    <a:pt x="6267" y="1"/>
                  </a:moveTo>
                  <a:cubicBezTo>
                    <a:pt x="6199" y="1"/>
                    <a:pt x="6118" y="15"/>
                    <a:pt x="6018" y="41"/>
                  </a:cubicBezTo>
                  <a:cubicBezTo>
                    <a:pt x="5730" y="103"/>
                    <a:pt x="5453" y="206"/>
                    <a:pt x="5195" y="329"/>
                  </a:cubicBezTo>
                  <a:cubicBezTo>
                    <a:pt x="4054" y="905"/>
                    <a:pt x="3025" y="1667"/>
                    <a:pt x="2151" y="2592"/>
                  </a:cubicBezTo>
                  <a:cubicBezTo>
                    <a:pt x="1832" y="2932"/>
                    <a:pt x="1544" y="3302"/>
                    <a:pt x="1276" y="3693"/>
                  </a:cubicBezTo>
                  <a:cubicBezTo>
                    <a:pt x="1173" y="3847"/>
                    <a:pt x="1101" y="4022"/>
                    <a:pt x="1060" y="4207"/>
                  </a:cubicBezTo>
                  <a:cubicBezTo>
                    <a:pt x="1009" y="4423"/>
                    <a:pt x="1091" y="4567"/>
                    <a:pt x="1317" y="4629"/>
                  </a:cubicBezTo>
                  <a:cubicBezTo>
                    <a:pt x="1482" y="4680"/>
                    <a:pt x="1657" y="4711"/>
                    <a:pt x="1832" y="4742"/>
                  </a:cubicBezTo>
                  <a:cubicBezTo>
                    <a:pt x="2356" y="4845"/>
                    <a:pt x="2819" y="5164"/>
                    <a:pt x="3117" y="5617"/>
                  </a:cubicBezTo>
                  <a:cubicBezTo>
                    <a:pt x="3231" y="5771"/>
                    <a:pt x="3344" y="5935"/>
                    <a:pt x="3467" y="6090"/>
                  </a:cubicBezTo>
                  <a:cubicBezTo>
                    <a:pt x="5010" y="8198"/>
                    <a:pt x="6574" y="10297"/>
                    <a:pt x="8137" y="12395"/>
                  </a:cubicBezTo>
                  <a:cubicBezTo>
                    <a:pt x="8384" y="12704"/>
                    <a:pt x="8497" y="13105"/>
                    <a:pt x="8446" y="13506"/>
                  </a:cubicBezTo>
                  <a:cubicBezTo>
                    <a:pt x="8394" y="13866"/>
                    <a:pt x="8364" y="14226"/>
                    <a:pt x="8302" y="14586"/>
                  </a:cubicBezTo>
                  <a:cubicBezTo>
                    <a:pt x="8168" y="15389"/>
                    <a:pt x="8353" y="16140"/>
                    <a:pt x="8672" y="16870"/>
                  </a:cubicBezTo>
                  <a:cubicBezTo>
                    <a:pt x="8929" y="17487"/>
                    <a:pt x="9351" y="17991"/>
                    <a:pt x="9773" y="18485"/>
                  </a:cubicBezTo>
                  <a:cubicBezTo>
                    <a:pt x="9865" y="18598"/>
                    <a:pt x="9958" y="18711"/>
                    <a:pt x="10061" y="18835"/>
                  </a:cubicBezTo>
                  <a:cubicBezTo>
                    <a:pt x="8857" y="19905"/>
                    <a:pt x="7757" y="21077"/>
                    <a:pt x="6780" y="22363"/>
                  </a:cubicBezTo>
                  <a:cubicBezTo>
                    <a:pt x="6004" y="21911"/>
                    <a:pt x="5243" y="21722"/>
                    <a:pt x="4536" y="21722"/>
                  </a:cubicBezTo>
                  <a:cubicBezTo>
                    <a:pt x="2862" y="21722"/>
                    <a:pt x="1487" y="22781"/>
                    <a:pt x="916" y="23916"/>
                  </a:cubicBezTo>
                  <a:cubicBezTo>
                    <a:pt x="1" y="25747"/>
                    <a:pt x="515" y="28360"/>
                    <a:pt x="2932" y="29502"/>
                  </a:cubicBezTo>
                  <a:cubicBezTo>
                    <a:pt x="2932" y="29533"/>
                    <a:pt x="2922" y="29564"/>
                    <a:pt x="2922" y="29594"/>
                  </a:cubicBezTo>
                  <a:cubicBezTo>
                    <a:pt x="2891" y="29677"/>
                    <a:pt x="2860" y="29769"/>
                    <a:pt x="2829" y="29862"/>
                  </a:cubicBezTo>
                  <a:cubicBezTo>
                    <a:pt x="937" y="35622"/>
                    <a:pt x="803" y="41424"/>
                    <a:pt x="2531" y="47256"/>
                  </a:cubicBezTo>
                  <a:cubicBezTo>
                    <a:pt x="3045" y="48985"/>
                    <a:pt x="3735" y="50651"/>
                    <a:pt x="4588" y="52235"/>
                  </a:cubicBezTo>
                  <a:cubicBezTo>
                    <a:pt x="6481" y="55722"/>
                    <a:pt x="9001" y="58644"/>
                    <a:pt x="12303" y="60855"/>
                  </a:cubicBezTo>
                  <a:cubicBezTo>
                    <a:pt x="15811" y="63194"/>
                    <a:pt x="19642" y="64409"/>
                    <a:pt x="23805" y="64409"/>
                  </a:cubicBezTo>
                  <a:cubicBezTo>
                    <a:pt x="24219" y="64409"/>
                    <a:pt x="24637" y="64397"/>
                    <a:pt x="25059" y="64373"/>
                  </a:cubicBezTo>
                  <a:lnTo>
                    <a:pt x="25892" y="64332"/>
                  </a:lnTo>
                  <a:cubicBezTo>
                    <a:pt x="25902" y="64445"/>
                    <a:pt x="25912" y="64517"/>
                    <a:pt x="25912" y="64589"/>
                  </a:cubicBezTo>
                  <a:cubicBezTo>
                    <a:pt x="25902" y="65206"/>
                    <a:pt x="25758" y="65834"/>
                    <a:pt x="25511" y="66400"/>
                  </a:cubicBezTo>
                  <a:cubicBezTo>
                    <a:pt x="25028" y="67490"/>
                    <a:pt x="24246" y="68303"/>
                    <a:pt x="23289" y="68971"/>
                  </a:cubicBezTo>
                  <a:cubicBezTo>
                    <a:pt x="22076" y="69825"/>
                    <a:pt x="20728" y="70360"/>
                    <a:pt x="19309" y="70710"/>
                  </a:cubicBezTo>
                  <a:cubicBezTo>
                    <a:pt x="18691" y="70864"/>
                    <a:pt x="18084" y="70977"/>
                    <a:pt x="17467" y="71059"/>
                  </a:cubicBezTo>
                  <a:cubicBezTo>
                    <a:pt x="16418" y="71203"/>
                    <a:pt x="15379" y="71347"/>
                    <a:pt x="14330" y="71440"/>
                  </a:cubicBezTo>
                  <a:cubicBezTo>
                    <a:pt x="13373" y="71512"/>
                    <a:pt x="12427" y="71666"/>
                    <a:pt x="11501" y="71913"/>
                  </a:cubicBezTo>
                  <a:cubicBezTo>
                    <a:pt x="10730" y="72119"/>
                    <a:pt x="9989" y="72448"/>
                    <a:pt x="9320" y="72901"/>
                  </a:cubicBezTo>
                  <a:cubicBezTo>
                    <a:pt x="8302" y="73600"/>
                    <a:pt x="7654" y="74526"/>
                    <a:pt x="7541" y="75771"/>
                  </a:cubicBezTo>
                  <a:cubicBezTo>
                    <a:pt x="7520" y="76182"/>
                    <a:pt x="7520" y="76583"/>
                    <a:pt x="7541" y="76984"/>
                  </a:cubicBezTo>
                  <a:cubicBezTo>
                    <a:pt x="7561" y="77098"/>
                    <a:pt x="7602" y="77211"/>
                    <a:pt x="7654" y="77314"/>
                  </a:cubicBezTo>
                  <a:cubicBezTo>
                    <a:pt x="7829" y="77293"/>
                    <a:pt x="7973" y="77272"/>
                    <a:pt x="8117" y="77242"/>
                  </a:cubicBezTo>
                  <a:cubicBezTo>
                    <a:pt x="9619" y="76902"/>
                    <a:pt x="11120" y="76563"/>
                    <a:pt x="12622" y="76223"/>
                  </a:cubicBezTo>
                  <a:cubicBezTo>
                    <a:pt x="15379" y="75606"/>
                    <a:pt x="18136" y="74989"/>
                    <a:pt x="20893" y="74372"/>
                  </a:cubicBezTo>
                  <a:lnTo>
                    <a:pt x="28330" y="72695"/>
                  </a:lnTo>
                  <a:cubicBezTo>
                    <a:pt x="31066" y="72078"/>
                    <a:pt x="33802" y="71461"/>
                    <a:pt x="36528" y="70843"/>
                  </a:cubicBezTo>
                  <a:lnTo>
                    <a:pt x="44521" y="69043"/>
                  </a:lnTo>
                  <a:cubicBezTo>
                    <a:pt x="47226" y="68436"/>
                    <a:pt x="49932" y="67829"/>
                    <a:pt x="52637" y="67223"/>
                  </a:cubicBezTo>
                  <a:cubicBezTo>
                    <a:pt x="52822" y="67181"/>
                    <a:pt x="53007" y="67120"/>
                    <a:pt x="53172" y="67079"/>
                  </a:cubicBezTo>
                  <a:cubicBezTo>
                    <a:pt x="53254" y="66914"/>
                    <a:pt x="53264" y="66729"/>
                    <a:pt x="53192" y="66564"/>
                  </a:cubicBezTo>
                  <a:cubicBezTo>
                    <a:pt x="52822" y="65546"/>
                    <a:pt x="52205" y="64713"/>
                    <a:pt x="51238" y="64167"/>
                  </a:cubicBezTo>
                  <a:cubicBezTo>
                    <a:pt x="50600" y="63797"/>
                    <a:pt x="49870" y="63591"/>
                    <a:pt x="49129" y="63581"/>
                  </a:cubicBezTo>
                  <a:cubicBezTo>
                    <a:pt x="48893" y="63574"/>
                    <a:pt x="48656" y="63572"/>
                    <a:pt x="48419" y="63572"/>
                  </a:cubicBezTo>
                  <a:cubicBezTo>
                    <a:pt x="47946" y="63572"/>
                    <a:pt x="47473" y="63581"/>
                    <a:pt x="47000" y="63581"/>
                  </a:cubicBezTo>
                  <a:cubicBezTo>
                    <a:pt x="46955" y="63582"/>
                    <a:pt x="46911" y="63582"/>
                    <a:pt x="46866" y="63582"/>
                  </a:cubicBezTo>
                  <a:cubicBezTo>
                    <a:pt x="45308" y="63582"/>
                    <a:pt x="43786" y="63060"/>
                    <a:pt x="42556" y="62100"/>
                  </a:cubicBezTo>
                  <a:cubicBezTo>
                    <a:pt x="41126" y="61020"/>
                    <a:pt x="40015" y="59683"/>
                    <a:pt x="39131" y="58140"/>
                  </a:cubicBezTo>
                  <a:cubicBezTo>
                    <a:pt x="39079" y="58047"/>
                    <a:pt x="39038" y="57954"/>
                    <a:pt x="38997" y="57862"/>
                  </a:cubicBezTo>
                  <a:cubicBezTo>
                    <a:pt x="39275" y="57563"/>
                    <a:pt x="39532" y="57275"/>
                    <a:pt x="39799" y="56998"/>
                  </a:cubicBezTo>
                  <a:cubicBezTo>
                    <a:pt x="39943" y="56864"/>
                    <a:pt x="39984" y="56658"/>
                    <a:pt x="39892" y="56483"/>
                  </a:cubicBezTo>
                  <a:cubicBezTo>
                    <a:pt x="39336" y="55095"/>
                    <a:pt x="38462" y="53973"/>
                    <a:pt x="37156" y="53223"/>
                  </a:cubicBezTo>
                  <a:cubicBezTo>
                    <a:pt x="36929" y="53109"/>
                    <a:pt x="36755" y="52924"/>
                    <a:pt x="36641" y="52698"/>
                  </a:cubicBezTo>
                  <a:cubicBezTo>
                    <a:pt x="36425" y="52266"/>
                    <a:pt x="36240" y="51824"/>
                    <a:pt x="36076" y="51381"/>
                  </a:cubicBezTo>
                  <a:cubicBezTo>
                    <a:pt x="35664" y="50178"/>
                    <a:pt x="35407" y="48943"/>
                    <a:pt x="35150" y="47709"/>
                  </a:cubicBezTo>
                  <a:cubicBezTo>
                    <a:pt x="35129" y="47616"/>
                    <a:pt x="35109" y="47514"/>
                    <a:pt x="35078" y="47390"/>
                  </a:cubicBezTo>
                  <a:cubicBezTo>
                    <a:pt x="35232" y="47339"/>
                    <a:pt x="35366" y="47298"/>
                    <a:pt x="35489" y="47256"/>
                  </a:cubicBezTo>
                  <a:cubicBezTo>
                    <a:pt x="36343" y="47020"/>
                    <a:pt x="37197" y="46793"/>
                    <a:pt x="38051" y="46547"/>
                  </a:cubicBezTo>
                  <a:cubicBezTo>
                    <a:pt x="39192" y="46228"/>
                    <a:pt x="40334" y="45899"/>
                    <a:pt x="41476" y="45580"/>
                  </a:cubicBezTo>
                  <a:cubicBezTo>
                    <a:pt x="42361" y="45333"/>
                    <a:pt x="43245" y="45096"/>
                    <a:pt x="44130" y="44860"/>
                  </a:cubicBezTo>
                  <a:cubicBezTo>
                    <a:pt x="45035" y="44613"/>
                    <a:pt x="45560" y="44016"/>
                    <a:pt x="45735" y="43101"/>
                  </a:cubicBezTo>
                  <a:cubicBezTo>
                    <a:pt x="45755" y="42946"/>
                    <a:pt x="45755" y="42782"/>
                    <a:pt x="45735" y="42627"/>
                  </a:cubicBezTo>
                  <a:cubicBezTo>
                    <a:pt x="45644" y="42556"/>
                    <a:pt x="45563" y="42533"/>
                    <a:pt x="45487" y="42533"/>
                  </a:cubicBezTo>
                  <a:cubicBezTo>
                    <a:pt x="45399" y="42533"/>
                    <a:pt x="45318" y="42564"/>
                    <a:pt x="45241" y="42586"/>
                  </a:cubicBezTo>
                  <a:cubicBezTo>
                    <a:pt x="44151" y="42885"/>
                    <a:pt x="43070" y="43173"/>
                    <a:pt x="41980" y="43471"/>
                  </a:cubicBezTo>
                  <a:cubicBezTo>
                    <a:pt x="40499" y="43882"/>
                    <a:pt x="39007" y="44284"/>
                    <a:pt x="37526" y="44695"/>
                  </a:cubicBezTo>
                  <a:cubicBezTo>
                    <a:pt x="35654" y="45199"/>
                    <a:pt x="33792" y="45713"/>
                    <a:pt x="31920" y="46228"/>
                  </a:cubicBezTo>
                  <a:cubicBezTo>
                    <a:pt x="30624" y="46588"/>
                    <a:pt x="29328" y="46927"/>
                    <a:pt x="28032" y="47287"/>
                  </a:cubicBezTo>
                  <a:cubicBezTo>
                    <a:pt x="27435" y="47452"/>
                    <a:pt x="26849" y="47627"/>
                    <a:pt x="26293" y="47791"/>
                  </a:cubicBezTo>
                  <a:cubicBezTo>
                    <a:pt x="26118" y="47987"/>
                    <a:pt x="26129" y="48182"/>
                    <a:pt x="26139" y="48378"/>
                  </a:cubicBezTo>
                  <a:cubicBezTo>
                    <a:pt x="26170" y="48676"/>
                    <a:pt x="26201" y="48985"/>
                    <a:pt x="26231" y="49283"/>
                  </a:cubicBezTo>
                  <a:cubicBezTo>
                    <a:pt x="26270" y="49572"/>
                    <a:pt x="26345" y="49701"/>
                    <a:pt x="26546" y="49701"/>
                  </a:cubicBezTo>
                  <a:cubicBezTo>
                    <a:pt x="26609" y="49701"/>
                    <a:pt x="26685" y="49688"/>
                    <a:pt x="26777" y="49663"/>
                  </a:cubicBezTo>
                  <a:cubicBezTo>
                    <a:pt x="27538" y="49468"/>
                    <a:pt x="28299" y="49252"/>
                    <a:pt x="29070" y="49057"/>
                  </a:cubicBezTo>
                  <a:cubicBezTo>
                    <a:pt x="29358" y="48985"/>
                    <a:pt x="29647" y="48923"/>
                    <a:pt x="29976" y="48861"/>
                  </a:cubicBezTo>
                  <a:cubicBezTo>
                    <a:pt x="30315" y="50281"/>
                    <a:pt x="30644" y="51700"/>
                    <a:pt x="30984" y="53140"/>
                  </a:cubicBezTo>
                  <a:cubicBezTo>
                    <a:pt x="30552" y="53346"/>
                    <a:pt x="30151" y="53572"/>
                    <a:pt x="29739" y="53747"/>
                  </a:cubicBezTo>
                  <a:cubicBezTo>
                    <a:pt x="28402" y="54323"/>
                    <a:pt x="26982" y="54683"/>
                    <a:pt x="25542" y="54796"/>
                  </a:cubicBezTo>
                  <a:cubicBezTo>
                    <a:pt x="25161" y="54827"/>
                    <a:pt x="24783" y="54843"/>
                    <a:pt x="24409" y="54843"/>
                  </a:cubicBezTo>
                  <a:cubicBezTo>
                    <a:pt x="21792" y="54843"/>
                    <a:pt x="19374" y="54085"/>
                    <a:pt x="17169" y="52564"/>
                  </a:cubicBezTo>
                  <a:cubicBezTo>
                    <a:pt x="14114" y="50445"/>
                    <a:pt x="12242" y="47483"/>
                    <a:pt x="11234" y="43944"/>
                  </a:cubicBezTo>
                  <a:cubicBezTo>
                    <a:pt x="10740" y="42185"/>
                    <a:pt x="10514" y="40364"/>
                    <a:pt x="10565" y="38533"/>
                  </a:cubicBezTo>
                  <a:cubicBezTo>
                    <a:pt x="10709" y="33709"/>
                    <a:pt x="12324" y="29450"/>
                    <a:pt x="15513" y="25809"/>
                  </a:cubicBezTo>
                  <a:cubicBezTo>
                    <a:pt x="15595" y="25716"/>
                    <a:pt x="15688" y="25624"/>
                    <a:pt x="15811" y="25500"/>
                  </a:cubicBezTo>
                  <a:lnTo>
                    <a:pt x="21314" y="31847"/>
                  </a:lnTo>
                  <a:cubicBezTo>
                    <a:pt x="21232" y="32269"/>
                    <a:pt x="21448" y="32578"/>
                    <a:pt x="21613" y="32896"/>
                  </a:cubicBezTo>
                  <a:cubicBezTo>
                    <a:pt x="21733" y="33120"/>
                    <a:pt x="21865" y="33320"/>
                    <a:pt x="22102" y="33320"/>
                  </a:cubicBezTo>
                  <a:cubicBezTo>
                    <a:pt x="22170" y="33320"/>
                    <a:pt x="22246" y="33303"/>
                    <a:pt x="22333" y="33267"/>
                  </a:cubicBezTo>
                  <a:cubicBezTo>
                    <a:pt x="23207" y="34254"/>
                    <a:pt x="24380" y="34933"/>
                    <a:pt x="25666" y="35211"/>
                  </a:cubicBezTo>
                  <a:cubicBezTo>
                    <a:pt x="25655" y="35345"/>
                    <a:pt x="25635" y="35437"/>
                    <a:pt x="25635" y="35530"/>
                  </a:cubicBezTo>
                  <a:cubicBezTo>
                    <a:pt x="25614" y="35972"/>
                    <a:pt x="25583" y="36425"/>
                    <a:pt x="25573" y="36867"/>
                  </a:cubicBezTo>
                  <a:cubicBezTo>
                    <a:pt x="25542" y="37124"/>
                    <a:pt x="25666" y="37371"/>
                    <a:pt x="25882" y="37515"/>
                  </a:cubicBezTo>
                  <a:cubicBezTo>
                    <a:pt x="26180" y="37705"/>
                    <a:pt x="26527" y="37801"/>
                    <a:pt x="26873" y="37801"/>
                  </a:cubicBezTo>
                  <a:cubicBezTo>
                    <a:pt x="27148" y="37801"/>
                    <a:pt x="27422" y="37741"/>
                    <a:pt x="27671" y="37618"/>
                  </a:cubicBezTo>
                  <a:cubicBezTo>
                    <a:pt x="27898" y="37515"/>
                    <a:pt x="28052" y="37299"/>
                    <a:pt x="28073" y="37052"/>
                  </a:cubicBezTo>
                  <a:cubicBezTo>
                    <a:pt x="28083" y="36877"/>
                    <a:pt x="28104" y="36702"/>
                    <a:pt x="28104" y="36528"/>
                  </a:cubicBezTo>
                  <a:cubicBezTo>
                    <a:pt x="28124" y="36106"/>
                    <a:pt x="28124" y="35674"/>
                    <a:pt x="28134" y="35231"/>
                  </a:cubicBezTo>
                  <a:cubicBezTo>
                    <a:pt x="28957" y="35046"/>
                    <a:pt x="29739" y="34697"/>
                    <a:pt x="30439" y="34223"/>
                  </a:cubicBezTo>
                  <a:cubicBezTo>
                    <a:pt x="30552" y="34326"/>
                    <a:pt x="30644" y="34409"/>
                    <a:pt x="30747" y="34491"/>
                  </a:cubicBezTo>
                  <a:cubicBezTo>
                    <a:pt x="31344" y="34995"/>
                    <a:pt x="31951" y="35509"/>
                    <a:pt x="32558" y="36024"/>
                  </a:cubicBezTo>
                  <a:cubicBezTo>
                    <a:pt x="32701" y="36167"/>
                    <a:pt x="32895" y="36240"/>
                    <a:pt x="33093" y="36240"/>
                  </a:cubicBezTo>
                  <a:cubicBezTo>
                    <a:pt x="33207" y="36240"/>
                    <a:pt x="33323" y="36216"/>
                    <a:pt x="33432" y="36168"/>
                  </a:cubicBezTo>
                  <a:cubicBezTo>
                    <a:pt x="34059" y="35910"/>
                    <a:pt x="34512" y="35355"/>
                    <a:pt x="34656" y="34686"/>
                  </a:cubicBezTo>
                  <a:cubicBezTo>
                    <a:pt x="34738" y="34347"/>
                    <a:pt x="34605" y="33997"/>
                    <a:pt x="34327" y="33802"/>
                  </a:cubicBezTo>
                  <a:cubicBezTo>
                    <a:pt x="33699" y="33308"/>
                    <a:pt x="33082" y="32794"/>
                    <a:pt x="32465" y="32279"/>
                  </a:cubicBezTo>
                  <a:cubicBezTo>
                    <a:pt x="32393" y="32207"/>
                    <a:pt x="32321" y="32145"/>
                    <a:pt x="32228" y="32063"/>
                  </a:cubicBezTo>
                  <a:cubicBezTo>
                    <a:pt x="32702" y="31065"/>
                    <a:pt x="32887" y="29954"/>
                    <a:pt x="32763" y="28864"/>
                  </a:cubicBezTo>
                  <a:cubicBezTo>
                    <a:pt x="32948" y="28823"/>
                    <a:pt x="33082" y="28792"/>
                    <a:pt x="33226" y="28761"/>
                  </a:cubicBezTo>
                  <a:cubicBezTo>
                    <a:pt x="33648" y="28679"/>
                    <a:pt x="34070" y="28617"/>
                    <a:pt x="34491" y="28525"/>
                  </a:cubicBezTo>
                  <a:cubicBezTo>
                    <a:pt x="34852" y="28453"/>
                    <a:pt x="35026" y="28257"/>
                    <a:pt x="35057" y="27887"/>
                  </a:cubicBezTo>
                  <a:cubicBezTo>
                    <a:pt x="35109" y="27373"/>
                    <a:pt x="34944" y="26858"/>
                    <a:pt x="34594" y="26467"/>
                  </a:cubicBezTo>
                  <a:cubicBezTo>
                    <a:pt x="34490" y="26331"/>
                    <a:pt x="34325" y="26252"/>
                    <a:pt x="34154" y="26252"/>
                  </a:cubicBezTo>
                  <a:cubicBezTo>
                    <a:pt x="34105" y="26252"/>
                    <a:pt x="34056" y="26258"/>
                    <a:pt x="34008" y="26272"/>
                  </a:cubicBezTo>
                  <a:lnTo>
                    <a:pt x="32527" y="26642"/>
                  </a:lnTo>
                  <a:cubicBezTo>
                    <a:pt x="32383" y="26683"/>
                    <a:pt x="32249" y="26724"/>
                    <a:pt x="32095" y="26766"/>
                  </a:cubicBezTo>
                  <a:cubicBezTo>
                    <a:pt x="31724" y="26128"/>
                    <a:pt x="31251" y="25552"/>
                    <a:pt x="30696" y="25068"/>
                  </a:cubicBezTo>
                  <a:cubicBezTo>
                    <a:pt x="30521" y="24451"/>
                    <a:pt x="29935" y="24040"/>
                    <a:pt x="29153" y="23968"/>
                  </a:cubicBezTo>
                  <a:cubicBezTo>
                    <a:pt x="29101" y="23916"/>
                    <a:pt x="29029" y="23844"/>
                    <a:pt x="28978" y="23772"/>
                  </a:cubicBezTo>
                  <a:cubicBezTo>
                    <a:pt x="28597" y="23299"/>
                    <a:pt x="28227" y="22826"/>
                    <a:pt x="27846" y="22363"/>
                  </a:cubicBezTo>
                  <a:cubicBezTo>
                    <a:pt x="24760" y="18536"/>
                    <a:pt x="21664" y="14710"/>
                    <a:pt x="18558" y="10894"/>
                  </a:cubicBezTo>
                  <a:cubicBezTo>
                    <a:pt x="18280" y="10544"/>
                    <a:pt x="17961" y="10235"/>
                    <a:pt x="17611" y="9957"/>
                  </a:cubicBezTo>
                  <a:cubicBezTo>
                    <a:pt x="16932" y="9423"/>
                    <a:pt x="16171" y="9063"/>
                    <a:pt x="15297" y="9032"/>
                  </a:cubicBezTo>
                  <a:cubicBezTo>
                    <a:pt x="14885" y="9021"/>
                    <a:pt x="14484" y="9001"/>
                    <a:pt x="14073" y="8970"/>
                  </a:cubicBezTo>
                  <a:cubicBezTo>
                    <a:pt x="13702" y="8939"/>
                    <a:pt x="13363" y="8775"/>
                    <a:pt x="13126" y="8497"/>
                  </a:cubicBezTo>
                  <a:cubicBezTo>
                    <a:pt x="12653" y="7982"/>
                    <a:pt x="12170" y="7478"/>
                    <a:pt x="11686" y="6964"/>
                  </a:cubicBezTo>
                  <a:cubicBezTo>
                    <a:pt x="10226" y="5411"/>
                    <a:pt x="8765" y="3858"/>
                    <a:pt x="7304" y="2294"/>
                  </a:cubicBezTo>
                  <a:cubicBezTo>
                    <a:pt x="6954" y="1924"/>
                    <a:pt x="6697" y="1502"/>
                    <a:pt x="6656" y="977"/>
                  </a:cubicBezTo>
                  <a:cubicBezTo>
                    <a:pt x="6646" y="792"/>
                    <a:pt x="6625" y="607"/>
                    <a:pt x="6594" y="422"/>
                  </a:cubicBezTo>
                  <a:cubicBezTo>
                    <a:pt x="6541" y="123"/>
                    <a:pt x="6464" y="1"/>
                    <a:pt x="6267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35524" y="1780688"/>
              <a:ext cx="684098" cy="741866"/>
            </a:xfrm>
            <a:custGeom>
              <a:avLst/>
              <a:gdLst/>
              <a:ahLst/>
              <a:cxnLst/>
              <a:rect l="l" t="t" r="r" b="b"/>
              <a:pathLst>
                <a:path w="17396" h="18865" extrusionOk="0">
                  <a:moveTo>
                    <a:pt x="227" y="1"/>
                  </a:moveTo>
                  <a:cubicBezTo>
                    <a:pt x="206" y="145"/>
                    <a:pt x="176" y="279"/>
                    <a:pt x="155" y="423"/>
                  </a:cubicBezTo>
                  <a:cubicBezTo>
                    <a:pt x="1" y="1976"/>
                    <a:pt x="52" y="3550"/>
                    <a:pt x="330" y="5082"/>
                  </a:cubicBezTo>
                  <a:cubicBezTo>
                    <a:pt x="587" y="6584"/>
                    <a:pt x="1029" y="8045"/>
                    <a:pt x="1657" y="9434"/>
                  </a:cubicBezTo>
                  <a:cubicBezTo>
                    <a:pt x="2829" y="12067"/>
                    <a:pt x="4516" y="14320"/>
                    <a:pt x="6841" y="16048"/>
                  </a:cubicBezTo>
                  <a:cubicBezTo>
                    <a:pt x="9300" y="17887"/>
                    <a:pt x="12025" y="18864"/>
                    <a:pt x="15023" y="18864"/>
                  </a:cubicBezTo>
                  <a:cubicBezTo>
                    <a:pt x="15412" y="18864"/>
                    <a:pt x="15804" y="18848"/>
                    <a:pt x="16202" y="18815"/>
                  </a:cubicBezTo>
                  <a:cubicBezTo>
                    <a:pt x="16521" y="18784"/>
                    <a:pt x="16850" y="18733"/>
                    <a:pt x="17169" y="18681"/>
                  </a:cubicBezTo>
                  <a:cubicBezTo>
                    <a:pt x="17282" y="18671"/>
                    <a:pt x="17395" y="18640"/>
                    <a:pt x="17334" y="18424"/>
                  </a:cubicBezTo>
                  <a:cubicBezTo>
                    <a:pt x="17200" y="18424"/>
                    <a:pt x="17056" y="18434"/>
                    <a:pt x="16922" y="18455"/>
                  </a:cubicBezTo>
                  <a:cubicBezTo>
                    <a:pt x="16324" y="18556"/>
                    <a:pt x="15722" y="18606"/>
                    <a:pt x="15118" y="18606"/>
                  </a:cubicBezTo>
                  <a:cubicBezTo>
                    <a:pt x="14859" y="18606"/>
                    <a:pt x="14599" y="18597"/>
                    <a:pt x="14340" y="18578"/>
                  </a:cubicBezTo>
                  <a:cubicBezTo>
                    <a:pt x="11398" y="18404"/>
                    <a:pt x="8816" y="17313"/>
                    <a:pt x="6553" y="15462"/>
                  </a:cubicBezTo>
                  <a:cubicBezTo>
                    <a:pt x="3889" y="13301"/>
                    <a:pt x="2140" y="10514"/>
                    <a:pt x="1112" y="7253"/>
                  </a:cubicBezTo>
                  <a:cubicBezTo>
                    <a:pt x="515" y="5340"/>
                    <a:pt x="237" y="3344"/>
                    <a:pt x="268" y="1338"/>
                  </a:cubicBezTo>
                  <a:cubicBezTo>
                    <a:pt x="278" y="896"/>
                    <a:pt x="289" y="454"/>
                    <a:pt x="299" y="11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23297" y="982194"/>
              <a:ext cx="450704" cy="527112"/>
            </a:xfrm>
            <a:custGeom>
              <a:avLst/>
              <a:gdLst/>
              <a:ahLst/>
              <a:cxnLst/>
              <a:rect l="l" t="t" r="r" b="b"/>
              <a:pathLst>
                <a:path w="11461" h="13404" extrusionOk="0">
                  <a:moveTo>
                    <a:pt x="32" y="0"/>
                  </a:moveTo>
                  <a:cubicBezTo>
                    <a:pt x="1" y="62"/>
                    <a:pt x="1" y="144"/>
                    <a:pt x="32" y="206"/>
                  </a:cubicBezTo>
                  <a:cubicBezTo>
                    <a:pt x="93" y="299"/>
                    <a:pt x="155" y="391"/>
                    <a:pt x="237" y="473"/>
                  </a:cubicBezTo>
                  <a:cubicBezTo>
                    <a:pt x="3869" y="4732"/>
                    <a:pt x="7510" y="8991"/>
                    <a:pt x="11141" y="13249"/>
                  </a:cubicBezTo>
                  <a:cubicBezTo>
                    <a:pt x="11182" y="13301"/>
                    <a:pt x="11223" y="13342"/>
                    <a:pt x="11275" y="13383"/>
                  </a:cubicBezTo>
                  <a:cubicBezTo>
                    <a:pt x="11326" y="13404"/>
                    <a:pt x="11388" y="13404"/>
                    <a:pt x="11450" y="13404"/>
                  </a:cubicBezTo>
                  <a:cubicBezTo>
                    <a:pt x="11460" y="13198"/>
                    <a:pt x="11316" y="13105"/>
                    <a:pt x="11223" y="12992"/>
                  </a:cubicBezTo>
                  <a:cubicBezTo>
                    <a:pt x="8467" y="9762"/>
                    <a:pt x="5710" y="6532"/>
                    <a:pt x="2953" y="3302"/>
                  </a:cubicBezTo>
                  <a:cubicBezTo>
                    <a:pt x="2079" y="2284"/>
                    <a:pt x="1194" y="1276"/>
                    <a:pt x="309" y="257"/>
                  </a:cubicBezTo>
                  <a:cubicBezTo>
                    <a:pt x="217" y="165"/>
                    <a:pt x="124" y="83"/>
                    <a:pt x="32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06967" y="1254166"/>
              <a:ext cx="122222" cy="112509"/>
            </a:xfrm>
            <a:custGeom>
              <a:avLst/>
              <a:gdLst/>
              <a:ahLst/>
              <a:cxnLst/>
              <a:rect l="l" t="t" r="r" b="b"/>
              <a:pathLst>
                <a:path w="3108" h="2861" extrusionOk="0">
                  <a:moveTo>
                    <a:pt x="1570" y="334"/>
                  </a:moveTo>
                  <a:cubicBezTo>
                    <a:pt x="2074" y="334"/>
                    <a:pt x="2526" y="690"/>
                    <a:pt x="2634" y="1211"/>
                  </a:cubicBezTo>
                  <a:cubicBezTo>
                    <a:pt x="2747" y="1797"/>
                    <a:pt x="2367" y="2373"/>
                    <a:pt x="1770" y="2476"/>
                  </a:cubicBezTo>
                  <a:cubicBezTo>
                    <a:pt x="1691" y="2494"/>
                    <a:pt x="1612" y="2503"/>
                    <a:pt x="1534" y="2503"/>
                  </a:cubicBezTo>
                  <a:cubicBezTo>
                    <a:pt x="1036" y="2503"/>
                    <a:pt x="592" y="2148"/>
                    <a:pt x="495" y="1632"/>
                  </a:cubicBezTo>
                  <a:cubicBezTo>
                    <a:pt x="371" y="1046"/>
                    <a:pt x="762" y="470"/>
                    <a:pt x="1348" y="357"/>
                  </a:cubicBezTo>
                  <a:cubicBezTo>
                    <a:pt x="1423" y="341"/>
                    <a:pt x="1497" y="334"/>
                    <a:pt x="1570" y="334"/>
                  </a:cubicBezTo>
                  <a:close/>
                  <a:moveTo>
                    <a:pt x="1562" y="0"/>
                  </a:moveTo>
                  <a:cubicBezTo>
                    <a:pt x="1471" y="0"/>
                    <a:pt x="1379" y="9"/>
                    <a:pt x="1287" y="28"/>
                  </a:cubicBezTo>
                  <a:cubicBezTo>
                    <a:pt x="505" y="182"/>
                    <a:pt x="1" y="943"/>
                    <a:pt x="155" y="1735"/>
                  </a:cubicBezTo>
                  <a:cubicBezTo>
                    <a:pt x="300" y="2398"/>
                    <a:pt x="895" y="2861"/>
                    <a:pt x="1556" y="2861"/>
                  </a:cubicBezTo>
                  <a:cubicBezTo>
                    <a:pt x="1644" y="2861"/>
                    <a:pt x="1732" y="2853"/>
                    <a:pt x="1821" y="2836"/>
                  </a:cubicBezTo>
                  <a:cubicBezTo>
                    <a:pt x="2593" y="2692"/>
                    <a:pt x="3107" y="1941"/>
                    <a:pt x="2953" y="1170"/>
                  </a:cubicBezTo>
                  <a:cubicBezTo>
                    <a:pt x="2826" y="481"/>
                    <a:pt x="2229" y="0"/>
                    <a:pt x="1562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37311" y="2942364"/>
              <a:ext cx="606824" cy="606824"/>
            </a:xfrm>
            <a:custGeom>
              <a:avLst/>
              <a:gdLst/>
              <a:ahLst/>
              <a:cxnLst/>
              <a:rect l="l" t="t" r="r" b="b"/>
              <a:pathLst>
                <a:path w="15431" h="15431" extrusionOk="0">
                  <a:moveTo>
                    <a:pt x="7716" y="1"/>
                  </a:moveTo>
                  <a:cubicBezTo>
                    <a:pt x="3447" y="1"/>
                    <a:pt x="1" y="3457"/>
                    <a:pt x="1" y="7716"/>
                  </a:cubicBezTo>
                  <a:cubicBezTo>
                    <a:pt x="1" y="11974"/>
                    <a:pt x="3447" y="15431"/>
                    <a:pt x="7716" y="15431"/>
                  </a:cubicBezTo>
                  <a:cubicBezTo>
                    <a:pt x="11974" y="15431"/>
                    <a:pt x="15431" y="11974"/>
                    <a:pt x="15431" y="7716"/>
                  </a:cubicBezTo>
                  <a:cubicBezTo>
                    <a:pt x="15431" y="3457"/>
                    <a:pt x="11974" y="1"/>
                    <a:pt x="7716" y="1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13440" y="2894073"/>
              <a:ext cx="616931" cy="606824"/>
            </a:xfrm>
            <a:custGeom>
              <a:avLst/>
              <a:gdLst/>
              <a:ahLst/>
              <a:cxnLst/>
              <a:rect l="l" t="t" r="r" b="b"/>
              <a:pathLst>
                <a:path w="15688" h="15431" extrusionOk="0">
                  <a:moveTo>
                    <a:pt x="7859" y="333"/>
                  </a:moveTo>
                  <a:cubicBezTo>
                    <a:pt x="11851" y="333"/>
                    <a:pt x="15143" y="3591"/>
                    <a:pt x="15184" y="7648"/>
                  </a:cubicBezTo>
                  <a:cubicBezTo>
                    <a:pt x="15235" y="11756"/>
                    <a:pt x="11841" y="15054"/>
                    <a:pt x="7837" y="15054"/>
                  </a:cubicBezTo>
                  <a:cubicBezTo>
                    <a:pt x="7831" y="15054"/>
                    <a:pt x="7825" y="15054"/>
                    <a:pt x="7819" y="15054"/>
                  </a:cubicBezTo>
                  <a:cubicBezTo>
                    <a:pt x="7782" y="15054"/>
                    <a:pt x="7745" y="15055"/>
                    <a:pt x="7709" y="15055"/>
                  </a:cubicBezTo>
                  <a:cubicBezTo>
                    <a:pt x="3786" y="15055"/>
                    <a:pt x="494" y="11787"/>
                    <a:pt x="453" y="7812"/>
                  </a:cubicBezTo>
                  <a:cubicBezTo>
                    <a:pt x="381" y="3728"/>
                    <a:pt x="3663" y="375"/>
                    <a:pt x="7747" y="334"/>
                  </a:cubicBezTo>
                  <a:cubicBezTo>
                    <a:pt x="7784" y="333"/>
                    <a:pt x="7821" y="333"/>
                    <a:pt x="7859" y="333"/>
                  </a:cubicBezTo>
                  <a:close/>
                  <a:moveTo>
                    <a:pt x="7782" y="0"/>
                  </a:moveTo>
                  <a:cubicBezTo>
                    <a:pt x="3600" y="0"/>
                    <a:pt x="164" y="3353"/>
                    <a:pt x="93" y="7565"/>
                  </a:cubicBezTo>
                  <a:cubicBezTo>
                    <a:pt x="1" y="11762"/>
                    <a:pt x="3303" y="15260"/>
                    <a:pt x="7500" y="15424"/>
                  </a:cubicBezTo>
                  <a:cubicBezTo>
                    <a:pt x="7605" y="15428"/>
                    <a:pt x="7710" y="15430"/>
                    <a:pt x="7814" y="15430"/>
                  </a:cubicBezTo>
                  <a:cubicBezTo>
                    <a:pt x="11856" y="15430"/>
                    <a:pt x="15292" y="12351"/>
                    <a:pt x="15503" y="8049"/>
                  </a:cubicBezTo>
                  <a:cubicBezTo>
                    <a:pt x="15688" y="3759"/>
                    <a:pt x="12334" y="138"/>
                    <a:pt x="8045" y="5"/>
                  </a:cubicBezTo>
                  <a:cubicBezTo>
                    <a:pt x="7957" y="2"/>
                    <a:pt x="7869" y="0"/>
                    <a:pt x="7782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7320" y="619095"/>
              <a:ext cx="606824" cy="578471"/>
            </a:xfrm>
            <a:custGeom>
              <a:avLst/>
              <a:gdLst/>
              <a:ahLst/>
              <a:cxnLst/>
              <a:rect l="l" t="t" r="r" b="b"/>
              <a:pathLst>
                <a:path w="15431" h="14710" fill="none" extrusionOk="0">
                  <a:moveTo>
                    <a:pt x="14299" y="10318"/>
                  </a:moveTo>
                  <a:cubicBezTo>
                    <a:pt x="12849" y="11418"/>
                    <a:pt x="11480" y="11140"/>
                    <a:pt x="10225" y="9495"/>
                  </a:cubicBezTo>
                  <a:lnTo>
                    <a:pt x="7397" y="5781"/>
                  </a:lnTo>
                  <a:lnTo>
                    <a:pt x="6029" y="6820"/>
                  </a:lnTo>
                  <a:lnTo>
                    <a:pt x="10472" y="12642"/>
                  </a:lnTo>
                  <a:cubicBezTo>
                    <a:pt x="10524" y="12714"/>
                    <a:pt x="10524" y="12817"/>
                    <a:pt x="10462" y="12889"/>
                  </a:cubicBezTo>
                  <a:cubicBezTo>
                    <a:pt x="10359" y="13002"/>
                    <a:pt x="10205" y="13167"/>
                    <a:pt x="9968" y="13414"/>
                  </a:cubicBezTo>
                  <a:cubicBezTo>
                    <a:pt x="9547" y="13856"/>
                    <a:pt x="9063" y="14237"/>
                    <a:pt x="8528" y="14525"/>
                  </a:cubicBezTo>
                  <a:cubicBezTo>
                    <a:pt x="8312" y="14638"/>
                    <a:pt x="8065" y="14700"/>
                    <a:pt x="7818" y="14710"/>
                  </a:cubicBezTo>
                  <a:cubicBezTo>
                    <a:pt x="7572" y="14710"/>
                    <a:pt x="7325" y="14638"/>
                    <a:pt x="7119" y="14494"/>
                  </a:cubicBezTo>
                  <a:cubicBezTo>
                    <a:pt x="6872" y="14319"/>
                    <a:pt x="6646" y="14093"/>
                    <a:pt x="6471" y="13846"/>
                  </a:cubicBezTo>
                  <a:lnTo>
                    <a:pt x="2922" y="9196"/>
                  </a:lnTo>
                  <a:lnTo>
                    <a:pt x="1924" y="9958"/>
                  </a:lnTo>
                  <a:cubicBezTo>
                    <a:pt x="1873" y="9999"/>
                    <a:pt x="1790" y="10009"/>
                    <a:pt x="1729" y="9978"/>
                  </a:cubicBezTo>
                  <a:cubicBezTo>
                    <a:pt x="1523" y="9875"/>
                    <a:pt x="1317" y="9762"/>
                    <a:pt x="1132" y="9628"/>
                  </a:cubicBezTo>
                  <a:cubicBezTo>
                    <a:pt x="885" y="9474"/>
                    <a:pt x="680" y="9268"/>
                    <a:pt x="505" y="9032"/>
                  </a:cubicBezTo>
                  <a:cubicBezTo>
                    <a:pt x="155" y="8579"/>
                    <a:pt x="1" y="8157"/>
                    <a:pt x="62" y="7777"/>
                  </a:cubicBezTo>
                  <a:cubicBezTo>
                    <a:pt x="124" y="7396"/>
                    <a:pt x="330" y="7067"/>
                    <a:pt x="649" y="6841"/>
                  </a:cubicBezTo>
                  <a:lnTo>
                    <a:pt x="9567" y="41"/>
                  </a:lnTo>
                  <a:cubicBezTo>
                    <a:pt x="9619" y="0"/>
                    <a:pt x="9701" y="0"/>
                    <a:pt x="9763" y="21"/>
                  </a:cubicBezTo>
                  <a:cubicBezTo>
                    <a:pt x="9968" y="124"/>
                    <a:pt x="10164" y="237"/>
                    <a:pt x="10359" y="370"/>
                  </a:cubicBezTo>
                  <a:cubicBezTo>
                    <a:pt x="10596" y="525"/>
                    <a:pt x="10812" y="730"/>
                    <a:pt x="10987" y="967"/>
                  </a:cubicBezTo>
                  <a:cubicBezTo>
                    <a:pt x="11336" y="1420"/>
                    <a:pt x="11480" y="1841"/>
                    <a:pt x="11429" y="2222"/>
                  </a:cubicBezTo>
                  <a:cubicBezTo>
                    <a:pt x="11367" y="2603"/>
                    <a:pt x="11162" y="2942"/>
                    <a:pt x="10843" y="3158"/>
                  </a:cubicBezTo>
                  <a:lnTo>
                    <a:pt x="10503" y="3415"/>
                  </a:lnTo>
                  <a:lnTo>
                    <a:pt x="12807" y="6440"/>
                  </a:lnTo>
                  <a:cubicBezTo>
                    <a:pt x="13034" y="6738"/>
                    <a:pt x="13250" y="6902"/>
                    <a:pt x="13466" y="6933"/>
                  </a:cubicBezTo>
                  <a:cubicBezTo>
                    <a:pt x="13671" y="6964"/>
                    <a:pt x="13908" y="6872"/>
                    <a:pt x="14186" y="6676"/>
                  </a:cubicBezTo>
                  <a:cubicBezTo>
                    <a:pt x="14258" y="6625"/>
                    <a:pt x="14350" y="6625"/>
                    <a:pt x="14422" y="6676"/>
                  </a:cubicBezTo>
                  <a:cubicBezTo>
                    <a:pt x="14618" y="6841"/>
                    <a:pt x="14803" y="7026"/>
                    <a:pt x="14957" y="7232"/>
                  </a:cubicBezTo>
                  <a:cubicBezTo>
                    <a:pt x="15286" y="7653"/>
                    <a:pt x="15430" y="8199"/>
                    <a:pt x="15369" y="8723"/>
                  </a:cubicBezTo>
                  <a:cubicBezTo>
                    <a:pt x="15307" y="9289"/>
                    <a:pt x="14947" y="9824"/>
                    <a:pt x="14299" y="1031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61201" y="815928"/>
              <a:ext cx="436940" cy="433676"/>
            </a:xfrm>
            <a:custGeom>
              <a:avLst/>
              <a:gdLst/>
              <a:ahLst/>
              <a:cxnLst/>
              <a:rect l="l" t="t" r="r" b="b"/>
              <a:pathLst>
                <a:path w="11111" h="11028" fill="none" extrusionOk="0">
                  <a:moveTo>
                    <a:pt x="2542" y="11017"/>
                  </a:moveTo>
                  <a:lnTo>
                    <a:pt x="2511" y="11017"/>
                  </a:lnTo>
                  <a:cubicBezTo>
                    <a:pt x="2182" y="10976"/>
                    <a:pt x="1863" y="10873"/>
                    <a:pt x="1575" y="10729"/>
                  </a:cubicBezTo>
                  <a:cubicBezTo>
                    <a:pt x="1297" y="10596"/>
                    <a:pt x="1050" y="10421"/>
                    <a:pt x="824" y="10225"/>
                  </a:cubicBezTo>
                  <a:cubicBezTo>
                    <a:pt x="618" y="10030"/>
                    <a:pt x="443" y="9814"/>
                    <a:pt x="320" y="9567"/>
                  </a:cubicBezTo>
                  <a:cubicBezTo>
                    <a:pt x="196" y="9351"/>
                    <a:pt x="135" y="9104"/>
                    <a:pt x="124" y="8847"/>
                  </a:cubicBezTo>
                  <a:cubicBezTo>
                    <a:pt x="124" y="8466"/>
                    <a:pt x="351" y="8045"/>
                    <a:pt x="803" y="7571"/>
                  </a:cubicBezTo>
                  <a:lnTo>
                    <a:pt x="2891" y="5319"/>
                  </a:lnTo>
                  <a:lnTo>
                    <a:pt x="63" y="2418"/>
                  </a:lnTo>
                  <a:cubicBezTo>
                    <a:pt x="21" y="2366"/>
                    <a:pt x="1" y="2294"/>
                    <a:pt x="21" y="2233"/>
                  </a:cubicBezTo>
                  <a:cubicBezTo>
                    <a:pt x="93" y="1965"/>
                    <a:pt x="196" y="1708"/>
                    <a:pt x="340" y="1472"/>
                  </a:cubicBezTo>
                  <a:cubicBezTo>
                    <a:pt x="474" y="1214"/>
                    <a:pt x="649" y="988"/>
                    <a:pt x="865" y="793"/>
                  </a:cubicBezTo>
                  <a:cubicBezTo>
                    <a:pt x="1060" y="597"/>
                    <a:pt x="1287" y="443"/>
                    <a:pt x="1534" y="319"/>
                  </a:cubicBezTo>
                  <a:cubicBezTo>
                    <a:pt x="1770" y="196"/>
                    <a:pt x="2038" y="134"/>
                    <a:pt x="2305" y="134"/>
                  </a:cubicBezTo>
                  <a:cubicBezTo>
                    <a:pt x="2788" y="124"/>
                    <a:pt x="3251" y="350"/>
                    <a:pt x="3550" y="721"/>
                  </a:cubicBezTo>
                  <a:lnTo>
                    <a:pt x="5648" y="3004"/>
                  </a:lnTo>
                  <a:lnTo>
                    <a:pt x="8446" y="73"/>
                  </a:lnTo>
                  <a:cubicBezTo>
                    <a:pt x="8498" y="21"/>
                    <a:pt x="8580" y="1"/>
                    <a:pt x="8652" y="21"/>
                  </a:cubicBezTo>
                  <a:cubicBezTo>
                    <a:pt x="9176" y="186"/>
                    <a:pt x="9650" y="484"/>
                    <a:pt x="10040" y="875"/>
                  </a:cubicBezTo>
                  <a:cubicBezTo>
                    <a:pt x="10431" y="1245"/>
                    <a:pt x="10658" y="1749"/>
                    <a:pt x="10668" y="2284"/>
                  </a:cubicBezTo>
                  <a:cubicBezTo>
                    <a:pt x="10668" y="2510"/>
                    <a:pt x="10606" y="2747"/>
                    <a:pt x="10503" y="2953"/>
                  </a:cubicBezTo>
                  <a:cubicBezTo>
                    <a:pt x="10370" y="3210"/>
                    <a:pt x="10195" y="3436"/>
                    <a:pt x="9989" y="3632"/>
                  </a:cubicBezTo>
                  <a:lnTo>
                    <a:pt x="8220" y="5473"/>
                  </a:lnTo>
                  <a:lnTo>
                    <a:pt x="11049" y="8724"/>
                  </a:lnTo>
                  <a:cubicBezTo>
                    <a:pt x="11090" y="8775"/>
                    <a:pt x="11110" y="8847"/>
                    <a:pt x="11090" y="8909"/>
                  </a:cubicBezTo>
                  <a:cubicBezTo>
                    <a:pt x="10935" y="9454"/>
                    <a:pt x="10637" y="9937"/>
                    <a:pt x="10226" y="10328"/>
                  </a:cubicBezTo>
                  <a:cubicBezTo>
                    <a:pt x="9824" y="10678"/>
                    <a:pt x="9300" y="10873"/>
                    <a:pt x="8755" y="10863"/>
                  </a:cubicBezTo>
                  <a:cubicBezTo>
                    <a:pt x="8508" y="10853"/>
                    <a:pt x="8271" y="10791"/>
                    <a:pt x="8045" y="10699"/>
                  </a:cubicBezTo>
                  <a:cubicBezTo>
                    <a:pt x="7767" y="10575"/>
                    <a:pt x="7520" y="10390"/>
                    <a:pt x="7335" y="10143"/>
                  </a:cubicBezTo>
                  <a:lnTo>
                    <a:pt x="5504" y="7931"/>
                  </a:lnTo>
                  <a:lnTo>
                    <a:pt x="2686" y="10966"/>
                  </a:lnTo>
                  <a:cubicBezTo>
                    <a:pt x="2655" y="11007"/>
                    <a:pt x="2593" y="11028"/>
                    <a:pt x="2542" y="11017"/>
                  </a:cubicBezTo>
                  <a:close/>
                  <a:moveTo>
                    <a:pt x="937" y="7705"/>
                  </a:move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59283" y="4242882"/>
              <a:ext cx="392817" cy="421171"/>
            </a:xfrm>
            <a:custGeom>
              <a:avLst/>
              <a:gdLst/>
              <a:ahLst/>
              <a:cxnLst/>
              <a:rect l="l" t="t" r="r" b="b"/>
              <a:pathLst>
                <a:path w="9989" h="10710" fill="none" extrusionOk="0">
                  <a:moveTo>
                    <a:pt x="5709" y="10709"/>
                  </a:moveTo>
                  <a:cubicBezTo>
                    <a:pt x="4958" y="10709"/>
                    <a:pt x="4084" y="10514"/>
                    <a:pt x="3107" y="10133"/>
                  </a:cubicBezTo>
                  <a:cubicBezTo>
                    <a:pt x="2953" y="10071"/>
                    <a:pt x="2767" y="9999"/>
                    <a:pt x="2541" y="9897"/>
                  </a:cubicBezTo>
                  <a:cubicBezTo>
                    <a:pt x="2315" y="9794"/>
                    <a:pt x="2099" y="9691"/>
                    <a:pt x="1872" y="9578"/>
                  </a:cubicBezTo>
                  <a:cubicBezTo>
                    <a:pt x="1656" y="9454"/>
                    <a:pt x="1440" y="9331"/>
                    <a:pt x="1224" y="9197"/>
                  </a:cubicBezTo>
                  <a:cubicBezTo>
                    <a:pt x="1019" y="9063"/>
                    <a:pt x="823" y="8919"/>
                    <a:pt x="638" y="8755"/>
                  </a:cubicBezTo>
                  <a:cubicBezTo>
                    <a:pt x="144" y="8302"/>
                    <a:pt x="0" y="7767"/>
                    <a:pt x="216" y="7212"/>
                  </a:cubicBezTo>
                  <a:lnTo>
                    <a:pt x="2788" y="618"/>
                  </a:lnTo>
                  <a:cubicBezTo>
                    <a:pt x="2860" y="402"/>
                    <a:pt x="3025" y="217"/>
                    <a:pt x="3230" y="124"/>
                  </a:cubicBezTo>
                  <a:cubicBezTo>
                    <a:pt x="3436" y="42"/>
                    <a:pt x="3652" y="1"/>
                    <a:pt x="3868" y="11"/>
                  </a:cubicBezTo>
                  <a:cubicBezTo>
                    <a:pt x="4321" y="42"/>
                    <a:pt x="4773" y="124"/>
                    <a:pt x="5205" y="248"/>
                  </a:cubicBezTo>
                  <a:cubicBezTo>
                    <a:pt x="5720" y="392"/>
                    <a:pt x="6234" y="556"/>
                    <a:pt x="6738" y="752"/>
                  </a:cubicBezTo>
                  <a:cubicBezTo>
                    <a:pt x="7972" y="1235"/>
                    <a:pt x="8857" y="1832"/>
                    <a:pt x="9361" y="2511"/>
                  </a:cubicBezTo>
                  <a:cubicBezTo>
                    <a:pt x="9896" y="3221"/>
                    <a:pt x="9988" y="4044"/>
                    <a:pt x="9628" y="4959"/>
                  </a:cubicBezTo>
                  <a:cubicBezTo>
                    <a:pt x="9464" y="5391"/>
                    <a:pt x="9155" y="5761"/>
                    <a:pt x="8754" y="5998"/>
                  </a:cubicBezTo>
                  <a:cubicBezTo>
                    <a:pt x="8487" y="6152"/>
                    <a:pt x="8199" y="6255"/>
                    <a:pt x="7890" y="6296"/>
                  </a:cubicBezTo>
                  <a:cubicBezTo>
                    <a:pt x="8147" y="6564"/>
                    <a:pt x="8353" y="6883"/>
                    <a:pt x="8487" y="7232"/>
                  </a:cubicBezTo>
                  <a:cubicBezTo>
                    <a:pt x="8682" y="7757"/>
                    <a:pt x="8672" y="8343"/>
                    <a:pt x="8446" y="8868"/>
                  </a:cubicBezTo>
                  <a:cubicBezTo>
                    <a:pt x="8065" y="9855"/>
                    <a:pt x="7396" y="10452"/>
                    <a:pt x="6460" y="10648"/>
                  </a:cubicBezTo>
                  <a:cubicBezTo>
                    <a:pt x="6213" y="10689"/>
                    <a:pt x="5966" y="10709"/>
                    <a:pt x="5709" y="10709"/>
                  </a:cubicBezTo>
                  <a:close/>
                  <a:moveTo>
                    <a:pt x="4856" y="8487"/>
                  </a:moveTo>
                  <a:cubicBezTo>
                    <a:pt x="4567" y="8477"/>
                    <a:pt x="4290" y="8426"/>
                    <a:pt x="4022" y="8312"/>
                  </a:cubicBezTo>
                  <a:cubicBezTo>
                    <a:pt x="3837" y="8240"/>
                    <a:pt x="3642" y="8158"/>
                    <a:pt x="3426" y="8055"/>
                  </a:cubicBezTo>
                  <a:cubicBezTo>
                    <a:pt x="3251" y="7973"/>
                    <a:pt x="3076" y="7880"/>
                    <a:pt x="2911" y="7757"/>
                  </a:cubicBezTo>
                  <a:cubicBezTo>
                    <a:pt x="2850" y="7706"/>
                    <a:pt x="2819" y="7623"/>
                    <a:pt x="2850" y="7541"/>
                  </a:cubicBezTo>
                  <a:lnTo>
                    <a:pt x="3529" y="5813"/>
                  </a:lnTo>
                  <a:cubicBezTo>
                    <a:pt x="3539" y="5772"/>
                    <a:pt x="3580" y="5731"/>
                    <a:pt x="3621" y="5710"/>
                  </a:cubicBezTo>
                  <a:cubicBezTo>
                    <a:pt x="3673" y="5689"/>
                    <a:pt x="3724" y="5689"/>
                    <a:pt x="3775" y="5710"/>
                  </a:cubicBezTo>
                  <a:lnTo>
                    <a:pt x="4928" y="6163"/>
                  </a:lnTo>
                  <a:cubicBezTo>
                    <a:pt x="5390" y="6337"/>
                    <a:pt x="5699" y="6543"/>
                    <a:pt x="5884" y="6790"/>
                  </a:cubicBezTo>
                  <a:cubicBezTo>
                    <a:pt x="6080" y="7058"/>
                    <a:pt x="6110" y="7387"/>
                    <a:pt x="5956" y="7757"/>
                  </a:cubicBezTo>
                  <a:cubicBezTo>
                    <a:pt x="5843" y="8127"/>
                    <a:pt x="5534" y="8395"/>
                    <a:pt x="5154" y="8467"/>
                  </a:cubicBezTo>
                  <a:cubicBezTo>
                    <a:pt x="5061" y="8477"/>
                    <a:pt x="4958" y="8487"/>
                    <a:pt x="4856" y="8487"/>
                  </a:cubicBezTo>
                  <a:close/>
                  <a:moveTo>
                    <a:pt x="6110" y="4918"/>
                  </a:moveTo>
                  <a:cubicBezTo>
                    <a:pt x="5843" y="4908"/>
                    <a:pt x="5576" y="4846"/>
                    <a:pt x="5339" y="4743"/>
                  </a:cubicBezTo>
                  <a:lnTo>
                    <a:pt x="4310" y="4342"/>
                  </a:lnTo>
                  <a:cubicBezTo>
                    <a:pt x="4259" y="4321"/>
                    <a:pt x="4218" y="4290"/>
                    <a:pt x="4197" y="4239"/>
                  </a:cubicBezTo>
                  <a:cubicBezTo>
                    <a:pt x="4177" y="4198"/>
                    <a:pt x="4177" y="4146"/>
                    <a:pt x="4197" y="4095"/>
                  </a:cubicBezTo>
                  <a:lnTo>
                    <a:pt x="4845" y="2439"/>
                  </a:lnTo>
                  <a:cubicBezTo>
                    <a:pt x="4876" y="2346"/>
                    <a:pt x="4969" y="2295"/>
                    <a:pt x="5061" y="2315"/>
                  </a:cubicBezTo>
                  <a:cubicBezTo>
                    <a:pt x="5226" y="2346"/>
                    <a:pt x="5380" y="2387"/>
                    <a:pt x="5534" y="2449"/>
                  </a:cubicBezTo>
                  <a:cubicBezTo>
                    <a:pt x="5720" y="2511"/>
                    <a:pt x="5894" y="2562"/>
                    <a:pt x="6038" y="2624"/>
                  </a:cubicBezTo>
                  <a:cubicBezTo>
                    <a:pt x="6501" y="2809"/>
                    <a:pt x="6810" y="3025"/>
                    <a:pt x="6995" y="3293"/>
                  </a:cubicBezTo>
                  <a:cubicBezTo>
                    <a:pt x="7180" y="3560"/>
                    <a:pt x="7211" y="3900"/>
                    <a:pt x="7088" y="4198"/>
                  </a:cubicBezTo>
                  <a:cubicBezTo>
                    <a:pt x="6985" y="4517"/>
                    <a:pt x="6748" y="4764"/>
                    <a:pt x="6440" y="4867"/>
                  </a:cubicBezTo>
                  <a:cubicBezTo>
                    <a:pt x="6326" y="4908"/>
                    <a:pt x="6213" y="4918"/>
                    <a:pt x="6110" y="491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852216" y="-479319"/>
              <a:ext cx="372211" cy="459945"/>
            </a:xfrm>
            <a:custGeom>
              <a:avLst/>
              <a:gdLst/>
              <a:ahLst/>
              <a:cxnLst/>
              <a:rect l="l" t="t" r="r" b="b"/>
              <a:pathLst>
                <a:path w="9465" h="11696" fill="none" extrusionOk="0">
                  <a:moveTo>
                    <a:pt x="7561" y="11686"/>
                  </a:moveTo>
                  <a:cubicBezTo>
                    <a:pt x="7222" y="11686"/>
                    <a:pt x="6882" y="11603"/>
                    <a:pt x="6563" y="11470"/>
                  </a:cubicBezTo>
                  <a:cubicBezTo>
                    <a:pt x="6255" y="11336"/>
                    <a:pt x="5884" y="11140"/>
                    <a:pt x="5432" y="10883"/>
                  </a:cubicBezTo>
                  <a:lnTo>
                    <a:pt x="5432" y="10883"/>
                  </a:lnTo>
                  <a:lnTo>
                    <a:pt x="669" y="8137"/>
                  </a:lnTo>
                  <a:cubicBezTo>
                    <a:pt x="649" y="8126"/>
                    <a:pt x="628" y="8106"/>
                    <a:pt x="618" y="8085"/>
                  </a:cubicBezTo>
                  <a:cubicBezTo>
                    <a:pt x="206" y="7550"/>
                    <a:pt x="0" y="6841"/>
                    <a:pt x="0" y="5977"/>
                  </a:cubicBezTo>
                  <a:cubicBezTo>
                    <a:pt x="0" y="5339"/>
                    <a:pt x="93" y="4824"/>
                    <a:pt x="288" y="4454"/>
                  </a:cubicBezTo>
                  <a:cubicBezTo>
                    <a:pt x="474" y="4084"/>
                    <a:pt x="772" y="3775"/>
                    <a:pt x="1142" y="3580"/>
                  </a:cubicBezTo>
                  <a:lnTo>
                    <a:pt x="7222" y="31"/>
                  </a:lnTo>
                  <a:cubicBezTo>
                    <a:pt x="7273" y="10"/>
                    <a:pt x="7324" y="0"/>
                    <a:pt x="7376" y="10"/>
                  </a:cubicBezTo>
                  <a:cubicBezTo>
                    <a:pt x="8147" y="216"/>
                    <a:pt x="8662" y="494"/>
                    <a:pt x="8950" y="864"/>
                  </a:cubicBezTo>
                  <a:cubicBezTo>
                    <a:pt x="9217" y="1204"/>
                    <a:pt x="9372" y="1625"/>
                    <a:pt x="9372" y="2057"/>
                  </a:cubicBezTo>
                  <a:cubicBezTo>
                    <a:pt x="9372" y="2623"/>
                    <a:pt x="9227" y="3076"/>
                    <a:pt x="8939" y="3395"/>
                  </a:cubicBezTo>
                  <a:cubicBezTo>
                    <a:pt x="8590" y="3755"/>
                    <a:pt x="8189" y="4043"/>
                    <a:pt x="7736" y="4248"/>
                  </a:cubicBezTo>
                  <a:lnTo>
                    <a:pt x="4177" y="6049"/>
                  </a:lnTo>
                  <a:lnTo>
                    <a:pt x="9300" y="8703"/>
                  </a:lnTo>
                  <a:cubicBezTo>
                    <a:pt x="9341" y="8723"/>
                    <a:pt x="9372" y="8764"/>
                    <a:pt x="9392" y="8816"/>
                  </a:cubicBezTo>
                  <a:cubicBezTo>
                    <a:pt x="9423" y="8929"/>
                    <a:pt x="9444" y="9052"/>
                    <a:pt x="9454" y="9176"/>
                  </a:cubicBezTo>
                  <a:cubicBezTo>
                    <a:pt x="9464" y="9299"/>
                    <a:pt x="9464" y="9412"/>
                    <a:pt x="9464" y="9515"/>
                  </a:cubicBezTo>
                  <a:cubicBezTo>
                    <a:pt x="9464" y="9783"/>
                    <a:pt x="9433" y="10050"/>
                    <a:pt x="9372" y="10317"/>
                  </a:cubicBezTo>
                  <a:cubicBezTo>
                    <a:pt x="9310" y="10564"/>
                    <a:pt x="9197" y="10801"/>
                    <a:pt x="9053" y="11007"/>
                  </a:cubicBezTo>
                  <a:cubicBezTo>
                    <a:pt x="8888" y="11212"/>
                    <a:pt x="8693" y="11377"/>
                    <a:pt x="8466" y="11490"/>
                  </a:cubicBezTo>
                  <a:cubicBezTo>
                    <a:pt x="8178" y="11624"/>
                    <a:pt x="7870" y="11696"/>
                    <a:pt x="7561" y="11686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51721" y="-653293"/>
              <a:ext cx="1225288" cy="1305826"/>
            </a:xfrm>
            <a:custGeom>
              <a:avLst/>
              <a:gdLst/>
              <a:ahLst/>
              <a:cxnLst/>
              <a:rect l="l" t="t" r="r" b="b"/>
              <a:pathLst>
                <a:path w="31158" h="33206" fill="none" extrusionOk="0">
                  <a:moveTo>
                    <a:pt x="22445" y="7047"/>
                  </a:moveTo>
                  <a:lnTo>
                    <a:pt x="23309" y="5854"/>
                  </a:lnTo>
                  <a:lnTo>
                    <a:pt x="26066" y="7860"/>
                  </a:lnTo>
                  <a:cubicBezTo>
                    <a:pt x="26066" y="7860"/>
                    <a:pt x="28257" y="4908"/>
                    <a:pt x="24883" y="2459"/>
                  </a:cubicBezTo>
                  <a:cubicBezTo>
                    <a:pt x="21509" y="1"/>
                    <a:pt x="19380" y="3005"/>
                    <a:pt x="19380" y="3005"/>
                  </a:cubicBezTo>
                  <a:lnTo>
                    <a:pt x="22126" y="5000"/>
                  </a:lnTo>
                  <a:lnTo>
                    <a:pt x="21118" y="6389"/>
                  </a:lnTo>
                  <a:cubicBezTo>
                    <a:pt x="19400" y="5658"/>
                    <a:pt x="17549" y="5288"/>
                    <a:pt x="15687" y="5329"/>
                  </a:cubicBezTo>
                  <a:lnTo>
                    <a:pt x="15378" y="3406"/>
                  </a:lnTo>
                  <a:lnTo>
                    <a:pt x="11788" y="3982"/>
                  </a:lnTo>
                  <a:lnTo>
                    <a:pt x="12087" y="5895"/>
                  </a:lnTo>
                  <a:cubicBezTo>
                    <a:pt x="10307" y="6440"/>
                    <a:pt x="8651" y="7356"/>
                    <a:pt x="7252" y="8590"/>
                  </a:cubicBezTo>
                  <a:lnTo>
                    <a:pt x="5853" y="7582"/>
                  </a:lnTo>
                  <a:lnTo>
                    <a:pt x="7859" y="4825"/>
                  </a:lnTo>
                  <a:cubicBezTo>
                    <a:pt x="7859" y="4825"/>
                    <a:pt x="4907" y="2634"/>
                    <a:pt x="2459" y="6008"/>
                  </a:cubicBezTo>
                  <a:cubicBezTo>
                    <a:pt x="0" y="9382"/>
                    <a:pt x="3004" y="11512"/>
                    <a:pt x="3004" y="11512"/>
                  </a:cubicBezTo>
                  <a:lnTo>
                    <a:pt x="4999" y="8755"/>
                  </a:lnTo>
                  <a:lnTo>
                    <a:pt x="6193" y="9619"/>
                  </a:lnTo>
                  <a:cubicBezTo>
                    <a:pt x="1029" y="15276"/>
                    <a:pt x="1749" y="24123"/>
                    <a:pt x="7766" y="28865"/>
                  </a:cubicBezTo>
                  <a:lnTo>
                    <a:pt x="7509" y="33206"/>
                  </a:lnTo>
                  <a:lnTo>
                    <a:pt x="8486" y="33052"/>
                  </a:lnTo>
                  <a:lnTo>
                    <a:pt x="9731" y="30161"/>
                  </a:lnTo>
                  <a:cubicBezTo>
                    <a:pt x="14936" y="32928"/>
                    <a:pt x="21345" y="31910"/>
                    <a:pt x="25439" y="27672"/>
                  </a:cubicBezTo>
                  <a:lnTo>
                    <a:pt x="27517" y="30038"/>
                  </a:lnTo>
                  <a:lnTo>
                    <a:pt x="28504" y="29883"/>
                  </a:lnTo>
                  <a:lnTo>
                    <a:pt x="26910" y="25830"/>
                  </a:lnTo>
                  <a:cubicBezTo>
                    <a:pt x="31158" y="19463"/>
                    <a:pt x="29111" y="10833"/>
                    <a:pt x="22445" y="7047"/>
                  </a:cubicBezTo>
                  <a:close/>
                  <a:moveTo>
                    <a:pt x="17559" y="28793"/>
                  </a:moveTo>
                  <a:cubicBezTo>
                    <a:pt x="13403" y="29451"/>
                    <a:pt x="9258" y="27538"/>
                    <a:pt x="7067" y="23958"/>
                  </a:cubicBezTo>
                  <a:cubicBezTo>
                    <a:pt x="4866" y="20368"/>
                    <a:pt x="5040" y="15811"/>
                    <a:pt x="7520" y="12406"/>
                  </a:cubicBezTo>
                  <a:cubicBezTo>
                    <a:pt x="9988" y="9002"/>
                    <a:pt x="14267" y="7417"/>
                    <a:pt x="18362" y="8405"/>
                  </a:cubicBezTo>
                  <a:cubicBezTo>
                    <a:pt x="22445" y="9382"/>
                    <a:pt x="25542" y="12736"/>
                    <a:pt x="26200" y="16891"/>
                  </a:cubicBezTo>
                  <a:cubicBezTo>
                    <a:pt x="27105" y="22559"/>
                    <a:pt x="23237" y="27888"/>
                    <a:pt x="17559" y="28793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5529" y="44922"/>
              <a:ext cx="59499" cy="59892"/>
            </a:xfrm>
            <a:custGeom>
              <a:avLst/>
              <a:gdLst/>
              <a:ahLst/>
              <a:cxnLst/>
              <a:rect l="l" t="t" r="r" b="b"/>
              <a:pathLst>
                <a:path w="1513" h="1523" fill="none" extrusionOk="0">
                  <a:moveTo>
                    <a:pt x="1461" y="720"/>
                  </a:moveTo>
                  <a:cubicBezTo>
                    <a:pt x="1369" y="165"/>
                    <a:pt x="659" y="0"/>
                    <a:pt x="330" y="443"/>
                  </a:cubicBezTo>
                  <a:cubicBezTo>
                    <a:pt x="1" y="895"/>
                    <a:pt x="392" y="1523"/>
                    <a:pt x="937" y="1430"/>
                  </a:cubicBezTo>
                  <a:cubicBezTo>
                    <a:pt x="1276" y="1379"/>
                    <a:pt x="1513" y="1060"/>
                    <a:pt x="1461" y="720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59103" y="-147613"/>
              <a:ext cx="87419" cy="72830"/>
            </a:xfrm>
            <a:custGeom>
              <a:avLst/>
              <a:gdLst/>
              <a:ahLst/>
              <a:cxnLst/>
              <a:rect l="l" t="t" r="r" b="b"/>
              <a:pathLst>
                <a:path w="2223" h="1852" fill="none" extrusionOk="0">
                  <a:moveTo>
                    <a:pt x="1647" y="1564"/>
                  </a:moveTo>
                  <a:cubicBezTo>
                    <a:pt x="2223" y="1101"/>
                    <a:pt x="1945" y="165"/>
                    <a:pt x="1205" y="82"/>
                  </a:cubicBezTo>
                  <a:cubicBezTo>
                    <a:pt x="474" y="0"/>
                    <a:pt x="1" y="854"/>
                    <a:pt x="464" y="1440"/>
                  </a:cubicBezTo>
                  <a:cubicBezTo>
                    <a:pt x="752" y="1800"/>
                    <a:pt x="1277" y="1852"/>
                    <a:pt x="1647" y="1564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99440" y="-248364"/>
              <a:ext cx="65555" cy="65594"/>
            </a:xfrm>
            <a:custGeom>
              <a:avLst/>
              <a:gdLst/>
              <a:ahLst/>
              <a:cxnLst/>
              <a:rect l="l" t="t" r="r" b="b"/>
              <a:pathLst>
                <a:path w="1667" h="1668" fill="none" extrusionOk="0">
                  <a:moveTo>
                    <a:pt x="1666" y="834"/>
                  </a:moveTo>
                  <a:cubicBezTo>
                    <a:pt x="1666" y="1297"/>
                    <a:pt x="1296" y="1667"/>
                    <a:pt x="833" y="1667"/>
                  </a:cubicBezTo>
                  <a:cubicBezTo>
                    <a:pt x="370" y="1667"/>
                    <a:pt x="0" y="1297"/>
                    <a:pt x="0" y="834"/>
                  </a:cubicBezTo>
                  <a:cubicBezTo>
                    <a:pt x="0" y="371"/>
                    <a:pt x="370" y="1"/>
                    <a:pt x="833" y="1"/>
                  </a:cubicBezTo>
                  <a:cubicBezTo>
                    <a:pt x="1296" y="1"/>
                    <a:pt x="1666" y="371"/>
                    <a:pt x="1666" y="834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90045" y="324444"/>
              <a:ext cx="65948" cy="65987"/>
            </a:xfrm>
            <a:custGeom>
              <a:avLst/>
              <a:gdLst/>
              <a:ahLst/>
              <a:cxnLst/>
              <a:rect l="l" t="t" r="r" b="b"/>
              <a:pathLst>
                <a:path w="1677" h="1678" fill="none" extrusionOk="0">
                  <a:moveTo>
                    <a:pt x="1677" y="844"/>
                  </a:moveTo>
                  <a:cubicBezTo>
                    <a:pt x="1677" y="1297"/>
                    <a:pt x="1296" y="1677"/>
                    <a:pt x="844" y="1677"/>
                  </a:cubicBezTo>
                  <a:cubicBezTo>
                    <a:pt x="381" y="1677"/>
                    <a:pt x="0" y="1297"/>
                    <a:pt x="0" y="844"/>
                  </a:cubicBezTo>
                  <a:cubicBezTo>
                    <a:pt x="0" y="381"/>
                    <a:pt x="381" y="0"/>
                    <a:pt x="844" y="0"/>
                  </a:cubicBezTo>
                  <a:cubicBezTo>
                    <a:pt x="1296" y="0"/>
                    <a:pt x="1677" y="381"/>
                    <a:pt x="1677" y="844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64787" y="-73997"/>
              <a:ext cx="79319" cy="81324"/>
            </a:xfrm>
            <a:custGeom>
              <a:avLst/>
              <a:gdLst/>
              <a:ahLst/>
              <a:cxnLst/>
              <a:rect l="l" t="t" r="r" b="b"/>
              <a:pathLst>
                <a:path w="2017" h="2068" fill="none" extrusionOk="0">
                  <a:moveTo>
                    <a:pt x="1369" y="268"/>
                  </a:moveTo>
                  <a:cubicBezTo>
                    <a:pt x="669" y="0"/>
                    <a:pt x="1" y="700"/>
                    <a:pt x="309" y="1389"/>
                  </a:cubicBezTo>
                  <a:cubicBezTo>
                    <a:pt x="608" y="2068"/>
                    <a:pt x="1585" y="2037"/>
                    <a:pt x="1852" y="1348"/>
                  </a:cubicBezTo>
                  <a:cubicBezTo>
                    <a:pt x="2017" y="916"/>
                    <a:pt x="1801" y="432"/>
                    <a:pt x="1369" y="26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6450" y="133521"/>
              <a:ext cx="78925" cy="81324"/>
            </a:xfrm>
            <a:custGeom>
              <a:avLst/>
              <a:gdLst/>
              <a:ahLst/>
              <a:cxnLst/>
              <a:rect l="l" t="t" r="r" b="b"/>
              <a:pathLst>
                <a:path w="2007" h="2068" fill="none" extrusionOk="0">
                  <a:moveTo>
                    <a:pt x="1369" y="268"/>
                  </a:moveTo>
                  <a:cubicBezTo>
                    <a:pt x="669" y="0"/>
                    <a:pt x="1" y="710"/>
                    <a:pt x="299" y="1389"/>
                  </a:cubicBezTo>
                  <a:cubicBezTo>
                    <a:pt x="597" y="2068"/>
                    <a:pt x="1574" y="2047"/>
                    <a:pt x="1842" y="1348"/>
                  </a:cubicBezTo>
                  <a:cubicBezTo>
                    <a:pt x="2006" y="916"/>
                    <a:pt x="1790" y="443"/>
                    <a:pt x="1369" y="26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08910" y="216418"/>
              <a:ext cx="86987" cy="72869"/>
            </a:xfrm>
            <a:custGeom>
              <a:avLst/>
              <a:gdLst/>
              <a:ahLst/>
              <a:cxnLst/>
              <a:rect l="l" t="t" r="r" b="b"/>
              <a:pathLst>
                <a:path w="2212" h="1853" fill="none" extrusionOk="0">
                  <a:moveTo>
                    <a:pt x="576" y="299"/>
                  </a:moveTo>
                  <a:cubicBezTo>
                    <a:pt x="0" y="762"/>
                    <a:pt x="268" y="1698"/>
                    <a:pt x="1008" y="1770"/>
                  </a:cubicBezTo>
                  <a:cubicBezTo>
                    <a:pt x="1749" y="1853"/>
                    <a:pt x="2212" y="999"/>
                    <a:pt x="1749" y="423"/>
                  </a:cubicBezTo>
                  <a:cubicBezTo>
                    <a:pt x="1461" y="63"/>
                    <a:pt x="936" y="1"/>
                    <a:pt x="576" y="299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21000" y="-9700"/>
              <a:ext cx="80144" cy="78925"/>
            </a:xfrm>
            <a:custGeom>
              <a:avLst/>
              <a:gdLst/>
              <a:ahLst/>
              <a:cxnLst/>
              <a:rect l="l" t="t" r="r" b="b"/>
              <a:pathLst>
                <a:path w="2038" h="2007" fill="none" extrusionOk="0">
                  <a:moveTo>
                    <a:pt x="968" y="73"/>
                  </a:moveTo>
                  <a:cubicBezTo>
                    <a:pt x="227" y="186"/>
                    <a:pt x="1" y="1132"/>
                    <a:pt x="597" y="1575"/>
                  </a:cubicBezTo>
                  <a:cubicBezTo>
                    <a:pt x="1204" y="2007"/>
                    <a:pt x="2038" y="1503"/>
                    <a:pt x="1924" y="762"/>
                  </a:cubicBezTo>
                  <a:cubicBezTo>
                    <a:pt x="1852" y="309"/>
                    <a:pt x="1420" y="1"/>
                    <a:pt x="968" y="73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47406" y="73236"/>
              <a:ext cx="78925" cy="80144"/>
            </a:xfrm>
            <a:custGeom>
              <a:avLst/>
              <a:gdLst/>
              <a:ahLst/>
              <a:cxnLst/>
              <a:rect l="l" t="t" r="r" b="b"/>
              <a:pathLst>
                <a:path w="2007" h="2038" fill="none" extrusionOk="0">
                  <a:moveTo>
                    <a:pt x="1934" y="967"/>
                  </a:moveTo>
                  <a:cubicBezTo>
                    <a:pt x="1821" y="237"/>
                    <a:pt x="875" y="0"/>
                    <a:pt x="443" y="607"/>
                  </a:cubicBezTo>
                  <a:cubicBezTo>
                    <a:pt x="1" y="1204"/>
                    <a:pt x="505" y="2037"/>
                    <a:pt x="1245" y="1924"/>
                  </a:cubicBezTo>
                  <a:cubicBezTo>
                    <a:pt x="1698" y="1852"/>
                    <a:pt x="2006" y="1420"/>
                    <a:pt x="1934" y="9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39791" y="-241089"/>
              <a:ext cx="78925" cy="81363"/>
            </a:xfrm>
            <a:custGeom>
              <a:avLst/>
              <a:gdLst/>
              <a:ahLst/>
              <a:cxnLst/>
              <a:rect l="l" t="t" r="r" b="b"/>
              <a:pathLst>
                <a:path w="2007" h="2069" fill="none" extrusionOk="0">
                  <a:moveTo>
                    <a:pt x="1358" y="268"/>
                  </a:moveTo>
                  <a:cubicBezTo>
                    <a:pt x="669" y="1"/>
                    <a:pt x="0" y="711"/>
                    <a:pt x="299" y="1390"/>
                  </a:cubicBezTo>
                  <a:cubicBezTo>
                    <a:pt x="597" y="2068"/>
                    <a:pt x="1574" y="2038"/>
                    <a:pt x="1842" y="1348"/>
                  </a:cubicBezTo>
                  <a:cubicBezTo>
                    <a:pt x="2006" y="916"/>
                    <a:pt x="1790" y="433"/>
                    <a:pt x="1358" y="26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31879" y="300574"/>
              <a:ext cx="78925" cy="81363"/>
            </a:xfrm>
            <a:custGeom>
              <a:avLst/>
              <a:gdLst/>
              <a:ahLst/>
              <a:cxnLst/>
              <a:rect l="l" t="t" r="r" b="b"/>
              <a:pathLst>
                <a:path w="2007" h="2069" fill="none" extrusionOk="0">
                  <a:moveTo>
                    <a:pt x="1358" y="268"/>
                  </a:moveTo>
                  <a:cubicBezTo>
                    <a:pt x="669" y="1"/>
                    <a:pt x="0" y="710"/>
                    <a:pt x="298" y="1389"/>
                  </a:cubicBezTo>
                  <a:cubicBezTo>
                    <a:pt x="607" y="2068"/>
                    <a:pt x="1574" y="2037"/>
                    <a:pt x="1841" y="1348"/>
                  </a:cubicBezTo>
                  <a:cubicBezTo>
                    <a:pt x="2006" y="916"/>
                    <a:pt x="1790" y="433"/>
                    <a:pt x="1358" y="26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51381" y="-191303"/>
              <a:ext cx="87419" cy="72830"/>
            </a:xfrm>
            <a:custGeom>
              <a:avLst/>
              <a:gdLst/>
              <a:ahLst/>
              <a:cxnLst/>
              <a:rect l="l" t="t" r="r" b="b"/>
              <a:pathLst>
                <a:path w="2223" h="1852" fill="none" extrusionOk="0">
                  <a:moveTo>
                    <a:pt x="586" y="288"/>
                  </a:moveTo>
                  <a:cubicBezTo>
                    <a:pt x="0" y="751"/>
                    <a:pt x="278" y="1687"/>
                    <a:pt x="1019" y="1769"/>
                  </a:cubicBezTo>
                  <a:cubicBezTo>
                    <a:pt x="1759" y="1852"/>
                    <a:pt x="2222" y="998"/>
                    <a:pt x="1759" y="422"/>
                  </a:cubicBezTo>
                  <a:cubicBezTo>
                    <a:pt x="1471" y="62"/>
                    <a:pt x="947" y="0"/>
                    <a:pt x="586" y="28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6632" y="259322"/>
              <a:ext cx="87419" cy="72830"/>
            </a:xfrm>
            <a:custGeom>
              <a:avLst/>
              <a:gdLst/>
              <a:ahLst/>
              <a:cxnLst/>
              <a:rect l="l" t="t" r="r" b="b"/>
              <a:pathLst>
                <a:path w="2223" h="1852" fill="none" extrusionOk="0">
                  <a:moveTo>
                    <a:pt x="577" y="288"/>
                  </a:moveTo>
                  <a:cubicBezTo>
                    <a:pt x="1" y="762"/>
                    <a:pt x="279" y="1687"/>
                    <a:pt x="1009" y="1770"/>
                  </a:cubicBezTo>
                  <a:cubicBezTo>
                    <a:pt x="1750" y="1852"/>
                    <a:pt x="2223" y="998"/>
                    <a:pt x="1760" y="422"/>
                  </a:cubicBezTo>
                  <a:cubicBezTo>
                    <a:pt x="1472" y="62"/>
                    <a:pt x="937" y="0"/>
                    <a:pt x="577" y="288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17435" y="3804117"/>
              <a:ext cx="1697385" cy="1992676"/>
            </a:xfrm>
            <a:custGeom>
              <a:avLst/>
              <a:gdLst/>
              <a:ahLst/>
              <a:cxnLst/>
              <a:rect l="l" t="t" r="r" b="b"/>
              <a:pathLst>
                <a:path w="43163" h="50672" fill="none" extrusionOk="0">
                  <a:moveTo>
                    <a:pt x="1945" y="38225"/>
                  </a:moveTo>
                  <a:cubicBezTo>
                    <a:pt x="2294" y="38328"/>
                    <a:pt x="2490" y="38708"/>
                    <a:pt x="2387" y="39058"/>
                  </a:cubicBezTo>
                  <a:cubicBezTo>
                    <a:pt x="2274" y="39408"/>
                    <a:pt x="1903" y="39603"/>
                    <a:pt x="1554" y="39490"/>
                  </a:cubicBezTo>
                  <a:lnTo>
                    <a:pt x="638" y="39212"/>
                  </a:lnTo>
                  <a:lnTo>
                    <a:pt x="0" y="41249"/>
                  </a:lnTo>
                  <a:lnTo>
                    <a:pt x="30366" y="50672"/>
                  </a:lnTo>
                  <a:lnTo>
                    <a:pt x="43163" y="9423"/>
                  </a:lnTo>
                  <a:lnTo>
                    <a:pt x="12807" y="0"/>
                  </a:lnTo>
                  <a:lnTo>
                    <a:pt x="12169" y="2037"/>
                  </a:lnTo>
                  <a:lnTo>
                    <a:pt x="13085" y="2325"/>
                  </a:lnTo>
                  <a:cubicBezTo>
                    <a:pt x="13435" y="2428"/>
                    <a:pt x="13630" y="2798"/>
                    <a:pt x="13527" y="3148"/>
                  </a:cubicBezTo>
                  <a:cubicBezTo>
                    <a:pt x="13414" y="3508"/>
                    <a:pt x="13044" y="3703"/>
                    <a:pt x="12694" y="3590"/>
                  </a:cubicBezTo>
                  <a:lnTo>
                    <a:pt x="11778" y="3312"/>
                  </a:lnTo>
                  <a:lnTo>
                    <a:pt x="11244" y="5030"/>
                  </a:lnTo>
                  <a:lnTo>
                    <a:pt x="12159" y="5308"/>
                  </a:lnTo>
                  <a:cubicBezTo>
                    <a:pt x="12961" y="5596"/>
                    <a:pt x="12591" y="6810"/>
                    <a:pt x="11768" y="6583"/>
                  </a:cubicBezTo>
                  <a:lnTo>
                    <a:pt x="10853" y="6295"/>
                  </a:lnTo>
                  <a:lnTo>
                    <a:pt x="10318" y="8024"/>
                  </a:lnTo>
                  <a:lnTo>
                    <a:pt x="11233" y="8301"/>
                  </a:lnTo>
                  <a:cubicBezTo>
                    <a:pt x="11583" y="8414"/>
                    <a:pt x="11778" y="8785"/>
                    <a:pt x="11665" y="9135"/>
                  </a:cubicBezTo>
                  <a:cubicBezTo>
                    <a:pt x="11562" y="9484"/>
                    <a:pt x="11182" y="9680"/>
                    <a:pt x="10832" y="9577"/>
                  </a:cubicBezTo>
                  <a:lnTo>
                    <a:pt x="9927" y="9289"/>
                  </a:lnTo>
                  <a:lnTo>
                    <a:pt x="9392" y="11017"/>
                  </a:lnTo>
                  <a:lnTo>
                    <a:pt x="10297" y="11295"/>
                  </a:lnTo>
                  <a:cubicBezTo>
                    <a:pt x="10647" y="11408"/>
                    <a:pt x="10853" y="11778"/>
                    <a:pt x="10740" y="12128"/>
                  </a:cubicBezTo>
                  <a:cubicBezTo>
                    <a:pt x="10626" y="12478"/>
                    <a:pt x="10256" y="12673"/>
                    <a:pt x="9906" y="12570"/>
                  </a:cubicBezTo>
                  <a:lnTo>
                    <a:pt x="9001" y="12293"/>
                  </a:lnTo>
                  <a:lnTo>
                    <a:pt x="8466" y="14010"/>
                  </a:lnTo>
                  <a:lnTo>
                    <a:pt x="9371" y="14288"/>
                  </a:lnTo>
                  <a:cubicBezTo>
                    <a:pt x="9721" y="14401"/>
                    <a:pt x="9927" y="14772"/>
                    <a:pt x="9814" y="15121"/>
                  </a:cubicBezTo>
                  <a:cubicBezTo>
                    <a:pt x="9701" y="15471"/>
                    <a:pt x="9330" y="15666"/>
                    <a:pt x="8981" y="15564"/>
                  </a:cubicBezTo>
                  <a:lnTo>
                    <a:pt x="8065" y="15276"/>
                  </a:lnTo>
                  <a:lnTo>
                    <a:pt x="7530" y="17004"/>
                  </a:lnTo>
                  <a:lnTo>
                    <a:pt x="8446" y="17281"/>
                  </a:lnTo>
                  <a:cubicBezTo>
                    <a:pt x="8806" y="17384"/>
                    <a:pt x="9011" y="17765"/>
                    <a:pt x="8908" y="18125"/>
                  </a:cubicBezTo>
                  <a:cubicBezTo>
                    <a:pt x="8795" y="18485"/>
                    <a:pt x="8404" y="18680"/>
                    <a:pt x="8055" y="18557"/>
                  </a:cubicBezTo>
                  <a:lnTo>
                    <a:pt x="7139" y="18269"/>
                  </a:lnTo>
                  <a:lnTo>
                    <a:pt x="6604" y="19997"/>
                  </a:lnTo>
                  <a:lnTo>
                    <a:pt x="7520" y="20275"/>
                  </a:lnTo>
                  <a:cubicBezTo>
                    <a:pt x="7870" y="20388"/>
                    <a:pt x="8065" y="20758"/>
                    <a:pt x="7952" y="21108"/>
                  </a:cubicBezTo>
                  <a:cubicBezTo>
                    <a:pt x="7849" y="21458"/>
                    <a:pt x="7479" y="21653"/>
                    <a:pt x="7129" y="21550"/>
                  </a:cubicBezTo>
                  <a:lnTo>
                    <a:pt x="6213" y="21262"/>
                  </a:lnTo>
                  <a:lnTo>
                    <a:pt x="5679" y="22980"/>
                  </a:lnTo>
                  <a:lnTo>
                    <a:pt x="6594" y="23268"/>
                  </a:lnTo>
                  <a:cubicBezTo>
                    <a:pt x="6944" y="23371"/>
                    <a:pt x="7139" y="23752"/>
                    <a:pt x="7026" y="24101"/>
                  </a:cubicBezTo>
                  <a:cubicBezTo>
                    <a:pt x="6923" y="24451"/>
                    <a:pt x="6543" y="24647"/>
                    <a:pt x="6193" y="24533"/>
                  </a:cubicBezTo>
                  <a:lnTo>
                    <a:pt x="5277" y="24256"/>
                  </a:lnTo>
                  <a:lnTo>
                    <a:pt x="4753" y="25974"/>
                  </a:lnTo>
                  <a:lnTo>
                    <a:pt x="5658" y="26262"/>
                  </a:lnTo>
                  <a:cubicBezTo>
                    <a:pt x="6008" y="26364"/>
                    <a:pt x="6203" y="26745"/>
                    <a:pt x="6100" y="27095"/>
                  </a:cubicBezTo>
                  <a:cubicBezTo>
                    <a:pt x="5987" y="27445"/>
                    <a:pt x="5617" y="27640"/>
                    <a:pt x="5267" y="27527"/>
                  </a:cubicBezTo>
                  <a:lnTo>
                    <a:pt x="4352" y="27249"/>
                  </a:lnTo>
                  <a:lnTo>
                    <a:pt x="3817" y="28967"/>
                  </a:lnTo>
                  <a:lnTo>
                    <a:pt x="4732" y="29255"/>
                  </a:lnTo>
                  <a:cubicBezTo>
                    <a:pt x="5082" y="29358"/>
                    <a:pt x="5277" y="29728"/>
                    <a:pt x="5174" y="30088"/>
                  </a:cubicBezTo>
                  <a:cubicBezTo>
                    <a:pt x="5061" y="30438"/>
                    <a:pt x="4691" y="30633"/>
                    <a:pt x="4341" y="30520"/>
                  </a:cubicBezTo>
                  <a:lnTo>
                    <a:pt x="3426" y="30242"/>
                  </a:lnTo>
                  <a:lnTo>
                    <a:pt x="2891" y="31960"/>
                  </a:lnTo>
                  <a:lnTo>
                    <a:pt x="3806" y="32248"/>
                  </a:lnTo>
                  <a:cubicBezTo>
                    <a:pt x="4166" y="32341"/>
                    <a:pt x="4372" y="32722"/>
                    <a:pt x="4259" y="33082"/>
                  </a:cubicBezTo>
                  <a:cubicBezTo>
                    <a:pt x="4146" y="33442"/>
                    <a:pt x="3765" y="33637"/>
                    <a:pt x="3405" y="33514"/>
                  </a:cubicBezTo>
                  <a:lnTo>
                    <a:pt x="2490" y="33236"/>
                  </a:lnTo>
                  <a:lnTo>
                    <a:pt x="1955" y="34954"/>
                  </a:lnTo>
                  <a:lnTo>
                    <a:pt x="2870" y="35231"/>
                  </a:lnTo>
                  <a:cubicBezTo>
                    <a:pt x="3220" y="35345"/>
                    <a:pt x="3415" y="35715"/>
                    <a:pt x="3313" y="36065"/>
                  </a:cubicBezTo>
                  <a:lnTo>
                    <a:pt x="3313" y="36065"/>
                  </a:lnTo>
                  <a:cubicBezTo>
                    <a:pt x="3199" y="36414"/>
                    <a:pt x="2829" y="36610"/>
                    <a:pt x="2479" y="36507"/>
                  </a:cubicBezTo>
                  <a:lnTo>
                    <a:pt x="1564" y="36219"/>
                  </a:lnTo>
                  <a:lnTo>
                    <a:pt x="1029" y="37947"/>
                  </a:lnTo>
                  <a:close/>
                  <a:moveTo>
                    <a:pt x="14803" y="10266"/>
                  </a:moveTo>
                  <a:lnTo>
                    <a:pt x="35715" y="16757"/>
                  </a:lnTo>
                  <a:lnTo>
                    <a:pt x="34224" y="21550"/>
                  </a:lnTo>
                  <a:lnTo>
                    <a:pt x="13311" y="15060"/>
                  </a:ln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6021" y="4207395"/>
              <a:ext cx="880644" cy="444215"/>
            </a:xfrm>
            <a:custGeom>
              <a:avLst/>
              <a:gdLst/>
              <a:ahLst/>
              <a:cxnLst/>
              <a:rect l="l" t="t" r="r" b="b"/>
              <a:pathLst>
                <a:path w="22394" h="11296" fill="none" extrusionOk="0">
                  <a:moveTo>
                    <a:pt x="0" y="4805"/>
                  </a:moveTo>
                  <a:lnTo>
                    <a:pt x="1492" y="1"/>
                  </a:lnTo>
                  <a:lnTo>
                    <a:pt x="22394" y="6492"/>
                  </a:lnTo>
                  <a:lnTo>
                    <a:pt x="20913" y="11295"/>
                  </a:lnTo>
                  <a:close/>
                </a:path>
              </a:pathLst>
            </a:custGeom>
            <a:noFill/>
            <a:ln w="9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60" y="3982102"/>
              <a:ext cx="140430" cy="84981"/>
            </a:xfrm>
            <a:custGeom>
              <a:avLst/>
              <a:gdLst/>
              <a:ahLst/>
              <a:cxnLst/>
              <a:rect l="l" t="t" r="r" b="b"/>
              <a:pathLst>
                <a:path w="3571" h="2161" fill="none" extrusionOk="0">
                  <a:moveTo>
                    <a:pt x="3467" y="1615"/>
                  </a:moveTo>
                  <a:cubicBezTo>
                    <a:pt x="3570" y="1265"/>
                    <a:pt x="3375" y="895"/>
                    <a:pt x="3025" y="782"/>
                  </a:cubicBezTo>
                  <a:lnTo>
                    <a:pt x="2110" y="504"/>
                  </a:lnTo>
                  <a:lnTo>
                    <a:pt x="1194" y="216"/>
                  </a:lnTo>
                  <a:cubicBezTo>
                    <a:pt x="371" y="0"/>
                    <a:pt x="1" y="1204"/>
                    <a:pt x="803" y="1492"/>
                  </a:cubicBezTo>
                  <a:lnTo>
                    <a:pt x="1719" y="1769"/>
                  </a:lnTo>
                  <a:lnTo>
                    <a:pt x="2634" y="2057"/>
                  </a:lnTo>
                  <a:cubicBezTo>
                    <a:pt x="2984" y="2160"/>
                    <a:pt x="3354" y="1965"/>
                    <a:pt x="3467" y="1615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6563" y="3862750"/>
              <a:ext cx="142042" cy="87026"/>
            </a:xfrm>
            <a:custGeom>
              <a:avLst/>
              <a:gdLst/>
              <a:ahLst/>
              <a:cxnLst/>
              <a:rect l="l" t="t" r="r" b="b"/>
              <a:pathLst>
                <a:path w="3612" h="2213" fill="none" extrusionOk="0">
                  <a:moveTo>
                    <a:pt x="3508" y="1667"/>
                  </a:moveTo>
                  <a:cubicBezTo>
                    <a:pt x="3611" y="1317"/>
                    <a:pt x="3416" y="947"/>
                    <a:pt x="3066" y="834"/>
                  </a:cubicBezTo>
                  <a:lnTo>
                    <a:pt x="2150" y="556"/>
                  </a:lnTo>
                  <a:lnTo>
                    <a:pt x="1245" y="268"/>
                  </a:lnTo>
                  <a:cubicBezTo>
                    <a:pt x="391" y="1"/>
                    <a:pt x="0" y="1276"/>
                    <a:pt x="844" y="1533"/>
                  </a:cubicBezTo>
                  <a:lnTo>
                    <a:pt x="1759" y="1821"/>
                  </a:lnTo>
                  <a:lnTo>
                    <a:pt x="2675" y="2109"/>
                  </a:lnTo>
                  <a:cubicBezTo>
                    <a:pt x="3025" y="2212"/>
                    <a:pt x="3395" y="2017"/>
                    <a:pt x="3508" y="16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39" y="4098189"/>
              <a:ext cx="142435" cy="86594"/>
            </a:xfrm>
            <a:custGeom>
              <a:avLst/>
              <a:gdLst/>
              <a:ahLst/>
              <a:cxnLst/>
              <a:rect l="l" t="t" r="r" b="b"/>
              <a:pathLst>
                <a:path w="3622" h="2202" fill="none" extrusionOk="0">
                  <a:moveTo>
                    <a:pt x="3508" y="1657"/>
                  </a:moveTo>
                  <a:cubicBezTo>
                    <a:pt x="3621" y="1307"/>
                    <a:pt x="3426" y="936"/>
                    <a:pt x="3076" y="823"/>
                  </a:cubicBezTo>
                  <a:lnTo>
                    <a:pt x="2161" y="546"/>
                  </a:lnTo>
                  <a:lnTo>
                    <a:pt x="1245" y="258"/>
                  </a:lnTo>
                  <a:cubicBezTo>
                    <a:pt x="402" y="0"/>
                    <a:pt x="1" y="1266"/>
                    <a:pt x="854" y="1533"/>
                  </a:cubicBezTo>
                  <a:lnTo>
                    <a:pt x="1770" y="1811"/>
                  </a:lnTo>
                  <a:lnTo>
                    <a:pt x="2675" y="2099"/>
                  </a:lnTo>
                  <a:cubicBezTo>
                    <a:pt x="3025" y="2202"/>
                    <a:pt x="3405" y="2006"/>
                    <a:pt x="3508" y="165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33075" y="4215496"/>
              <a:ext cx="142042" cy="87026"/>
            </a:xfrm>
            <a:custGeom>
              <a:avLst/>
              <a:gdLst/>
              <a:ahLst/>
              <a:cxnLst/>
              <a:rect l="l" t="t" r="r" b="b"/>
              <a:pathLst>
                <a:path w="3612" h="2213" fill="none" extrusionOk="0">
                  <a:moveTo>
                    <a:pt x="3509" y="1667"/>
                  </a:moveTo>
                  <a:cubicBezTo>
                    <a:pt x="3611" y="1317"/>
                    <a:pt x="3416" y="947"/>
                    <a:pt x="3066" y="834"/>
                  </a:cubicBezTo>
                  <a:lnTo>
                    <a:pt x="2161" y="556"/>
                  </a:lnTo>
                  <a:lnTo>
                    <a:pt x="1245" y="268"/>
                  </a:lnTo>
                  <a:cubicBezTo>
                    <a:pt x="392" y="1"/>
                    <a:pt x="1" y="1276"/>
                    <a:pt x="844" y="1533"/>
                  </a:cubicBezTo>
                  <a:lnTo>
                    <a:pt x="1770" y="1832"/>
                  </a:lnTo>
                  <a:lnTo>
                    <a:pt x="2675" y="2109"/>
                  </a:lnTo>
                  <a:cubicBezTo>
                    <a:pt x="3025" y="2212"/>
                    <a:pt x="3395" y="2017"/>
                    <a:pt x="3509" y="16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69451" y="4333195"/>
              <a:ext cx="142003" cy="87026"/>
            </a:xfrm>
            <a:custGeom>
              <a:avLst/>
              <a:gdLst/>
              <a:ahLst/>
              <a:cxnLst/>
              <a:rect l="l" t="t" r="r" b="b"/>
              <a:pathLst>
                <a:path w="3611" h="2213" fill="none" extrusionOk="0">
                  <a:moveTo>
                    <a:pt x="3508" y="1667"/>
                  </a:moveTo>
                  <a:cubicBezTo>
                    <a:pt x="3611" y="1307"/>
                    <a:pt x="3415" y="937"/>
                    <a:pt x="3065" y="834"/>
                  </a:cubicBezTo>
                  <a:lnTo>
                    <a:pt x="2150" y="546"/>
                  </a:lnTo>
                  <a:lnTo>
                    <a:pt x="1245" y="258"/>
                  </a:lnTo>
                  <a:cubicBezTo>
                    <a:pt x="391" y="1"/>
                    <a:pt x="0" y="1266"/>
                    <a:pt x="843" y="1534"/>
                  </a:cubicBezTo>
                  <a:lnTo>
                    <a:pt x="1759" y="1822"/>
                  </a:lnTo>
                  <a:lnTo>
                    <a:pt x="2675" y="2099"/>
                  </a:lnTo>
                  <a:cubicBezTo>
                    <a:pt x="3024" y="2212"/>
                    <a:pt x="3395" y="2017"/>
                    <a:pt x="3508" y="16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4647" y="4452154"/>
              <a:ext cx="140784" cy="85768"/>
            </a:xfrm>
            <a:custGeom>
              <a:avLst/>
              <a:gdLst/>
              <a:ahLst/>
              <a:cxnLst/>
              <a:rect l="l" t="t" r="r" b="b"/>
              <a:pathLst>
                <a:path w="3580" h="2181" fill="none" extrusionOk="0">
                  <a:moveTo>
                    <a:pt x="3477" y="1636"/>
                  </a:moveTo>
                  <a:cubicBezTo>
                    <a:pt x="3580" y="1286"/>
                    <a:pt x="3384" y="905"/>
                    <a:pt x="3035" y="802"/>
                  </a:cubicBezTo>
                  <a:lnTo>
                    <a:pt x="2119" y="514"/>
                  </a:lnTo>
                  <a:lnTo>
                    <a:pt x="1204" y="237"/>
                  </a:lnTo>
                  <a:cubicBezTo>
                    <a:pt x="370" y="0"/>
                    <a:pt x="0" y="1224"/>
                    <a:pt x="813" y="1502"/>
                  </a:cubicBezTo>
                  <a:lnTo>
                    <a:pt x="1728" y="1790"/>
                  </a:lnTo>
                  <a:lnTo>
                    <a:pt x="2644" y="2068"/>
                  </a:lnTo>
                  <a:cubicBezTo>
                    <a:pt x="2993" y="2181"/>
                    <a:pt x="3364" y="1985"/>
                    <a:pt x="3477" y="1636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42674" y="4568634"/>
              <a:ext cx="142396" cy="87026"/>
            </a:xfrm>
            <a:custGeom>
              <a:avLst/>
              <a:gdLst/>
              <a:ahLst/>
              <a:cxnLst/>
              <a:rect l="l" t="t" r="r" b="b"/>
              <a:pathLst>
                <a:path w="3621" h="2213" fill="none" extrusionOk="0">
                  <a:moveTo>
                    <a:pt x="3508" y="1667"/>
                  </a:moveTo>
                  <a:cubicBezTo>
                    <a:pt x="3621" y="1317"/>
                    <a:pt x="3426" y="937"/>
                    <a:pt x="3076" y="834"/>
                  </a:cubicBezTo>
                  <a:lnTo>
                    <a:pt x="2160" y="546"/>
                  </a:lnTo>
                  <a:lnTo>
                    <a:pt x="1245" y="258"/>
                  </a:lnTo>
                  <a:cubicBezTo>
                    <a:pt x="401" y="1"/>
                    <a:pt x="0" y="1266"/>
                    <a:pt x="854" y="1533"/>
                  </a:cubicBezTo>
                  <a:lnTo>
                    <a:pt x="1759" y="1821"/>
                  </a:lnTo>
                  <a:lnTo>
                    <a:pt x="2675" y="2099"/>
                  </a:lnTo>
                  <a:cubicBezTo>
                    <a:pt x="3024" y="2212"/>
                    <a:pt x="3395" y="2017"/>
                    <a:pt x="3508" y="16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79089" y="4686373"/>
              <a:ext cx="142003" cy="86594"/>
            </a:xfrm>
            <a:custGeom>
              <a:avLst/>
              <a:gdLst/>
              <a:ahLst/>
              <a:cxnLst/>
              <a:rect l="l" t="t" r="r" b="b"/>
              <a:pathLst>
                <a:path w="3611" h="2202" fill="none" extrusionOk="0">
                  <a:moveTo>
                    <a:pt x="3508" y="1656"/>
                  </a:moveTo>
                  <a:cubicBezTo>
                    <a:pt x="3611" y="1306"/>
                    <a:pt x="3415" y="936"/>
                    <a:pt x="3066" y="823"/>
                  </a:cubicBezTo>
                  <a:lnTo>
                    <a:pt x="2161" y="545"/>
                  </a:lnTo>
                  <a:lnTo>
                    <a:pt x="1245" y="257"/>
                  </a:lnTo>
                  <a:cubicBezTo>
                    <a:pt x="391" y="0"/>
                    <a:pt x="0" y="1265"/>
                    <a:pt x="844" y="1533"/>
                  </a:cubicBezTo>
                  <a:lnTo>
                    <a:pt x="1759" y="1821"/>
                  </a:lnTo>
                  <a:lnTo>
                    <a:pt x="2675" y="2098"/>
                  </a:lnTo>
                  <a:cubicBezTo>
                    <a:pt x="3025" y="2201"/>
                    <a:pt x="3395" y="2006"/>
                    <a:pt x="3508" y="1656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15504" y="4804073"/>
              <a:ext cx="142042" cy="86594"/>
            </a:xfrm>
            <a:custGeom>
              <a:avLst/>
              <a:gdLst/>
              <a:ahLst/>
              <a:cxnLst/>
              <a:rect l="l" t="t" r="r" b="b"/>
              <a:pathLst>
                <a:path w="3612" h="2202" fill="none" extrusionOk="0">
                  <a:moveTo>
                    <a:pt x="3508" y="1657"/>
                  </a:moveTo>
                  <a:cubicBezTo>
                    <a:pt x="3611" y="1307"/>
                    <a:pt x="3416" y="936"/>
                    <a:pt x="3066" y="823"/>
                  </a:cubicBezTo>
                  <a:lnTo>
                    <a:pt x="2150" y="546"/>
                  </a:lnTo>
                  <a:lnTo>
                    <a:pt x="1235" y="258"/>
                  </a:lnTo>
                  <a:cubicBezTo>
                    <a:pt x="391" y="0"/>
                    <a:pt x="1" y="1266"/>
                    <a:pt x="844" y="1533"/>
                  </a:cubicBezTo>
                  <a:lnTo>
                    <a:pt x="1760" y="1811"/>
                  </a:lnTo>
                  <a:lnTo>
                    <a:pt x="2675" y="2099"/>
                  </a:lnTo>
                  <a:cubicBezTo>
                    <a:pt x="3025" y="2202"/>
                    <a:pt x="3395" y="2006"/>
                    <a:pt x="3508" y="165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51919" y="4921773"/>
              <a:ext cx="142042" cy="86633"/>
            </a:xfrm>
            <a:custGeom>
              <a:avLst/>
              <a:gdLst/>
              <a:ahLst/>
              <a:cxnLst/>
              <a:rect l="l" t="t" r="r" b="b"/>
              <a:pathLst>
                <a:path w="3612" h="2203" fill="none" extrusionOk="0">
                  <a:moveTo>
                    <a:pt x="3498" y="1657"/>
                  </a:moveTo>
                  <a:cubicBezTo>
                    <a:pt x="3611" y="1307"/>
                    <a:pt x="3416" y="937"/>
                    <a:pt x="3066" y="824"/>
                  </a:cubicBezTo>
                  <a:lnTo>
                    <a:pt x="2151" y="546"/>
                  </a:lnTo>
                  <a:lnTo>
                    <a:pt x="1235" y="258"/>
                  </a:lnTo>
                  <a:cubicBezTo>
                    <a:pt x="392" y="1"/>
                    <a:pt x="1" y="1266"/>
                    <a:pt x="844" y="1533"/>
                  </a:cubicBezTo>
                  <a:lnTo>
                    <a:pt x="1760" y="1811"/>
                  </a:lnTo>
                  <a:lnTo>
                    <a:pt x="2665" y="2099"/>
                  </a:lnTo>
                  <a:cubicBezTo>
                    <a:pt x="3025" y="2202"/>
                    <a:pt x="3395" y="2007"/>
                    <a:pt x="3498" y="165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87508" y="5040298"/>
              <a:ext cx="140823" cy="85807"/>
            </a:xfrm>
            <a:custGeom>
              <a:avLst/>
              <a:gdLst/>
              <a:ahLst/>
              <a:cxnLst/>
              <a:rect l="l" t="t" r="r" b="b"/>
              <a:pathLst>
                <a:path w="3581" h="2182" fill="none" extrusionOk="0">
                  <a:moveTo>
                    <a:pt x="3477" y="1636"/>
                  </a:moveTo>
                  <a:cubicBezTo>
                    <a:pt x="3580" y="1287"/>
                    <a:pt x="3385" y="916"/>
                    <a:pt x="3035" y="803"/>
                  </a:cubicBezTo>
                  <a:lnTo>
                    <a:pt x="2130" y="525"/>
                  </a:lnTo>
                  <a:lnTo>
                    <a:pt x="1214" y="237"/>
                  </a:lnTo>
                  <a:cubicBezTo>
                    <a:pt x="381" y="1"/>
                    <a:pt x="1" y="1225"/>
                    <a:pt x="813" y="1513"/>
                  </a:cubicBezTo>
                  <a:lnTo>
                    <a:pt x="1729" y="1791"/>
                  </a:lnTo>
                  <a:lnTo>
                    <a:pt x="2644" y="2079"/>
                  </a:lnTo>
                  <a:cubicBezTo>
                    <a:pt x="2994" y="2181"/>
                    <a:pt x="3364" y="1986"/>
                    <a:pt x="3477" y="1636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313384" y="5162874"/>
              <a:ext cx="130284" cy="80931"/>
            </a:xfrm>
            <a:custGeom>
              <a:avLst/>
              <a:gdLst/>
              <a:ahLst/>
              <a:cxnLst/>
              <a:rect l="l" t="t" r="r" b="b"/>
              <a:pathLst>
                <a:path w="3313" h="2058" fill="none" extrusionOk="0">
                  <a:moveTo>
                    <a:pt x="3210" y="1513"/>
                  </a:moveTo>
                  <a:lnTo>
                    <a:pt x="3210" y="1513"/>
                  </a:lnTo>
                  <a:cubicBezTo>
                    <a:pt x="3312" y="1163"/>
                    <a:pt x="3117" y="793"/>
                    <a:pt x="2767" y="679"/>
                  </a:cubicBezTo>
                  <a:lnTo>
                    <a:pt x="1852" y="391"/>
                  </a:lnTo>
                  <a:lnTo>
                    <a:pt x="947" y="114"/>
                  </a:lnTo>
                  <a:cubicBezTo>
                    <a:pt x="597" y="1"/>
                    <a:pt x="216" y="196"/>
                    <a:pt x="113" y="546"/>
                  </a:cubicBezTo>
                  <a:lnTo>
                    <a:pt x="113" y="546"/>
                  </a:lnTo>
                  <a:cubicBezTo>
                    <a:pt x="0" y="895"/>
                    <a:pt x="196" y="1276"/>
                    <a:pt x="545" y="1379"/>
                  </a:cubicBezTo>
                  <a:lnTo>
                    <a:pt x="1461" y="1667"/>
                  </a:lnTo>
                  <a:lnTo>
                    <a:pt x="2376" y="1945"/>
                  </a:lnTo>
                  <a:cubicBezTo>
                    <a:pt x="2726" y="2058"/>
                    <a:pt x="3096" y="1862"/>
                    <a:pt x="3210" y="1513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361518" y="5274518"/>
              <a:ext cx="142003" cy="87026"/>
            </a:xfrm>
            <a:custGeom>
              <a:avLst/>
              <a:gdLst/>
              <a:ahLst/>
              <a:cxnLst/>
              <a:rect l="l" t="t" r="r" b="b"/>
              <a:pathLst>
                <a:path w="3611" h="2213" fill="none" extrusionOk="0">
                  <a:moveTo>
                    <a:pt x="3508" y="1667"/>
                  </a:moveTo>
                  <a:cubicBezTo>
                    <a:pt x="3611" y="1317"/>
                    <a:pt x="3415" y="937"/>
                    <a:pt x="3066" y="834"/>
                  </a:cubicBezTo>
                  <a:lnTo>
                    <a:pt x="2150" y="546"/>
                  </a:lnTo>
                  <a:lnTo>
                    <a:pt x="1234" y="268"/>
                  </a:lnTo>
                  <a:cubicBezTo>
                    <a:pt x="391" y="1"/>
                    <a:pt x="0" y="1276"/>
                    <a:pt x="844" y="1533"/>
                  </a:cubicBezTo>
                  <a:lnTo>
                    <a:pt x="1759" y="1821"/>
                  </a:lnTo>
                  <a:lnTo>
                    <a:pt x="2675" y="2099"/>
                  </a:lnTo>
                  <a:cubicBezTo>
                    <a:pt x="3024" y="2212"/>
                    <a:pt x="3395" y="2017"/>
                    <a:pt x="3508" y="1667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89882" y="-114855"/>
              <a:ext cx="372604" cy="426401"/>
            </a:xfrm>
            <a:custGeom>
              <a:avLst/>
              <a:gdLst/>
              <a:ahLst/>
              <a:cxnLst/>
              <a:rect l="l" t="t" r="r" b="b"/>
              <a:pathLst>
                <a:path w="9475" h="10843" fill="none" extrusionOk="0">
                  <a:moveTo>
                    <a:pt x="7860" y="7314"/>
                  </a:moveTo>
                  <a:cubicBezTo>
                    <a:pt x="7788" y="7077"/>
                    <a:pt x="7674" y="6861"/>
                    <a:pt x="7530" y="6666"/>
                  </a:cubicBezTo>
                  <a:cubicBezTo>
                    <a:pt x="7397" y="6460"/>
                    <a:pt x="7232" y="6285"/>
                    <a:pt x="7057" y="6121"/>
                  </a:cubicBezTo>
                  <a:cubicBezTo>
                    <a:pt x="7489" y="6080"/>
                    <a:pt x="7911" y="5925"/>
                    <a:pt x="8281" y="5689"/>
                  </a:cubicBezTo>
                  <a:cubicBezTo>
                    <a:pt x="8693" y="5432"/>
                    <a:pt x="9001" y="5041"/>
                    <a:pt x="9156" y="4578"/>
                  </a:cubicBezTo>
                  <a:cubicBezTo>
                    <a:pt x="9475" y="3817"/>
                    <a:pt x="9403" y="2952"/>
                    <a:pt x="8971" y="2253"/>
                  </a:cubicBezTo>
                  <a:cubicBezTo>
                    <a:pt x="8539" y="1523"/>
                    <a:pt x="7726" y="936"/>
                    <a:pt x="6543" y="494"/>
                  </a:cubicBezTo>
                  <a:cubicBezTo>
                    <a:pt x="5638" y="144"/>
                    <a:pt x="4877" y="0"/>
                    <a:pt x="4249" y="41"/>
                  </a:cubicBezTo>
                  <a:cubicBezTo>
                    <a:pt x="3622" y="83"/>
                    <a:pt x="3210" y="360"/>
                    <a:pt x="3015" y="875"/>
                  </a:cubicBezTo>
                  <a:cubicBezTo>
                    <a:pt x="2922" y="1101"/>
                    <a:pt x="2891" y="1348"/>
                    <a:pt x="2943" y="1584"/>
                  </a:cubicBezTo>
                  <a:cubicBezTo>
                    <a:pt x="2984" y="1811"/>
                    <a:pt x="3066" y="2016"/>
                    <a:pt x="3200" y="2202"/>
                  </a:cubicBezTo>
                  <a:cubicBezTo>
                    <a:pt x="3498" y="2140"/>
                    <a:pt x="3817" y="2109"/>
                    <a:pt x="4126" y="2140"/>
                  </a:cubicBezTo>
                  <a:cubicBezTo>
                    <a:pt x="4527" y="2171"/>
                    <a:pt x="4918" y="2263"/>
                    <a:pt x="5298" y="2418"/>
                  </a:cubicBezTo>
                  <a:cubicBezTo>
                    <a:pt x="5771" y="2592"/>
                    <a:pt x="6101" y="2808"/>
                    <a:pt x="6275" y="3066"/>
                  </a:cubicBezTo>
                  <a:cubicBezTo>
                    <a:pt x="6440" y="3292"/>
                    <a:pt x="6481" y="3590"/>
                    <a:pt x="6378" y="3847"/>
                  </a:cubicBezTo>
                  <a:cubicBezTo>
                    <a:pt x="6162" y="4423"/>
                    <a:pt x="5689" y="4567"/>
                    <a:pt x="4949" y="4279"/>
                  </a:cubicBezTo>
                  <a:lnTo>
                    <a:pt x="3488" y="3734"/>
                  </a:lnTo>
                  <a:cubicBezTo>
                    <a:pt x="3344" y="3827"/>
                    <a:pt x="3231" y="3950"/>
                    <a:pt x="3128" y="4084"/>
                  </a:cubicBezTo>
                  <a:cubicBezTo>
                    <a:pt x="3004" y="4269"/>
                    <a:pt x="2912" y="4465"/>
                    <a:pt x="2829" y="4670"/>
                  </a:cubicBezTo>
                  <a:cubicBezTo>
                    <a:pt x="2757" y="4866"/>
                    <a:pt x="2706" y="5072"/>
                    <a:pt x="2685" y="5288"/>
                  </a:cubicBezTo>
                  <a:cubicBezTo>
                    <a:pt x="2675" y="5452"/>
                    <a:pt x="2685" y="5617"/>
                    <a:pt x="2716" y="5781"/>
                  </a:cubicBezTo>
                  <a:lnTo>
                    <a:pt x="4177" y="6326"/>
                  </a:lnTo>
                  <a:cubicBezTo>
                    <a:pt x="4671" y="6512"/>
                    <a:pt x="4990" y="6728"/>
                    <a:pt x="5134" y="6954"/>
                  </a:cubicBezTo>
                  <a:cubicBezTo>
                    <a:pt x="5278" y="7201"/>
                    <a:pt x="5288" y="7499"/>
                    <a:pt x="5175" y="7756"/>
                  </a:cubicBezTo>
                  <a:cubicBezTo>
                    <a:pt x="5072" y="8044"/>
                    <a:pt x="4825" y="8260"/>
                    <a:pt x="4527" y="8332"/>
                  </a:cubicBezTo>
                  <a:cubicBezTo>
                    <a:pt x="4198" y="8425"/>
                    <a:pt x="3776" y="8373"/>
                    <a:pt x="3251" y="8178"/>
                  </a:cubicBezTo>
                  <a:cubicBezTo>
                    <a:pt x="2778" y="8013"/>
                    <a:pt x="2346" y="7756"/>
                    <a:pt x="1986" y="7427"/>
                  </a:cubicBezTo>
                  <a:cubicBezTo>
                    <a:pt x="1739" y="7180"/>
                    <a:pt x="1523" y="6923"/>
                    <a:pt x="1328" y="6656"/>
                  </a:cubicBezTo>
                  <a:cubicBezTo>
                    <a:pt x="1081" y="6697"/>
                    <a:pt x="854" y="6789"/>
                    <a:pt x="649" y="6933"/>
                  </a:cubicBezTo>
                  <a:cubicBezTo>
                    <a:pt x="433" y="7098"/>
                    <a:pt x="268" y="7324"/>
                    <a:pt x="176" y="7581"/>
                  </a:cubicBezTo>
                  <a:cubicBezTo>
                    <a:pt x="1" y="8044"/>
                    <a:pt x="134" y="8528"/>
                    <a:pt x="566" y="9032"/>
                  </a:cubicBezTo>
                  <a:cubicBezTo>
                    <a:pt x="998" y="9546"/>
                    <a:pt x="1749" y="9999"/>
                    <a:pt x="2829" y="10400"/>
                  </a:cubicBezTo>
                  <a:cubicBezTo>
                    <a:pt x="3344" y="10606"/>
                    <a:pt x="3889" y="10729"/>
                    <a:pt x="4444" y="10791"/>
                  </a:cubicBezTo>
                  <a:cubicBezTo>
                    <a:pt x="4918" y="10842"/>
                    <a:pt x="5401" y="10801"/>
                    <a:pt x="5874" y="10688"/>
                  </a:cubicBezTo>
                  <a:cubicBezTo>
                    <a:pt x="6296" y="10575"/>
                    <a:pt x="6677" y="10369"/>
                    <a:pt x="7006" y="10081"/>
                  </a:cubicBezTo>
                  <a:cubicBezTo>
                    <a:pt x="7345" y="9793"/>
                    <a:pt x="7592" y="9412"/>
                    <a:pt x="7746" y="9001"/>
                  </a:cubicBezTo>
                  <a:cubicBezTo>
                    <a:pt x="7860" y="8703"/>
                    <a:pt x="7932" y="8394"/>
                    <a:pt x="7952" y="8085"/>
                  </a:cubicBezTo>
                  <a:cubicBezTo>
                    <a:pt x="7962" y="7828"/>
                    <a:pt x="7932" y="7561"/>
                    <a:pt x="7860" y="7314"/>
                  </a:cubicBezTo>
                  <a:close/>
                </a:path>
              </a:pathLst>
            </a:custGeom>
            <a:noFill/>
            <a:ln w="97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482600" y="2014966"/>
            <a:ext cx="6178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482600" y="2871550"/>
            <a:ext cx="6178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7569693" y="-28203"/>
            <a:ext cx="803069" cy="2310695"/>
            <a:chOff x="2078268" y="6"/>
            <a:chExt cx="803069" cy="2310695"/>
          </a:xfrm>
        </p:grpSpPr>
        <p:sp>
          <p:nvSpPr>
            <p:cNvPr id="167" name="Google Shape;167;p9"/>
            <p:cNvSpPr/>
            <p:nvPr/>
          </p:nvSpPr>
          <p:spPr>
            <a:xfrm>
              <a:off x="2078268" y="1164399"/>
              <a:ext cx="803069" cy="1146301"/>
            </a:xfrm>
            <a:custGeom>
              <a:avLst/>
              <a:gdLst/>
              <a:ahLst/>
              <a:cxnLst/>
              <a:rect l="l" t="t" r="r" b="b"/>
              <a:pathLst>
                <a:path w="23437" h="33454" extrusionOk="0">
                  <a:moveTo>
                    <a:pt x="9686" y="0"/>
                  </a:moveTo>
                  <a:lnTo>
                    <a:pt x="8897" y="10954"/>
                  </a:lnTo>
                  <a:cubicBezTo>
                    <a:pt x="3439" y="12593"/>
                    <a:pt x="1" y="17990"/>
                    <a:pt x="839" y="23633"/>
                  </a:cubicBezTo>
                  <a:cubicBezTo>
                    <a:pt x="1677" y="29276"/>
                    <a:pt x="6507" y="33453"/>
                    <a:pt x="12211" y="33453"/>
                  </a:cubicBezTo>
                  <a:cubicBezTo>
                    <a:pt x="17596" y="33428"/>
                    <a:pt x="22253" y="29695"/>
                    <a:pt x="23436" y="24446"/>
                  </a:cubicBezTo>
                  <a:lnTo>
                    <a:pt x="23091" y="24360"/>
                  </a:lnTo>
                  <a:cubicBezTo>
                    <a:pt x="22229" y="28266"/>
                    <a:pt x="19333" y="31420"/>
                    <a:pt x="15501" y="32603"/>
                  </a:cubicBezTo>
                  <a:cubicBezTo>
                    <a:pt x="14422" y="32937"/>
                    <a:pt x="13316" y="33100"/>
                    <a:pt x="12217" y="33100"/>
                  </a:cubicBezTo>
                  <a:cubicBezTo>
                    <a:pt x="9428" y="33100"/>
                    <a:pt x="6692" y="32048"/>
                    <a:pt x="4597" y="30077"/>
                  </a:cubicBezTo>
                  <a:cubicBezTo>
                    <a:pt x="1677" y="27342"/>
                    <a:pt x="445" y="23251"/>
                    <a:pt x="1381" y="19357"/>
                  </a:cubicBezTo>
                  <a:cubicBezTo>
                    <a:pt x="2317" y="15464"/>
                    <a:pt x="5262" y="12371"/>
                    <a:pt x="9106" y="11262"/>
                  </a:cubicBezTo>
                  <a:lnTo>
                    <a:pt x="9230" y="11225"/>
                  </a:lnTo>
                  <a:lnTo>
                    <a:pt x="10006" y="358"/>
                  </a:lnTo>
                  <a:lnTo>
                    <a:pt x="14417" y="358"/>
                  </a:lnTo>
                  <a:lnTo>
                    <a:pt x="15193" y="11225"/>
                  </a:lnTo>
                  <a:lnTo>
                    <a:pt x="15316" y="11262"/>
                  </a:lnTo>
                  <a:cubicBezTo>
                    <a:pt x="18520" y="12186"/>
                    <a:pt x="21132" y="14490"/>
                    <a:pt x="22450" y="17558"/>
                  </a:cubicBezTo>
                  <a:lnTo>
                    <a:pt x="22771" y="17423"/>
                  </a:lnTo>
                  <a:cubicBezTo>
                    <a:pt x="21440" y="14293"/>
                    <a:pt x="18791" y="11928"/>
                    <a:pt x="15538" y="10954"/>
                  </a:cubicBezTo>
                  <a:lnTo>
                    <a:pt x="14750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369589" y="1075310"/>
              <a:ext cx="254623" cy="101356"/>
            </a:xfrm>
            <a:custGeom>
              <a:avLst/>
              <a:gdLst/>
              <a:ahLst/>
              <a:cxnLst/>
              <a:rect l="l" t="t" r="r" b="b"/>
              <a:pathLst>
                <a:path w="7431" h="2958" extrusionOk="0">
                  <a:moveTo>
                    <a:pt x="7073" y="358"/>
                  </a:moveTo>
                  <a:lnTo>
                    <a:pt x="7073" y="2600"/>
                  </a:lnTo>
                  <a:lnTo>
                    <a:pt x="346" y="2600"/>
                  </a:lnTo>
                  <a:lnTo>
                    <a:pt x="346" y="358"/>
                  </a:lnTo>
                  <a:close/>
                  <a:moveTo>
                    <a:pt x="1" y="1"/>
                  </a:moveTo>
                  <a:lnTo>
                    <a:pt x="1" y="2958"/>
                  </a:lnTo>
                  <a:lnTo>
                    <a:pt x="7430" y="2958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2291233" y="1784258"/>
              <a:ext cx="520177" cy="338607"/>
            </a:xfrm>
            <a:custGeom>
              <a:avLst/>
              <a:gdLst/>
              <a:ahLst/>
              <a:cxnLst/>
              <a:rect l="l" t="t" r="r" b="b"/>
              <a:pathLst>
                <a:path w="15181" h="9882" extrusionOk="0">
                  <a:moveTo>
                    <a:pt x="12815" y="0"/>
                  </a:moveTo>
                  <a:lnTo>
                    <a:pt x="10831" y="2600"/>
                  </a:lnTo>
                  <a:lnTo>
                    <a:pt x="8527" y="2033"/>
                  </a:lnTo>
                  <a:lnTo>
                    <a:pt x="5927" y="6715"/>
                  </a:lnTo>
                  <a:lnTo>
                    <a:pt x="1861" y="1639"/>
                  </a:lnTo>
                  <a:lnTo>
                    <a:pt x="1" y="6321"/>
                  </a:lnTo>
                  <a:lnTo>
                    <a:pt x="2206" y="4941"/>
                  </a:lnTo>
                  <a:lnTo>
                    <a:pt x="6654" y="9882"/>
                  </a:lnTo>
                  <a:lnTo>
                    <a:pt x="9599" y="4337"/>
                  </a:lnTo>
                  <a:lnTo>
                    <a:pt x="12248" y="5076"/>
                  </a:lnTo>
                  <a:lnTo>
                    <a:pt x="13653" y="2427"/>
                  </a:lnTo>
                  <a:lnTo>
                    <a:pt x="15181" y="2378"/>
                  </a:lnTo>
                  <a:lnTo>
                    <a:pt x="12815" y="0"/>
                  </a:ln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256035" y="1758828"/>
              <a:ext cx="547178" cy="358480"/>
            </a:xfrm>
            <a:custGeom>
              <a:avLst/>
              <a:gdLst/>
              <a:ahLst/>
              <a:cxnLst/>
              <a:rect l="l" t="t" r="r" b="b"/>
              <a:pathLst>
                <a:path w="15969" h="10462" extrusionOk="0">
                  <a:moveTo>
                    <a:pt x="13196" y="543"/>
                  </a:moveTo>
                  <a:lnTo>
                    <a:pt x="15131" y="2478"/>
                  </a:lnTo>
                  <a:lnTo>
                    <a:pt x="13911" y="2527"/>
                  </a:lnTo>
                  <a:lnTo>
                    <a:pt x="12531" y="5139"/>
                  </a:lnTo>
                  <a:lnTo>
                    <a:pt x="9870" y="4400"/>
                  </a:lnTo>
                  <a:lnTo>
                    <a:pt x="6986" y="9846"/>
                  </a:lnTo>
                  <a:lnTo>
                    <a:pt x="2600" y="4979"/>
                  </a:lnTo>
                  <a:lnTo>
                    <a:pt x="740" y="6162"/>
                  </a:lnTo>
                  <a:lnTo>
                    <a:pt x="2292" y="2268"/>
                  </a:lnTo>
                  <a:lnTo>
                    <a:pt x="6333" y="7308"/>
                  </a:lnTo>
                  <a:lnTo>
                    <a:pt x="8983" y="2515"/>
                  </a:lnTo>
                  <a:lnTo>
                    <a:pt x="11287" y="3069"/>
                  </a:lnTo>
                  <a:lnTo>
                    <a:pt x="13196" y="543"/>
                  </a:lnTo>
                  <a:close/>
                  <a:moveTo>
                    <a:pt x="13159" y="1"/>
                  </a:moveTo>
                  <a:lnTo>
                    <a:pt x="11139" y="2675"/>
                  </a:lnTo>
                  <a:lnTo>
                    <a:pt x="8798" y="2096"/>
                  </a:lnTo>
                  <a:lnTo>
                    <a:pt x="6272" y="6667"/>
                  </a:lnTo>
                  <a:lnTo>
                    <a:pt x="2181" y="1566"/>
                  </a:lnTo>
                  <a:lnTo>
                    <a:pt x="0" y="7036"/>
                  </a:lnTo>
                  <a:lnTo>
                    <a:pt x="2538" y="5447"/>
                  </a:lnTo>
                  <a:lnTo>
                    <a:pt x="7060" y="10462"/>
                  </a:lnTo>
                  <a:lnTo>
                    <a:pt x="10054" y="4819"/>
                  </a:lnTo>
                  <a:lnTo>
                    <a:pt x="12704" y="5558"/>
                  </a:lnTo>
                  <a:lnTo>
                    <a:pt x="14133" y="2872"/>
                  </a:lnTo>
                  <a:lnTo>
                    <a:pt x="15969" y="2810"/>
                  </a:lnTo>
                  <a:lnTo>
                    <a:pt x="13159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2415607" y="985399"/>
              <a:ext cx="154158" cy="102178"/>
            </a:xfrm>
            <a:custGeom>
              <a:avLst/>
              <a:gdLst/>
              <a:ahLst/>
              <a:cxnLst/>
              <a:rect l="l" t="t" r="r" b="b"/>
              <a:pathLst>
                <a:path w="4499" h="2982" extrusionOk="0">
                  <a:moveTo>
                    <a:pt x="2256" y="407"/>
                  </a:moveTo>
                  <a:cubicBezTo>
                    <a:pt x="3278" y="407"/>
                    <a:pt x="4116" y="1220"/>
                    <a:pt x="4141" y="2255"/>
                  </a:cubicBezTo>
                  <a:lnTo>
                    <a:pt x="4141" y="2625"/>
                  </a:lnTo>
                  <a:lnTo>
                    <a:pt x="358" y="2625"/>
                  </a:lnTo>
                  <a:lnTo>
                    <a:pt x="358" y="2255"/>
                  </a:lnTo>
                  <a:cubicBezTo>
                    <a:pt x="383" y="1220"/>
                    <a:pt x="1221" y="407"/>
                    <a:pt x="2256" y="407"/>
                  </a:cubicBezTo>
                  <a:close/>
                  <a:moveTo>
                    <a:pt x="2256" y="0"/>
                  </a:moveTo>
                  <a:cubicBezTo>
                    <a:pt x="1011" y="0"/>
                    <a:pt x="1" y="1010"/>
                    <a:pt x="1" y="2255"/>
                  </a:cubicBezTo>
                  <a:lnTo>
                    <a:pt x="1" y="2982"/>
                  </a:lnTo>
                  <a:lnTo>
                    <a:pt x="4498" y="2982"/>
                  </a:lnTo>
                  <a:lnTo>
                    <a:pt x="4498" y="2255"/>
                  </a:lnTo>
                  <a:cubicBezTo>
                    <a:pt x="4498" y="1010"/>
                    <a:pt x="3488" y="0"/>
                    <a:pt x="2256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486536" y="6"/>
              <a:ext cx="12301" cy="1036516"/>
            </a:xfrm>
            <a:custGeom>
              <a:avLst/>
              <a:gdLst/>
              <a:ahLst/>
              <a:cxnLst/>
              <a:rect l="l" t="t" r="r" b="b"/>
              <a:pathLst>
                <a:path w="359" h="30250" extrusionOk="0">
                  <a:moveTo>
                    <a:pt x="1" y="0"/>
                  </a:moveTo>
                  <a:lnTo>
                    <a:pt x="1" y="30249"/>
                  </a:lnTo>
                  <a:lnTo>
                    <a:pt x="358" y="3024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152589" y="1914631"/>
              <a:ext cx="130070" cy="263052"/>
            </a:xfrm>
            <a:custGeom>
              <a:avLst/>
              <a:gdLst/>
              <a:ahLst/>
              <a:cxnLst/>
              <a:rect l="l" t="t" r="r" b="b"/>
              <a:pathLst>
                <a:path w="3796" h="7677" extrusionOk="0">
                  <a:moveTo>
                    <a:pt x="1" y="1"/>
                  </a:moveTo>
                  <a:cubicBezTo>
                    <a:pt x="1" y="2958"/>
                    <a:pt x="1294" y="5767"/>
                    <a:pt x="3561" y="7677"/>
                  </a:cubicBezTo>
                  <a:lnTo>
                    <a:pt x="3796" y="7406"/>
                  </a:lnTo>
                  <a:cubicBezTo>
                    <a:pt x="1615" y="5570"/>
                    <a:pt x="346" y="2859"/>
                    <a:pt x="358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324428" y="2202149"/>
              <a:ext cx="52802" cy="33820"/>
            </a:xfrm>
            <a:custGeom>
              <a:avLst/>
              <a:gdLst/>
              <a:ahLst/>
              <a:cxnLst/>
              <a:rect l="l" t="t" r="r" b="b"/>
              <a:pathLst>
                <a:path w="1541" h="987" extrusionOk="0">
                  <a:moveTo>
                    <a:pt x="185" y="0"/>
                  </a:moveTo>
                  <a:lnTo>
                    <a:pt x="0" y="308"/>
                  </a:lnTo>
                  <a:cubicBezTo>
                    <a:pt x="456" y="567"/>
                    <a:pt x="924" y="789"/>
                    <a:pt x="1417" y="986"/>
                  </a:cubicBezTo>
                  <a:lnTo>
                    <a:pt x="1540" y="653"/>
                  </a:lnTo>
                  <a:cubicBezTo>
                    <a:pt x="1072" y="469"/>
                    <a:pt x="616" y="259"/>
                    <a:pt x="185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421535" y="2238881"/>
              <a:ext cx="75177" cy="19874"/>
            </a:xfrm>
            <a:custGeom>
              <a:avLst/>
              <a:gdLst/>
              <a:ahLst/>
              <a:cxnLst/>
              <a:rect l="l" t="t" r="r" b="b"/>
              <a:pathLst>
                <a:path w="2194" h="580" extrusionOk="0">
                  <a:moveTo>
                    <a:pt x="86" y="0"/>
                  </a:moveTo>
                  <a:lnTo>
                    <a:pt x="0" y="345"/>
                  </a:lnTo>
                  <a:cubicBezTo>
                    <a:pt x="727" y="506"/>
                    <a:pt x="1454" y="579"/>
                    <a:pt x="2193" y="579"/>
                  </a:cubicBezTo>
                  <a:lnTo>
                    <a:pt x="2193" y="222"/>
                  </a:lnTo>
                  <a:cubicBezTo>
                    <a:pt x="1479" y="222"/>
                    <a:pt x="776" y="148"/>
                    <a:pt x="86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467964" y="1108650"/>
              <a:ext cx="149909" cy="12301"/>
            </a:xfrm>
            <a:custGeom>
              <a:avLst/>
              <a:gdLst/>
              <a:ahLst/>
              <a:cxnLst/>
              <a:rect l="l" t="t" r="r" b="b"/>
              <a:pathLst>
                <a:path w="4375" h="359" extrusionOk="0">
                  <a:moveTo>
                    <a:pt x="1" y="1"/>
                  </a:moveTo>
                  <a:lnTo>
                    <a:pt x="1" y="358"/>
                  </a:lnTo>
                  <a:lnTo>
                    <a:pt x="4375" y="358"/>
                  </a:lnTo>
                  <a:lnTo>
                    <a:pt x="4375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2327786" y="1164399"/>
              <a:ext cx="111498" cy="12267"/>
            </a:xfrm>
            <a:custGeom>
              <a:avLst/>
              <a:gdLst/>
              <a:ahLst/>
              <a:cxnLst/>
              <a:rect l="l" t="t" r="r" b="b"/>
              <a:pathLst>
                <a:path w="3254" h="358" extrusionOk="0">
                  <a:moveTo>
                    <a:pt x="1" y="0"/>
                  </a:moveTo>
                  <a:lnTo>
                    <a:pt x="1" y="358"/>
                  </a:lnTo>
                  <a:lnTo>
                    <a:pt x="3254" y="358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1243503" y="-26034"/>
            <a:ext cx="593607" cy="2310807"/>
            <a:chOff x="1278249" y="275621"/>
            <a:chExt cx="593607" cy="2300913"/>
          </a:xfrm>
        </p:grpSpPr>
        <p:sp>
          <p:nvSpPr>
            <p:cNvPr id="179" name="Google Shape;179;p9"/>
            <p:cNvSpPr/>
            <p:nvPr/>
          </p:nvSpPr>
          <p:spPr>
            <a:xfrm>
              <a:off x="1363373" y="2126807"/>
              <a:ext cx="480087" cy="449728"/>
            </a:xfrm>
            <a:custGeom>
              <a:avLst/>
              <a:gdLst/>
              <a:ahLst/>
              <a:cxnLst/>
              <a:rect l="l" t="t" r="r" b="b"/>
              <a:pathLst>
                <a:path w="14011" h="13125" extrusionOk="0">
                  <a:moveTo>
                    <a:pt x="7018" y="1"/>
                  </a:moveTo>
                  <a:cubicBezTo>
                    <a:pt x="4720" y="1"/>
                    <a:pt x="2553" y="1206"/>
                    <a:pt x="1356" y="3219"/>
                  </a:cubicBezTo>
                  <a:cubicBezTo>
                    <a:pt x="1" y="5499"/>
                    <a:pt x="161" y="8370"/>
                    <a:pt x="1750" y="10501"/>
                  </a:cubicBezTo>
                  <a:cubicBezTo>
                    <a:pt x="3005" y="12173"/>
                    <a:pt x="4964" y="13125"/>
                    <a:pt x="6995" y="13125"/>
                  </a:cubicBezTo>
                  <a:cubicBezTo>
                    <a:pt x="7537" y="13125"/>
                    <a:pt x="8085" y="13057"/>
                    <a:pt x="8626" y="12916"/>
                  </a:cubicBezTo>
                  <a:cubicBezTo>
                    <a:pt x="11201" y="12263"/>
                    <a:pt x="13123" y="10119"/>
                    <a:pt x="13493" y="7495"/>
                  </a:cubicBezTo>
                  <a:cubicBezTo>
                    <a:pt x="14010" y="3909"/>
                    <a:pt x="11521" y="583"/>
                    <a:pt x="7936" y="65"/>
                  </a:cubicBezTo>
                  <a:cubicBezTo>
                    <a:pt x="7629" y="22"/>
                    <a:pt x="7322" y="1"/>
                    <a:pt x="7018" y="1"/>
                  </a:cubicBezTo>
                  <a:close/>
                </a:path>
              </a:pathLst>
            </a:custGeom>
            <a:solidFill>
              <a:srgbClr val="8FA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566178" y="2544970"/>
              <a:ext cx="61232" cy="18195"/>
            </a:xfrm>
            <a:custGeom>
              <a:avLst/>
              <a:gdLst/>
              <a:ahLst/>
              <a:cxnLst/>
              <a:rect l="l" t="t" r="r" b="b"/>
              <a:pathLst>
                <a:path w="1787" h="531" extrusionOk="0">
                  <a:moveTo>
                    <a:pt x="1713" y="0"/>
                  </a:moveTo>
                  <a:cubicBezTo>
                    <a:pt x="1238" y="116"/>
                    <a:pt x="746" y="178"/>
                    <a:pt x="259" y="178"/>
                  </a:cubicBezTo>
                  <a:cubicBezTo>
                    <a:pt x="176" y="178"/>
                    <a:pt x="94" y="176"/>
                    <a:pt x="13" y="173"/>
                  </a:cubicBezTo>
                  <a:lnTo>
                    <a:pt x="0" y="530"/>
                  </a:lnTo>
                  <a:lnTo>
                    <a:pt x="247" y="530"/>
                  </a:lnTo>
                  <a:cubicBezTo>
                    <a:pt x="764" y="530"/>
                    <a:pt x="1282" y="469"/>
                    <a:pt x="1787" y="345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331428" y="2101478"/>
              <a:ext cx="494855" cy="449420"/>
            </a:xfrm>
            <a:custGeom>
              <a:avLst/>
              <a:gdLst/>
              <a:ahLst/>
              <a:cxnLst/>
              <a:rect l="l" t="t" r="r" b="b"/>
              <a:pathLst>
                <a:path w="14442" h="13116" extrusionOk="0">
                  <a:moveTo>
                    <a:pt x="7089" y="0"/>
                  </a:moveTo>
                  <a:cubicBezTo>
                    <a:pt x="6924" y="0"/>
                    <a:pt x="6759" y="6"/>
                    <a:pt x="6592" y="18"/>
                  </a:cubicBezTo>
                  <a:cubicBezTo>
                    <a:pt x="3389" y="252"/>
                    <a:pt x="801" y="2717"/>
                    <a:pt x="407" y="5896"/>
                  </a:cubicBezTo>
                  <a:cubicBezTo>
                    <a:pt x="1" y="9074"/>
                    <a:pt x="1898" y="12093"/>
                    <a:pt x="4941" y="13116"/>
                  </a:cubicBezTo>
                  <a:lnTo>
                    <a:pt x="5052" y="12783"/>
                  </a:lnTo>
                  <a:cubicBezTo>
                    <a:pt x="2169" y="11810"/>
                    <a:pt x="370" y="8951"/>
                    <a:pt x="752" y="5933"/>
                  </a:cubicBezTo>
                  <a:cubicBezTo>
                    <a:pt x="1134" y="2926"/>
                    <a:pt x="3586" y="597"/>
                    <a:pt x="6617" y="363"/>
                  </a:cubicBezTo>
                  <a:cubicBezTo>
                    <a:pt x="6774" y="352"/>
                    <a:pt x="6931" y="346"/>
                    <a:pt x="7086" y="346"/>
                  </a:cubicBezTo>
                  <a:cubicBezTo>
                    <a:pt x="9929" y="346"/>
                    <a:pt x="12451" y="2240"/>
                    <a:pt x="13234" y="5008"/>
                  </a:cubicBezTo>
                  <a:cubicBezTo>
                    <a:pt x="14059" y="7929"/>
                    <a:pt x="12704" y="11034"/>
                    <a:pt x="10005" y="12414"/>
                  </a:cubicBezTo>
                  <a:lnTo>
                    <a:pt x="10166" y="12734"/>
                  </a:lnTo>
                  <a:cubicBezTo>
                    <a:pt x="13012" y="11268"/>
                    <a:pt x="14441" y="8003"/>
                    <a:pt x="13579" y="4910"/>
                  </a:cubicBezTo>
                  <a:cubicBezTo>
                    <a:pt x="12749" y="1990"/>
                    <a:pt x="10082" y="0"/>
                    <a:pt x="7089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291304" y="2101101"/>
              <a:ext cx="528640" cy="393671"/>
            </a:xfrm>
            <a:custGeom>
              <a:avLst/>
              <a:gdLst/>
              <a:ahLst/>
              <a:cxnLst/>
              <a:rect l="l" t="t" r="r" b="b"/>
              <a:pathLst>
                <a:path w="15428" h="11489" extrusionOk="0">
                  <a:moveTo>
                    <a:pt x="8281" y="355"/>
                  </a:moveTo>
                  <a:cubicBezTo>
                    <a:pt x="11939" y="355"/>
                    <a:pt x="15028" y="3553"/>
                    <a:pt x="14602" y="7434"/>
                  </a:cubicBezTo>
                  <a:cubicBezTo>
                    <a:pt x="13308" y="9049"/>
                    <a:pt x="11349" y="10244"/>
                    <a:pt x="9069" y="10810"/>
                  </a:cubicBezTo>
                  <a:cubicBezTo>
                    <a:pt x="8182" y="11027"/>
                    <a:pt x="7284" y="11134"/>
                    <a:pt x="6404" y="11134"/>
                  </a:cubicBezTo>
                  <a:cubicBezTo>
                    <a:pt x="5280" y="11134"/>
                    <a:pt x="4188" y="10959"/>
                    <a:pt x="3192" y="10613"/>
                  </a:cubicBezTo>
                  <a:cubicBezTo>
                    <a:pt x="445" y="7015"/>
                    <a:pt x="2194" y="1804"/>
                    <a:pt x="6544" y="596"/>
                  </a:cubicBezTo>
                  <a:cubicBezTo>
                    <a:pt x="7129" y="432"/>
                    <a:pt x="7712" y="355"/>
                    <a:pt x="8281" y="355"/>
                  </a:cubicBezTo>
                  <a:close/>
                  <a:moveTo>
                    <a:pt x="8277" y="0"/>
                  </a:moveTo>
                  <a:cubicBezTo>
                    <a:pt x="7681" y="0"/>
                    <a:pt x="7071" y="80"/>
                    <a:pt x="6457" y="251"/>
                  </a:cubicBezTo>
                  <a:cubicBezTo>
                    <a:pt x="1837" y="1532"/>
                    <a:pt x="1" y="7089"/>
                    <a:pt x="2933" y="10872"/>
                  </a:cubicBezTo>
                  <a:lnTo>
                    <a:pt x="2970" y="10909"/>
                  </a:lnTo>
                  <a:lnTo>
                    <a:pt x="3020" y="10934"/>
                  </a:lnTo>
                  <a:cubicBezTo>
                    <a:pt x="4072" y="11292"/>
                    <a:pt x="5171" y="11489"/>
                    <a:pt x="6293" y="11489"/>
                  </a:cubicBezTo>
                  <a:cubicBezTo>
                    <a:pt x="6327" y="11489"/>
                    <a:pt x="6362" y="11489"/>
                    <a:pt x="6396" y="11488"/>
                  </a:cubicBezTo>
                  <a:cubicBezTo>
                    <a:pt x="7320" y="11488"/>
                    <a:pt x="8256" y="11377"/>
                    <a:pt x="9156" y="11155"/>
                  </a:cubicBezTo>
                  <a:cubicBezTo>
                    <a:pt x="11534" y="10576"/>
                    <a:pt x="13579" y="9307"/>
                    <a:pt x="14922" y="7619"/>
                  </a:cubicBezTo>
                  <a:lnTo>
                    <a:pt x="14947" y="7582"/>
                  </a:lnTo>
                  <a:lnTo>
                    <a:pt x="14947" y="7533"/>
                  </a:lnTo>
                  <a:cubicBezTo>
                    <a:pt x="15427" y="3410"/>
                    <a:pt x="12158" y="0"/>
                    <a:pt x="8277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291304" y="2101101"/>
              <a:ext cx="528640" cy="393671"/>
            </a:xfrm>
            <a:custGeom>
              <a:avLst/>
              <a:gdLst/>
              <a:ahLst/>
              <a:cxnLst/>
              <a:rect l="l" t="t" r="r" b="b"/>
              <a:pathLst>
                <a:path w="15428" h="11489" extrusionOk="0">
                  <a:moveTo>
                    <a:pt x="8281" y="355"/>
                  </a:moveTo>
                  <a:cubicBezTo>
                    <a:pt x="11939" y="355"/>
                    <a:pt x="15028" y="3553"/>
                    <a:pt x="14602" y="7434"/>
                  </a:cubicBezTo>
                  <a:cubicBezTo>
                    <a:pt x="13308" y="9049"/>
                    <a:pt x="11349" y="10244"/>
                    <a:pt x="9069" y="10810"/>
                  </a:cubicBezTo>
                  <a:cubicBezTo>
                    <a:pt x="8182" y="11027"/>
                    <a:pt x="7284" y="11134"/>
                    <a:pt x="6404" y="11134"/>
                  </a:cubicBezTo>
                  <a:cubicBezTo>
                    <a:pt x="5280" y="11134"/>
                    <a:pt x="4188" y="10959"/>
                    <a:pt x="3192" y="10613"/>
                  </a:cubicBezTo>
                  <a:cubicBezTo>
                    <a:pt x="445" y="7015"/>
                    <a:pt x="2194" y="1804"/>
                    <a:pt x="6544" y="596"/>
                  </a:cubicBezTo>
                  <a:cubicBezTo>
                    <a:pt x="7129" y="432"/>
                    <a:pt x="7712" y="355"/>
                    <a:pt x="8281" y="355"/>
                  </a:cubicBezTo>
                  <a:close/>
                  <a:moveTo>
                    <a:pt x="8277" y="0"/>
                  </a:moveTo>
                  <a:cubicBezTo>
                    <a:pt x="7681" y="0"/>
                    <a:pt x="7071" y="80"/>
                    <a:pt x="6457" y="251"/>
                  </a:cubicBezTo>
                  <a:cubicBezTo>
                    <a:pt x="1837" y="1532"/>
                    <a:pt x="1" y="7089"/>
                    <a:pt x="2933" y="10872"/>
                  </a:cubicBezTo>
                  <a:lnTo>
                    <a:pt x="2970" y="10909"/>
                  </a:lnTo>
                  <a:lnTo>
                    <a:pt x="3020" y="10934"/>
                  </a:lnTo>
                  <a:cubicBezTo>
                    <a:pt x="4072" y="11292"/>
                    <a:pt x="5171" y="11489"/>
                    <a:pt x="6293" y="11489"/>
                  </a:cubicBezTo>
                  <a:cubicBezTo>
                    <a:pt x="6327" y="11489"/>
                    <a:pt x="6362" y="11489"/>
                    <a:pt x="6396" y="11488"/>
                  </a:cubicBezTo>
                  <a:cubicBezTo>
                    <a:pt x="7320" y="11488"/>
                    <a:pt x="8256" y="11377"/>
                    <a:pt x="9156" y="11155"/>
                  </a:cubicBezTo>
                  <a:cubicBezTo>
                    <a:pt x="11534" y="10576"/>
                    <a:pt x="13579" y="9307"/>
                    <a:pt x="14922" y="7619"/>
                  </a:cubicBezTo>
                  <a:lnTo>
                    <a:pt x="14947" y="7582"/>
                  </a:lnTo>
                  <a:lnTo>
                    <a:pt x="14947" y="7533"/>
                  </a:lnTo>
                  <a:cubicBezTo>
                    <a:pt x="15427" y="3410"/>
                    <a:pt x="12158" y="0"/>
                    <a:pt x="8277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368572" y="2101478"/>
              <a:ext cx="329766" cy="144633"/>
            </a:xfrm>
            <a:custGeom>
              <a:avLst/>
              <a:gdLst/>
              <a:ahLst/>
              <a:cxnLst/>
              <a:rect l="l" t="t" r="r" b="b"/>
              <a:pathLst>
                <a:path w="9624" h="4221" extrusionOk="0">
                  <a:moveTo>
                    <a:pt x="6026" y="351"/>
                  </a:moveTo>
                  <a:cubicBezTo>
                    <a:pt x="6320" y="351"/>
                    <a:pt x="6616" y="371"/>
                    <a:pt x="6913" y="413"/>
                  </a:cubicBezTo>
                  <a:cubicBezTo>
                    <a:pt x="7677" y="523"/>
                    <a:pt x="8429" y="770"/>
                    <a:pt x="9106" y="1152"/>
                  </a:cubicBezTo>
                  <a:cubicBezTo>
                    <a:pt x="8121" y="2372"/>
                    <a:pt x="6531" y="3283"/>
                    <a:pt x="4720" y="3678"/>
                  </a:cubicBezTo>
                  <a:cubicBezTo>
                    <a:pt x="4140" y="3806"/>
                    <a:pt x="3549" y="3870"/>
                    <a:pt x="2958" y="3870"/>
                  </a:cubicBezTo>
                  <a:cubicBezTo>
                    <a:pt x="2131" y="3870"/>
                    <a:pt x="1304" y="3744"/>
                    <a:pt x="506" y="3493"/>
                  </a:cubicBezTo>
                  <a:cubicBezTo>
                    <a:pt x="1672" y="1532"/>
                    <a:pt x="3782" y="351"/>
                    <a:pt x="6026" y="351"/>
                  </a:cubicBezTo>
                  <a:close/>
                  <a:moveTo>
                    <a:pt x="6017" y="1"/>
                  </a:moveTo>
                  <a:cubicBezTo>
                    <a:pt x="3576" y="1"/>
                    <a:pt x="1301" y="1332"/>
                    <a:pt x="99" y="3505"/>
                  </a:cubicBezTo>
                  <a:lnTo>
                    <a:pt x="1" y="3690"/>
                  </a:lnTo>
                  <a:lnTo>
                    <a:pt x="186" y="3764"/>
                  </a:lnTo>
                  <a:cubicBezTo>
                    <a:pt x="1029" y="4061"/>
                    <a:pt x="1907" y="4220"/>
                    <a:pt x="2797" y="4220"/>
                  </a:cubicBezTo>
                  <a:cubicBezTo>
                    <a:pt x="2830" y="4220"/>
                    <a:pt x="2863" y="4220"/>
                    <a:pt x="2896" y="4220"/>
                  </a:cubicBezTo>
                  <a:cubicBezTo>
                    <a:pt x="3525" y="4220"/>
                    <a:pt x="4165" y="4146"/>
                    <a:pt x="4794" y="4023"/>
                  </a:cubicBezTo>
                  <a:cubicBezTo>
                    <a:pt x="6765" y="3591"/>
                    <a:pt x="8490" y="2569"/>
                    <a:pt x="9513" y="1201"/>
                  </a:cubicBezTo>
                  <a:lnTo>
                    <a:pt x="9624" y="1053"/>
                  </a:lnTo>
                  <a:lnTo>
                    <a:pt x="9464" y="942"/>
                  </a:lnTo>
                  <a:cubicBezTo>
                    <a:pt x="8687" y="486"/>
                    <a:pt x="7849" y="191"/>
                    <a:pt x="6962" y="68"/>
                  </a:cubicBezTo>
                  <a:cubicBezTo>
                    <a:pt x="6646" y="23"/>
                    <a:pt x="6330" y="1"/>
                    <a:pt x="6017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278249" y="2208933"/>
              <a:ext cx="593607" cy="257125"/>
            </a:xfrm>
            <a:custGeom>
              <a:avLst/>
              <a:gdLst/>
              <a:ahLst/>
              <a:cxnLst/>
              <a:rect l="l" t="t" r="r" b="b"/>
              <a:pathLst>
                <a:path w="17324" h="7504" extrusionOk="0">
                  <a:moveTo>
                    <a:pt x="15291" y="1"/>
                  </a:moveTo>
                  <a:cubicBezTo>
                    <a:pt x="14985" y="1"/>
                    <a:pt x="14640" y="21"/>
                    <a:pt x="14256" y="61"/>
                  </a:cubicBezTo>
                  <a:lnTo>
                    <a:pt x="14293" y="418"/>
                  </a:lnTo>
                  <a:cubicBezTo>
                    <a:pt x="14659" y="379"/>
                    <a:pt x="14992" y="360"/>
                    <a:pt x="15287" y="360"/>
                  </a:cubicBezTo>
                  <a:cubicBezTo>
                    <a:pt x="16102" y="360"/>
                    <a:pt x="16621" y="508"/>
                    <a:pt x="16720" y="788"/>
                  </a:cubicBezTo>
                  <a:cubicBezTo>
                    <a:pt x="16843" y="1096"/>
                    <a:pt x="16412" y="1786"/>
                    <a:pt x="14872" y="2797"/>
                  </a:cubicBezTo>
                  <a:cubicBezTo>
                    <a:pt x="13455" y="3721"/>
                    <a:pt x="11471" y="4669"/>
                    <a:pt x="9278" y="5470"/>
                  </a:cubicBezTo>
                  <a:cubicBezTo>
                    <a:pt x="6155" y="6624"/>
                    <a:pt x="3512" y="7155"/>
                    <a:pt x="1974" y="7155"/>
                  </a:cubicBezTo>
                  <a:cubicBezTo>
                    <a:pt x="1164" y="7155"/>
                    <a:pt x="661" y="7008"/>
                    <a:pt x="554" y="6727"/>
                  </a:cubicBezTo>
                  <a:cubicBezTo>
                    <a:pt x="407" y="6333"/>
                    <a:pt x="1047" y="5618"/>
                    <a:pt x="2255" y="4817"/>
                  </a:cubicBezTo>
                  <a:lnTo>
                    <a:pt x="2058" y="4522"/>
                  </a:lnTo>
                  <a:cubicBezTo>
                    <a:pt x="628" y="5483"/>
                    <a:pt x="0" y="6259"/>
                    <a:pt x="222" y="6850"/>
                  </a:cubicBezTo>
                  <a:cubicBezTo>
                    <a:pt x="394" y="7306"/>
                    <a:pt x="1047" y="7503"/>
                    <a:pt x="2008" y="7503"/>
                  </a:cubicBezTo>
                  <a:cubicBezTo>
                    <a:pt x="3820" y="7503"/>
                    <a:pt x="6715" y="6789"/>
                    <a:pt x="9389" y="5803"/>
                  </a:cubicBezTo>
                  <a:cubicBezTo>
                    <a:pt x="11607" y="4990"/>
                    <a:pt x="13615" y="4029"/>
                    <a:pt x="15057" y="3092"/>
                  </a:cubicBezTo>
                  <a:cubicBezTo>
                    <a:pt x="16116" y="2402"/>
                    <a:pt x="17324" y="1417"/>
                    <a:pt x="17053" y="665"/>
                  </a:cubicBezTo>
                  <a:cubicBezTo>
                    <a:pt x="16892" y="220"/>
                    <a:pt x="16303" y="1"/>
                    <a:pt x="15291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398965" y="2210578"/>
              <a:ext cx="276176" cy="79426"/>
            </a:xfrm>
            <a:custGeom>
              <a:avLst/>
              <a:gdLst/>
              <a:ahLst/>
              <a:cxnLst/>
              <a:rect l="l" t="t" r="r" b="b"/>
              <a:pathLst>
                <a:path w="8060" h="2318" extrusionOk="0">
                  <a:moveTo>
                    <a:pt x="7813" y="1"/>
                  </a:moveTo>
                  <a:cubicBezTo>
                    <a:pt x="6004" y="1640"/>
                    <a:pt x="3450" y="1948"/>
                    <a:pt x="1776" y="1948"/>
                  </a:cubicBezTo>
                  <a:cubicBezTo>
                    <a:pt x="770" y="1948"/>
                    <a:pt x="81" y="1837"/>
                    <a:pt x="63" y="1837"/>
                  </a:cubicBezTo>
                  <a:lnTo>
                    <a:pt x="1" y="2182"/>
                  </a:lnTo>
                  <a:cubicBezTo>
                    <a:pt x="605" y="2280"/>
                    <a:pt x="1221" y="2317"/>
                    <a:pt x="1824" y="2317"/>
                  </a:cubicBezTo>
                  <a:cubicBezTo>
                    <a:pt x="3549" y="2317"/>
                    <a:pt x="6162" y="1985"/>
                    <a:pt x="8059" y="272"/>
                  </a:cubicBezTo>
                  <a:lnTo>
                    <a:pt x="7813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506214" y="275621"/>
              <a:ext cx="12267" cy="1828874"/>
            </a:xfrm>
            <a:custGeom>
              <a:avLst/>
              <a:gdLst/>
              <a:ahLst/>
              <a:cxnLst/>
              <a:rect l="l" t="t" r="r" b="b"/>
              <a:pathLst>
                <a:path w="358" h="61755" extrusionOk="0">
                  <a:moveTo>
                    <a:pt x="1" y="0"/>
                  </a:moveTo>
                  <a:lnTo>
                    <a:pt x="1" y="61755"/>
                  </a:lnTo>
                  <a:lnTo>
                    <a:pt x="358" y="61755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9"/>
          <p:cNvSpPr/>
          <p:nvPr/>
        </p:nvSpPr>
        <p:spPr>
          <a:xfrm>
            <a:off x="719991" y="899777"/>
            <a:ext cx="477226" cy="459186"/>
          </a:xfrm>
          <a:custGeom>
            <a:avLst/>
            <a:gdLst/>
            <a:ahLst/>
            <a:cxnLst/>
            <a:rect l="l" t="t" r="r" b="b"/>
            <a:pathLst>
              <a:path w="14285" h="13745" extrusionOk="0">
                <a:moveTo>
                  <a:pt x="7428" y="435"/>
                </a:moveTo>
                <a:cubicBezTo>
                  <a:pt x="10993" y="435"/>
                  <a:pt x="13868" y="3335"/>
                  <a:pt x="13845" y="6900"/>
                </a:cubicBezTo>
                <a:cubicBezTo>
                  <a:pt x="13880" y="10486"/>
                  <a:pt x="10992" y="13400"/>
                  <a:pt x="7424" y="13400"/>
                </a:cubicBezTo>
                <a:cubicBezTo>
                  <a:pt x="7409" y="13400"/>
                  <a:pt x="7395" y="13400"/>
                  <a:pt x="7380" y="13400"/>
                </a:cubicBezTo>
                <a:cubicBezTo>
                  <a:pt x="3780" y="13388"/>
                  <a:pt x="904" y="10429"/>
                  <a:pt x="975" y="6840"/>
                </a:cubicBezTo>
                <a:cubicBezTo>
                  <a:pt x="952" y="3299"/>
                  <a:pt x="3875" y="435"/>
                  <a:pt x="7428" y="435"/>
                </a:cubicBezTo>
                <a:close/>
                <a:moveTo>
                  <a:pt x="7416" y="1"/>
                </a:moveTo>
                <a:cubicBezTo>
                  <a:pt x="5613" y="1"/>
                  <a:pt x="3842" y="710"/>
                  <a:pt x="2520" y="2040"/>
                </a:cubicBezTo>
                <a:cubicBezTo>
                  <a:pt x="571" y="4012"/>
                  <a:pt x="1" y="6971"/>
                  <a:pt x="1070" y="9538"/>
                </a:cubicBezTo>
                <a:cubicBezTo>
                  <a:pt x="2148" y="12095"/>
                  <a:pt x="4653" y="13744"/>
                  <a:pt x="7422" y="13744"/>
                </a:cubicBezTo>
                <a:cubicBezTo>
                  <a:pt x="7432" y="13744"/>
                  <a:pt x="7442" y="13744"/>
                  <a:pt x="7452" y="13744"/>
                </a:cubicBezTo>
                <a:cubicBezTo>
                  <a:pt x="11218" y="13744"/>
                  <a:pt x="14284" y="10655"/>
                  <a:pt x="14272" y="6840"/>
                </a:cubicBezTo>
                <a:cubicBezTo>
                  <a:pt x="14261" y="4060"/>
                  <a:pt x="12585" y="1564"/>
                  <a:pt x="10006" y="507"/>
                </a:cubicBezTo>
                <a:cubicBezTo>
                  <a:pt x="9167" y="166"/>
                  <a:pt x="8288" y="1"/>
                  <a:pt x="7416" y="1"/>
                </a:cubicBezTo>
                <a:close/>
              </a:path>
            </a:pathLst>
          </a:custGeom>
          <a:solidFill>
            <a:srgbClr val="2E2B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1062243">
            <a:off x="1783199" y="426395"/>
            <a:ext cx="466338" cy="393186"/>
          </a:xfrm>
          <a:custGeom>
            <a:avLst/>
            <a:gdLst/>
            <a:ahLst/>
            <a:cxnLst/>
            <a:rect l="l" t="t" r="r" b="b"/>
            <a:pathLst>
              <a:path w="15294" h="12775" fill="none" extrusionOk="0">
                <a:moveTo>
                  <a:pt x="11777" y="12775"/>
                </a:moveTo>
                <a:cubicBezTo>
                  <a:pt x="9685" y="12775"/>
                  <a:pt x="8616" y="11563"/>
                  <a:pt x="8616" y="9174"/>
                </a:cubicBezTo>
                <a:lnTo>
                  <a:pt x="8616" y="3780"/>
                </a:lnTo>
                <a:lnTo>
                  <a:pt x="6631" y="3780"/>
                </a:lnTo>
                <a:lnTo>
                  <a:pt x="6631" y="12240"/>
                </a:lnTo>
                <a:cubicBezTo>
                  <a:pt x="6631" y="12347"/>
                  <a:pt x="6560" y="12442"/>
                  <a:pt x="6453" y="12466"/>
                </a:cubicBezTo>
                <a:cubicBezTo>
                  <a:pt x="6287" y="12490"/>
                  <a:pt x="6025" y="12537"/>
                  <a:pt x="5633" y="12597"/>
                </a:cubicBezTo>
                <a:cubicBezTo>
                  <a:pt x="4944" y="12715"/>
                  <a:pt x="4231" y="12715"/>
                  <a:pt x="3542" y="12609"/>
                </a:cubicBezTo>
                <a:cubicBezTo>
                  <a:pt x="3257" y="12561"/>
                  <a:pt x="2983" y="12454"/>
                  <a:pt x="2757" y="12288"/>
                </a:cubicBezTo>
                <a:cubicBezTo>
                  <a:pt x="2520" y="12109"/>
                  <a:pt x="2353" y="11872"/>
                  <a:pt x="2258" y="11598"/>
                </a:cubicBezTo>
                <a:cubicBezTo>
                  <a:pt x="2151" y="11254"/>
                  <a:pt x="2104" y="10909"/>
                  <a:pt x="2116" y="10553"/>
                </a:cubicBezTo>
                <a:lnTo>
                  <a:pt x="2116" y="3780"/>
                </a:lnTo>
                <a:lnTo>
                  <a:pt x="666" y="3780"/>
                </a:lnTo>
                <a:cubicBezTo>
                  <a:pt x="583" y="3780"/>
                  <a:pt x="512" y="3732"/>
                  <a:pt x="476" y="3661"/>
                </a:cubicBezTo>
                <a:cubicBezTo>
                  <a:pt x="345" y="3423"/>
                  <a:pt x="250" y="3185"/>
                  <a:pt x="167" y="2924"/>
                </a:cubicBezTo>
                <a:cubicBezTo>
                  <a:pt x="60" y="2603"/>
                  <a:pt x="1" y="2270"/>
                  <a:pt x="1" y="1938"/>
                </a:cubicBezTo>
                <a:cubicBezTo>
                  <a:pt x="1" y="1272"/>
                  <a:pt x="167" y="785"/>
                  <a:pt x="476" y="476"/>
                </a:cubicBezTo>
                <a:cubicBezTo>
                  <a:pt x="797" y="167"/>
                  <a:pt x="1236" y="1"/>
                  <a:pt x="1676" y="25"/>
                </a:cubicBezTo>
                <a:lnTo>
                  <a:pt x="14629" y="25"/>
                </a:lnTo>
                <a:cubicBezTo>
                  <a:pt x="14700" y="25"/>
                  <a:pt x="14783" y="60"/>
                  <a:pt x="14819" y="131"/>
                </a:cubicBezTo>
                <a:cubicBezTo>
                  <a:pt x="14937" y="369"/>
                  <a:pt x="15044" y="619"/>
                  <a:pt x="15128" y="868"/>
                </a:cubicBezTo>
                <a:cubicBezTo>
                  <a:pt x="15235" y="1189"/>
                  <a:pt x="15294" y="1522"/>
                  <a:pt x="15294" y="1866"/>
                </a:cubicBezTo>
                <a:cubicBezTo>
                  <a:pt x="15294" y="2532"/>
                  <a:pt x="15128" y="3019"/>
                  <a:pt x="14819" y="3316"/>
                </a:cubicBezTo>
                <a:cubicBezTo>
                  <a:pt x="14498" y="3625"/>
                  <a:pt x="14058" y="3791"/>
                  <a:pt x="13618" y="3780"/>
                </a:cubicBezTo>
                <a:lnTo>
                  <a:pt x="13131" y="3780"/>
                </a:lnTo>
                <a:lnTo>
                  <a:pt x="13131" y="8164"/>
                </a:lnTo>
                <a:cubicBezTo>
                  <a:pt x="13131" y="8592"/>
                  <a:pt x="13214" y="8913"/>
                  <a:pt x="13381" y="9079"/>
                </a:cubicBezTo>
                <a:cubicBezTo>
                  <a:pt x="13559" y="9246"/>
                  <a:pt x="13832" y="9341"/>
                  <a:pt x="14236" y="9341"/>
                </a:cubicBezTo>
                <a:cubicBezTo>
                  <a:pt x="14331" y="9341"/>
                  <a:pt x="14427" y="9412"/>
                  <a:pt x="14450" y="9507"/>
                </a:cubicBezTo>
                <a:cubicBezTo>
                  <a:pt x="14522" y="9804"/>
                  <a:pt x="14557" y="10101"/>
                  <a:pt x="14557" y="10398"/>
                </a:cubicBezTo>
                <a:cubicBezTo>
                  <a:pt x="14557" y="11016"/>
                  <a:pt x="14308" y="11622"/>
                  <a:pt x="13880" y="12062"/>
                </a:cubicBezTo>
                <a:cubicBezTo>
                  <a:pt x="13428" y="12537"/>
                  <a:pt x="12727" y="12775"/>
                  <a:pt x="11777" y="12775"/>
                </a:cubicBezTo>
                <a:close/>
              </a:path>
            </a:pathLst>
          </a:custGeom>
          <a:noFill/>
          <a:ln w="11300" cap="rnd" cmpd="sng">
            <a:solidFill>
              <a:srgbClr val="2E2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-2063875">
            <a:off x="7194716" y="393052"/>
            <a:ext cx="384046" cy="411471"/>
          </a:xfrm>
          <a:custGeom>
            <a:avLst/>
            <a:gdLst/>
            <a:ahLst/>
            <a:cxnLst/>
            <a:rect l="l" t="t" r="r" b="b"/>
            <a:pathLst>
              <a:path w="11539" h="12371" fill="none" extrusionOk="0">
                <a:moveTo>
                  <a:pt x="6596" y="12371"/>
                </a:moveTo>
                <a:cubicBezTo>
                  <a:pt x="5728" y="12371"/>
                  <a:pt x="4718" y="12145"/>
                  <a:pt x="3589" y="11705"/>
                </a:cubicBezTo>
                <a:cubicBezTo>
                  <a:pt x="3411" y="11634"/>
                  <a:pt x="3197" y="11551"/>
                  <a:pt x="2936" y="11432"/>
                </a:cubicBezTo>
                <a:cubicBezTo>
                  <a:pt x="2674" y="11325"/>
                  <a:pt x="2425" y="11194"/>
                  <a:pt x="2175" y="11064"/>
                </a:cubicBezTo>
                <a:cubicBezTo>
                  <a:pt x="1914" y="10921"/>
                  <a:pt x="1664" y="10779"/>
                  <a:pt x="1415" y="10624"/>
                </a:cubicBezTo>
                <a:cubicBezTo>
                  <a:pt x="1177" y="10470"/>
                  <a:pt x="951" y="10303"/>
                  <a:pt x="749" y="10113"/>
                </a:cubicBezTo>
                <a:cubicBezTo>
                  <a:pt x="167" y="9590"/>
                  <a:pt x="0" y="8972"/>
                  <a:pt x="250" y="8331"/>
                </a:cubicBezTo>
                <a:lnTo>
                  <a:pt x="3221" y="714"/>
                </a:lnTo>
                <a:cubicBezTo>
                  <a:pt x="3304" y="464"/>
                  <a:pt x="3494" y="250"/>
                  <a:pt x="3744" y="143"/>
                </a:cubicBezTo>
                <a:cubicBezTo>
                  <a:pt x="3969" y="48"/>
                  <a:pt x="4219" y="1"/>
                  <a:pt x="4468" y="25"/>
                </a:cubicBezTo>
                <a:cubicBezTo>
                  <a:pt x="4991" y="48"/>
                  <a:pt x="5502" y="131"/>
                  <a:pt x="6013" y="286"/>
                </a:cubicBezTo>
                <a:cubicBezTo>
                  <a:pt x="6607" y="440"/>
                  <a:pt x="7202" y="642"/>
                  <a:pt x="7784" y="868"/>
                </a:cubicBezTo>
                <a:cubicBezTo>
                  <a:pt x="9210" y="1415"/>
                  <a:pt x="10220" y="2104"/>
                  <a:pt x="10814" y="2888"/>
                </a:cubicBezTo>
                <a:cubicBezTo>
                  <a:pt x="11432" y="3708"/>
                  <a:pt x="11539" y="4659"/>
                  <a:pt x="11123" y="5716"/>
                </a:cubicBezTo>
                <a:cubicBezTo>
                  <a:pt x="10933" y="6227"/>
                  <a:pt x="10576" y="6655"/>
                  <a:pt x="10113" y="6928"/>
                </a:cubicBezTo>
                <a:cubicBezTo>
                  <a:pt x="9804" y="7095"/>
                  <a:pt x="9459" y="7214"/>
                  <a:pt x="9115" y="7261"/>
                </a:cubicBezTo>
                <a:cubicBezTo>
                  <a:pt x="9412" y="7570"/>
                  <a:pt x="9649" y="7939"/>
                  <a:pt x="9804" y="8343"/>
                </a:cubicBezTo>
                <a:cubicBezTo>
                  <a:pt x="10030" y="8960"/>
                  <a:pt x="10006" y="9626"/>
                  <a:pt x="9756" y="10232"/>
                </a:cubicBezTo>
                <a:cubicBezTo>
                  <a:pt x="9305" y="11373"/>
                  <a:pt x="8532" y="12074"/>
                  <a:pt x="7463" y="12288"/>
                </a:cubicBezTo>
                <a:cubicBezTo>
                  <a:pt x="7178" y="12347"/>
                  <a:pt x="6893" y="12371"/>
                  <a:pt x="6596" y="12371"/>
                </a:cubicBezTo>
                <a:close/>
                <a:moveTo>
                  <a:pt x="5609" y="9804"/>
                </a:moveTo>
                <a:cubicBezTo>
                  <a:pt x="5277" y="9792"/>
                  <a:pt x="4956" y="9733"/>
                  <a:pt x="4647" y="9602"/>
                </a:cubicBezTo>
                <a:cubicBezTo>
                  <a:pt x="4433" y="9519"/>
                  <a:pt x="4207" y="9424"/>
                  <a:pt x="3958" y="9305"/>
                </a:cubicBezTo>
                <a:cubicBezTo>
                  <a:pt x="3756" y="9210"/>
                  <a:pt x="3554" y="9103"/>
                  <a:pt x="3363" y="8972"/>
                </a:cubicBezTo>
                <a:cubicBezTo>
                  <a:pt x="3292" y="8901"/>
                  <a:pt x="3256" y="8806"/>
                  <a:pt x="3292" y="8711"/>
                </a:cubicBezTo>
                <a:lnTo>
                  <a:pt x="4076" y="6715"/>
                </a:lnTo>
                <a:cubicBezTo>
                  <a:pt x="4100" y="6667"/>
                  <a:pt x="4136" y="6620"/>
                  <a:pt x="4195" y="6596"/>
                </a:cubicBezTo>
                <a:cubicBezTo>
                  <a:pt x="4243" y="6572"/>
                  <a:pt x="4302" y="6572"/>
                  <a:pt x="4362" y="6596"/>
                </a:cubicBezTo>
                <a:lnTo>
                  <a:pt x="5692" y="7119"/>
                </a:lnTo>
                <a:cubicBezTo>
                  <a:pt x="6227" y="7333"/>
                  <a:pt x="6584" y="7570"/>
                  <a:pt x="6798" y="7843"/>
                </a:cubicBezTo>
                <a:cubicBezTo>
                  <a:pt x="7023" y="8164"/>
                  <a:pt x="7059" y="8533"/>
                  <a:pt x="6881" y="8972"/>
                </a:cubicBezTo>
                <a:cubicBezTo>
                  <a:pt x="6750" y="9388"/>
                  <a:pt x="6394" y="9697"/>
                  <a:pt x="5966" y="9780"/>
                </a:cubicBezTo>
                <a:cubicBezTo>
                  <a:pt x="5847" y="9792"/>
                  <a:pt x="5728" y="9804"/>
                  <a:pt x="5609" y="9804"/>
                </a:cubicBezTo>
                <a:close/>
                <a:moveTo>
                  <a:pt x="7059" y="5681"/>
                </a:moveTo>
                <a:cubicBezTo>
                  <a:pt x="6750" y="5669"/>
                  <a:pt x="6441" y="5609"/>
                  <a:pt x="6168" y="5479"/>
                </a:cubicBezTo>
                <a:lnTo>
                  <a:pt x="4979" y="5015"/>
                </a:lnTo>
                <a:cubicBezTo>
                  <a:pt x="4920" y="5003"/>
                  <a:pt x="4873" y="4956"/>
                  <a:pt x="4849" y="4908"/>
                </a:cubicBezTo>
                <a:cubicBezTo>
                  <a:pt x="4825" y="4849"/>
                  <a:pt x="4825" y="4790"/>
                  <a:pt x="4849" y="4730"/>
                </a:cubicBezTo>
                <a:lnTo>
                  <a:pt x="5597" y="2805"/>
                </a:lnTo>
                <a:cubicBezTo>
                  <a:pt x="5633" y="2698"/>
                  <a:pt x="5740" y="2639"/>
                  <a:pt x="5847" y="2663"/>
                </a:cubicBezTo>
                <a:cubicBezTo>
                  <a:pt x="6025" y="2698"/>
                  <a:pt x="6215" y="2746"/>
                  <a:pt x="6394" y="2817"/>
                </a:cubicBezTo>
                <a:cubicBezTo>
                  <a:pt x="6607" y="2888"/>
                  <a:pt x="6798" y="2960"/>
                  <a:pt x="6964" y="3019"/>
                </a:cubicBezTo>
                <a:cubicBezTo>
                  <a:pt x="7511" y="3233"/>
                  <a:pt x="7867" y="3482"/>
                  <a:pt x="8069" y="3791"/>
                </a:cubicBezTo>
                <a:cubicBezTo>
                  <a:pt x="8283" y="4100"/>
                  <a:pt x="8330" y="4492"/>
                  <a:pt x="8188" y="4837"/>
                </a:cubicBezTo>
                <a:cubicBezTo>
                  <a:pt x="8069" y="5194"/>
                  <a:pt x="7784" y="5479"/>
                  <a:pt x="7427" y="5609"/>
                </a:cubicBezTo>
                <a:cubicBezTo>
                  <a:pt x="7309" y="5645"/>
                  <a:pt x="7178" y="5681"/>
                  <a:pt x="7059" y="5681"/>
                </a:cubicBezTo>
                <a:close/>
              </a:path>
            </a:pathLst>
          </a:custGeom>
          <a:noFill/>
          <a:ln w="11300" cap="rnd" cmpd="sng">
            <a:solidFill>
              <a:srgbClr val="2E2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1"/>
          <p:cNvGrpSpPr/>
          <p:nvPr/>
        </p:nvGrpSpPr>
        <p:grpSpPr>
          <a:xfrm>
            <a:off x="-274912" y="-198056"/>
            <a:ext cx="10061213" cy="6083063"/>
            <a:chOff x="-274912" y="-198056"/>
            <a:chExt cx="10061213" cy="6083063"/>
          </a:xfrm>
        </p:grpSpPr>
        <p:sp>
          <p:nvSpPr>
            <p:cNvPr id="197" name="Google Shape;197;p11"/>
            <p:cNvSpPr/>
            <p:nvPr/>
          </p:nvSpPr>
          <p:spPr>
            <a:xfrm>
              <a:off x="6257238" y="-198056"/>
              <a:ext cx="481500" cy="477375"/>
            </a:xfrm>
            <a:custGeom>
              <a:avLst/>
              <a:gdLst/>
              <a:ahLst/>
              <a:cxnLst/>
              <a:rect l="l" t="t" r="r" b="b"/>
              <a:pathLst>
                <a:path w="12840" h="12730" extrusionOk="0">
                  <a:moveTo>
                    <a:pt x="6448" y="322"/>
                  </a:moveTo>
                  <a:cubicBezTo>
                    <a:pt x="9771" y="322"/>
                    <a:pt x="12452" y="3036"/>
                    <a:pt x="12430" y="6360"/>
                  </a:cubicBezTo>
                  <a:cubicBezTo>
                    <a:pt x="12419" y="9665"/>
                    <a:pt x="9727" y="12331"/>
                    <a:pt x="6424" y="12331"/>
                  </a:cubicBezTo>
                  <a:cubicBezTo>
                    <a:pt x="6417" y="12331"/>
                    <a:pt x="6411" y="12331"/>
                    <a:pt x="6404" y="12331"/>
                  </a:cubicBezTo>
                  <a:cubicBezTo>
                    <a:pt x="3091" y="12308"/>
                    <a:pt x="411" y="9605"/>
                    <a:pt x="433" y="6293"/>
                  </a:cubicBezTo>
                  <a:cubicBezTo>
                    <a:pt x="411" y="3003"/>
                    <a:pt x="3136" y="322"/>
                    <a:pt x="6448" y="322"/>
                  </a:cubicBezTo>
                  <a:close/>
                  <a:moveTo>
                    <a:pt x="6424" y="1"/>
                  </a:moveTo>
                  <a:cubicBezTo>
                    <a:pt x="6418" y="1"/>
                    <a:pt x="6411" y="1"/>
                    <a:pt x="6404" y="1"/>
                  </a:cubicBezTo>
                  <a:cubicBezTo>
                    <a:pt x="2903" y="12"/>
                    <a:pt x="56" y="2837"/>
                    <a:pt x="23" y="6349"/>
                  </a:cubicBezTo>
                  <a:cubicBezTo>
                    <a:pt x="1" y="9605"/>
                    <a:pt x="2641" y="12729"/>
                    <a:pt x="6419" y="12729"/>
                  </a:cubicBezTo>
                  <a:cubicBezTo>
                    <a:pt x="6432" y="12729"/>
                    <a:pt x="6446" y="12729"/>
                    <a:pt x="6459" y="12729"/>
                  </a:cubicBezTo>
                  <a:cubicBezTo>
                    <a:pt x="9982" y="12729"/>
                    <a:pt x="12840" y="9849"/>
                    <a:pt x="12840" y="6293"/>
                  </a:cubicBezTo>
                  <a:cubicBezTo>
                    <a:pt x="12774" y="2799"/>
                    <a:pt x="9916" y="1"/>
                    <a:pt x="6424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8209538" y="205781"/>
              <a:ext cx="935138" cy="889425"/>
            </a:xfrm>
            <a:custGeom>
              <a:avLst/>
              <a:gdLst/>
              <a:ahLst/>
              <a:cxnLst/>
              <a:rect l="l" t="t" r="r" b="b"/>
              <a:pathLst>
                <a:path w="24937" h="23718" fill="none" extrusionOk="0">
                  <a:moveTo>
                    <a:pt x="8508" y="1"/>
                  </a:moveTo>
                  <a:cubicBezTo>
                    <a:pt x="0" y="10945"/>
                    <a:pt x="16417" y="23718"/>
                    <a:pt x="24936" y="12762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8242350" y="511931"/>
              <a:ext cx="863" cy="7950"/>
            </a:xfrm>
            <a:custGeom>
              <a:avLst/>
              <a:gdLst/>
              <a:ahLst/>
              <a:cxnLst/>
              <a:rect l="l" t="t" r="r" b="b"/>
              <a:pathLst>
                <a:path w="23" h="212" fill="none" extrusionOk="0">
                  <a:moveTo>
                    <a:pt x="23" y="211"/>
                  </a:moveTo>
                  <a:cubicBezTo>
                    <a:pt x="11" y="134"/>
                    <a:pt x="0" y="67"/>
                    <a:pt x="0" y="1"/>
                  </a:cubicBezTo>
                  <a:cubicBezTo>
                    <a:pt x="0" y="67"/>
                    <a:pt x="11" y="134"/>
                    <a:pt x="23" y="21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9018750" y="1011281"/>
              <a:ext cx="8775" cy="3338"/>
            </a:xfrm>
            <a:custGeom>
              <a:avLst/>
              <a:gdLst/>
              <a:ahLst/>
              <a:cxnLst/>
              <a:rect l="l" t="t" r="r" b="b"/>
              <a:pathLst>
                <a:path w="234" h="89" fill="none" extrusionOk="0">
                  <a:moveTo>
                    <a:pt x="233" y="0"/>
                  </a:moveTo>
                  <a:lnTo>
                    <a:pt x="1" y="89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8310900" y="169631"/>
              <a:ext cx="4613" cy="9188"/>
            </a:xfrm>
            <a:custGeom>
              <a:avLst/>
              <a:gdLst/>
              <a:ahLst/>
              <a:cxnLst/>
              <a:rect l="l" t="t" r="r" b="b"/>
              <a:pathLst>
                <a:path w="123" h="245" fill="none" extrusionOk="0">
                  <a:moveTo>
                    <a:pt x="0" y="245"/>
                  </a:moveTo>
                  <a:cubicBezTo>
                    <a:pt x="33" y="156"/>
                    <a:pt x="78" y="78"/>
                    <a:pt x="122" y="1"/>
                  </a:cubicBezTo>
                  <a:cubicBezTo>
                    <a:pt x="89" y="78"/>
                    <a:pt x="33" y="156"/>
                    <a:pt x="0" y="24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9224813" y="882506"/>
              <a:ext cx="7088" cy="6675"/>
            </a:xfrm>
            <a:custGeom>
              <a:avLst/>
              <a:gdLst/>
              <a:ahLst/>
              <a:cxnLst/>
              <a:rect l="l" t="t" r="r" b="b"/>
              <a:pathLst>
                <a:path w="189" h="178" fill="none" extrusionOk="0">
                  <a:moveTo>
                    <a:pt x="189" y="0"/>
                  </a:moveTo>
                  <a:cubicBezTo>
                    <a:pt x="122" y="56"/>
                    <a:pt x="56" y="111"/>
                    <a:pt x="0" y="177"/>
                  </a:cubicBezTo>
                  <a:cubicBezTo>
                    <a:pt x="56" y="111"/>
                    <a:pt x="122" y="56"/>
                    <a:pt x="189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9123863" y="960169"/>
              <a:ext cx="8738" cy="5438"/>
            </a:xfrm>
            <a:custGeom>
              <a:avLst/>
              <a:gdLst/>
              <a:ahLst/>
              <a:cxnLst/>
              <a:rect l="l" t="t" r="r" b="b"/>
              <a:pathLst>
                <a:path w="233" h="145" fill="none" extrusionOk="0">
                  <a:moveTo>
                    <a:pt x="233" y="1"/>
                  </a:moveTo>
                  <a:cubicBezTo>
                    <a:pt x="155" y="56"/>
                    <a:pt x="78" y="100"/>
                    <a:pt x="0" y="145"/>
                  </a:cubicBezTo>
                  <a:cubicBezTo>
                    <a:pt x="78" y="89"/>
                    <a:pt x="155" y="45"/>
                    <a:pt x="233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8910750" y="1037456"/>
              <a:ext cx="7913" cy="1275"/>
            </a:xfrm>
            <a:custGeom>
              <a:avLst/>
              <a:gdLst/>
              <a:ahLst/>
              <a:cxnLst/>
              <a:rect l="l" t="t" r="r" b="b"/>
              <a:pathLst>
                <a:path w="211" h="34" fill="none" extrusionOk="0">
                  <a:moveTo>
                    <a:pt x="211" y="0"/>
                  </a:moveTo>
                  <a:cubicBezTo>
                    <a:pt x="133" y="11"/>
                    <a:pt x="67" y="22"/>
                    <a:pt x="0" y="33"/>
                  </a:cubicBezTo>
                  <a:cubicBezTo>
                    <a:pt x="67" y="22"/>
                    <a:pt x="133" y="22"/>
                    <a:pt x="211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8209538" y="-107869"/>
              <a:ext cx="1259138" cy="1203075"/>
            </a:xfrm>
            <a:custGeom>
              <a:avLst/>
              <a:gdLst/>
              <a:ahLst/>
              <a:cxnLst/>
              <a:rect l="l" t="t" r="r" b="b"/>
              <a:pathLst>
                <a:path w="33577" h="32082" fill="none" extrusionOk="0">
                  <a:moveTo>
                    <a:pt x="16451" y="29257"/>
                  </a:moveTo>
                  <a:lnTo>
                    <a:pt x="16429" y="30642"/>
                  </a:lnTo>
                  <a:cubicBezTo>
                    <a:pt x="17160" y="30675"/>
                    <a:pt x="17902" y="30653"/>
                    <a:pt x="18633" y="30575"/>
                  </a:cubicBezTo>
                  <a:lnTo>
                    <a:pt x="18467" y="29191"/>
                  </a:lnTo>
                  <a:cubicBezTo>
                    <a:pt x="18655" y="29169"/>
                    <a:pt x="18832" y="29146"/>
                    <a:pt x="19021" y="29113"/>
                  </a:cubicBezTo>
                  <a:lnTo>
                    <a:pt x="19242" y="30487"/>
                  </a:lnTo>
                  <a:cubicBezTo>
                    <a:pt x="19984" y="30376"/>
                    <a:pt x="20716" y="30199"/>
                    <a:pt x="21436" y="29966"/>
                  </a:cubicBezTo>
                  <a:lnTo>
                    <a:pt x="21026" y="28637"/>
                  </a:lnTo>
                  <a:cubicBezTo>
                    <a:pt x="21203" y="28581"/>
                    <a:pt x="21391" y="28515"/>
                    <a:pt x="21580" y="28448"/>
                  </a:cubicBezTo>
                  <a:cubicBezTo>
                    <a:pt x="21735" y="28881"/>
                    <a:pt x="21890" y="29313"/>
                    <a:pt x="22045" y="29756"/>
                  </a:cubicBezTo>
                  <a:cubicBezTo>
                    <a:pt x="22776" y="29479"/>
                    <a:pt x="23496" y="29135"/>
                    <a:pt x="24183" y="28737"/>
                  </a:cubicBezTo>
                  <a:cubicBezTo>
                    <a:pt x="23961" y="28327"/>
                    <a:pt x="23751" y="27917"/>
                    <a:pt x="23529" y="27518"/>
                  </a:cubicBezTo>
                  <a:cubicBezTo>
                    <a:pt x="23707" y="27407"/>
                    <a:pt x="23884" y="27307"/>
                    <a:pt x="24061" y="27197"/>
                  </a:cubicBezTo>
                  <a:lnTo>
                    <a:pt x="24759" y="28382"/>
                  </a:lnTo>
                  <a:cubicBezTo>
                    <a:pt x="25468" y="27917"/>
                    <a:pt x="26155" y="27407"/>
                    <a:pt x="26786" y="26831"/>
                  </a:cubicBezTo>
                  <a:lnTo>
                    <a:pt x="25911" y="25779"/>
                  </a:lnTo>
                  <a:cubicBezTo>
                    <a:pt x="26077" y="25635"/>
                    <a:pt x="26243" y="25480"/>
                    <a:pt x="26398" y="25325"/>
                  </a:cubicBezTo>
                  <a:lnTo>
                    <a:pt x="27329" y="26333"/>
                  </a:lnTo>
                  <a:cubicBezTo>
                    <a:pt x="27960" y="25712"/>
                    <a:pt x="28548" y="25059"/>
                    <a:pt x="29101" y="24361"/>
                  </a:cubicBezTo>
                  <a:lnTo>
                    <a:pt x="30342" y="25336"/>
                  </a:lnTo>
                  <a:lnTo>
                    <a:pt x="33577" y="21182"/>
                  </a:lnTo>
                  <a:lnTo>
                    <a:pt x="6337" y="1"/>
                  </a:lnTo>
                  <a:lnTo>
                    <a:pt x="3102" y="4155"/>
                  </a:lnTo>
                  <a:lnTo>
                    <a:pt x="4354" y="5130"/>
                  </a:lnTo>
                  <a:cubicBezTo>
                    <a:pt x="3811" y="5828"/>
                    <a:pt x="3312" y="6559"/>
                    <a:pt x="2869" y="7323"/>
                  </a:cubicBezTo>
                  <a:lnTo>
                    <a:pt x="4077" y="7977"/>
                  </a:lnTo>
                  <a:cubicBezTo>
                    <a:pt x="3966" y="8165"/>
                    <a:pt x="3855" y="8365"/>
                    <a:pt x="3756" y="8564"/>
                  </a:cubicBezTo>
                  <a:lnTo>
                    <a:pt x="2515" y="7977"/>
                  </a:lnTo>
                  <a:cubicBezTo>
                    <a:pt x="2116" y="8730"/>
                    <a:pt x="1784" y="9517"/>
                    <a:pt x="1507" y="10325"/>
                  </a:cubicBezTo>
                  <a:lnTo>
                    <a:pt x="2836" y="10713"/>
                  </a:lnTo>
                  <a:cubicBezTo>
                    <a:pt x="2770" y="10912"/>
                    <a:pt x="2714" y="11101"/>
                    <a:pt x="2659" y="11300"/>
                  </a:cubicBezTo>
                  <a:lnTo>
                    <a:pt x="1307" y="10968"/>
                  </a:lnTo>
                  <a:cubicBezTo>
                    <a:pt x="1097" y="11732"/>
                    <a:pt x="942" y="12508"/>
                    <a:pt x="853" y="13294"/>
                  </a:cubicBezTo>
                  <a:lnTo>
                    <a:pt x="2238" y="13427"/>
                  </a:lnTo>
                  <a:cubicBezTo>
                    <a:pt x="2216" y="13615"/>
                    <a:pt x="2194" y="13804"/>
                    <a:pt x="2183" y="14003"/>
                  </a:cubicBezTo>
                  <a:lnTo>
                    <a:pt x="798" y="13926"/>
                  </a:lnTo>
                  <a:cubicBezTo>
                    <a:pt x="754" y="14679"/>
                    <a:pt x="765" y="15432"/>
                    <a:pt x="831" y="16185"/>
                  </a:cubicBezTo>
                  <a:lnTo>
                    <a:pt x="2216" y="16064"/>
                  </a:lnTo>
                  <a:cubicBezTo>
                    <a:pt x="2238" y="16252"/>
                    <a:pt x="2260" y="16429"/>
                    <a:pt x="2282" y="16617"/>
                  </a:cubicBezTo>
                  <a:lnTo>
                    <a:pt x="898" y="16795"/>
                  </a:lnTo>
                  <a:cubicBezTo>
                    <a:pt x="997" y="17526"/>
                    <a:pt x="1163" y="18246"/>
                    <a:pt x="1374" y="18955"/>
                  </a:cubicBezTo>
                  <a:lnTo>
                    <a:pt x="2714" y="18589"/>
                  </a:lnTo>
                  <a:cubicBezTo>
                    <a:pt x="2770" y="18767"/>
                    <a:pt x="2825" y="18933"/>
                    <a:pt x="2880" y="19110"/>
                  </a:cubicBezTo>
                  <a:lnTo>
                    <a:pt x="1562" y="19531"/>
                  </a:lnTo>
                  <a:cubicBezTo>
                    <a:pt x="1795" y="20218"/>
                    <a:pt x="2094" y="20893"/>
                    <a:pt x="2426" y="21547"/>
                  </a:cubicBezTo>
                  <a:lnTo>
                    <a:pt x="3667" y="20949"/>
                  </a:lnTo>
                  <a:cubicBezTo>
                    <a:pt x="3756" y="21115"/>
                    <a:pt x="3844" y="21270"/>
                    <a:pt x="3933" y="21436"/>
                  </a:cubicBezTo>
                  <a:lnTo>
                    <a:pt x="2714" y="22068"/>
                  </a:lnTo>
                  <a:cubicBezTo>
                    <a:pt x="3069" y="22710"/>
                    <a:pt x="3479" y="23320"/>
                    <a:pt x="3922" y="23907"/>
                  </a:cubicBezTo>
                  <a:lnTo>
                    <a:pt x="5041" y="23109"/>
                  </a:lnTo>
                  <a:cubicBezTo>
                    <a:pt x="5151" y="23253"/>
                    <a:pt x="5262" y="23397"/>
                    <a:pt x="5384" y="23541"/>
                  </a:cubicBezTo>
                  <a:lnTo>
                    <a:pt x="4298" y="24383"/>
                  </a:lnTo>
                  <a:cubicBezTo>
                    <a:pt x="4764" y="24948"/>
                    <a:pt x="5262" y="25491"/>
                    <a:pt x="5794" y="25989"/>
                  </a:cubicBezTo>
                  <a:lnTo>
                    <a:pt x="6747" y="25014"/>
                  </a:lnTo>
                  <a:cubicBezTo>
                    <a:pt x="6891" y="25136"/>
                    <a:pt x="7024" y="25258"/>
                    <a:pt x="7168" y="25380"/>
                  </a:cubicBezTo>
                  <a:lnTo>
                    <a:pt x="6248" y="26399"/>
                  </a:lnTo>
                  <a:cubicBezTo>
                    <a:pt x="6802" y="26887"/>
                    <a:pt x="7378" y="27341"/>
                    <a:pt x="7987" y="27762"/>
                  </a:cubicBezTo>
                  <a:lnTo>
                    <a:pt x="8752" y="26621"/>
                  </a:lnTo>
                  <a:cubicBezTo>
                    <a:pt x="8907" y="26720"/>
                    <a:pt x="9062" y="26831"/>
                    <a:pt x="9217" y="26920"/>
                  </a:cubicBezTo>
                  <a:cubicBezTo>
                    <a:pt x="8973" y="27319"/>
                    <a:pt x="8741" y="27706"/>
                    <a:pt x="8497" y="28094"/>
                  </a:cubicBezTo>
                  <a:cubicBezTo>
                    <a:pt x="9117" y="28482"/>
                    <a:pt x="9771" y="28836"/>
                    <a:pt x="10435" y="29146"/>
                  </a:cubicBezTo>
                  <a:lnTo>
                    <a:pt x="10989" y="27884"/>
                  </a:lnTo>
                  <a:cubicBezTo>
                    <a:pt x="11156" y="27961"/>
                    <a:pt x="11322" y="28039"/>
                    <a:pt x="11499" y="28116"/>
                  </a:cubicBezTo>
                  <a:cubicBezTo>
                    <a:pt x="11333" y="28537"/>
                    <a:pt x="11167" y="28969"/>
                    <a:pt x="11000" y="29390"/>
                  </a:cubicBezTo>
                  <a:cubicBezTo>
                    <a:pt x="11665" y="29678"/>
                    <a:pt x="12363" y="29922"/>
                    <a:pt x="13072" y="30110"/>
                  </a:cubicBezTo>
                  <a:cubicBezTo>
                    <a:pt x="13183" y="29667"/>
                    <a:pt x="13282" y="29213"/>
                    <a:pt x="13393" y="28770"/>
                  </a:cubicBezTo>
                  <a:cubicBezTo>
                    <a:pt x="13570" y="28814"/>
                    <a:pt x="13748" y="28869"/>
                    <a:pt x="13925" y="28914"/>
                  </a:cubicBezTo>
                  <a:cubicBezTo>
                    <a:pt x="13836" y="29357"/>
                    <a:pt x="13748" y="29811"/>
                    <a:pt x="13659" y="30265"/>
                  </a:cubicBezTo>
                  <a:cubicBezTo>
                    <a:pt x="14368" y="30431"/>
                    <a:pt x="15099" y="30542"/>
                    <a:pt x="15819" y="30609"/>
                  </a:cubicBezTo>
                  <a:lnTo>
                    <a:pt x="15908" y="29224"/>
                  </a:lnTo>
                  <a:cubicBezTo>
                    <a:pt x="16085" y="29235"/>
                    <a:pt x="16262" y="29257"/>
                    <a:pt x="16451" y="29257"/>
                  </a:cubicBezTo>
                  <a:close/>
                  <a:moveTo>
                    <a:pt x="8508" y="8365"/>
                  </a:moveTo>
                  <a:lnTo>
                    <a:pt x="24936" y="21126"/>
                  </a:lnTo>
                  <a:cubicBezTo>
                    <a:pt x="16417" y="32082"/>
                    <a:pt x="0" y="19309"/>
                    <a:pt x="8508" y="836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8261438" y="285131"/>
              <a:ext cx="2963" cy="10013"/>
            </a:xfrm>
            <a:custGeom>
              <a:avLst/>
              <a:gdLst/>
              <a:ahLst/>
              <a:cxnLst/>
              <a:rect l="l" t="t" r="r" b="b"/>
              <a:pathLst>
                <a:path w="79" h="267" fill="none" extrusionOk="0">
                  <a:moveTo>
                    <a:pt x="1" y="266"/>
                  </a:moveTo>
                  <a:cubicBezTo>
                    <a:pt x="23" y="178"/>
                    <a:pt x="56" y="89"/>
                    <a:pt x="79" y="0"/>
                  </a:cubicBezTo>
                  <a:cubicBezTo>
                    <a:pt x="56" y="89"/>
                    <a:pt x="23" y="178"/>
                    <a:pt x="1" y="266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516100" y="937744"/>
              <a:ext cx="7950" cy="5438"/>
            </a:xfrm>
            <a:custGeom>
              <a:avLst/>
              <a:gdLst/>
              <a:ahLst/>
              <a:cxnLst/>
              <a:rect l="l" t="t" r="r" b="b"/>
              <a:pathLst>
                <a:path w="212" h="145" fill="none" extrusionOk="0">
                  <a:moveTo>
                    <a:pt x="211" y="145"/>
                  </a:moveTo>
                  <a:cubicBezTo>
                    <a:pt x="145" y="100"/>
                    <a:pt x="78" y="45"/>
                    <a:pt x="1" y="1"/>
                  </a:cubicBezTo>
                  <a:cubicBezTo>
                    <a:pt x="78" y="45"/>
                    <a:pt x="156" y="100"/>
                    <a:pt x="211" y="14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8430938" y="870881"/>
              <a:ext cx="7088" cy="6263"/>
            </a:xfrm>
            <a:custGeom>
              <a:avLst/>
              <a:gdLst/>
              <a:ahLst/>
              <a:cxnLst/>
              <a:rect l="l" t="t" r="r" b="b"/>
              <a:pathLst>
                <a:path w="189" h="167" fill="none" extrusionOk="0">
                  <a:moveTo>
                    <a:pt x="189" y="166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8612063" y="990506"/>
              <a:ext cx="7500" cy="3375"/>
            </a:xfrm>
            <a:custGeom>
              <a:avLst/>
              <a:gdLst/>
              <a:ahLst/>
              <a:cxnLst/>
              <a:rect l="l" t="t" r="r" b="b"/>
              <a:pathLst>
                <a:path w="200" h="90" fill="none" extrusionOk="0">
                  <a:moveTo>
                    <a:pt x="200" y="89"/>
                  </a:moveTo>
                  <a:cubicBezTo>
                    <a:pt x="133" y="56"/>
                    <a:pt x="56" y="23"/>
                    <a:pt x="1" y="0"/>
                  </a:cubicBezTo>
                  <a:cubicBezTo>
                    <a:pt x="67" y="23"/>
                    <a:pt x="133" y="56"/>
                    <a:pt x="200" y="89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239838" y="399356"/>
              <a:ext cx="900" cy="10013"/>
            </a:xfrm>
            <a:custGeom>
              <a:avLst/>
              <a:gdLst/>
              <a:ahLst/>
              <a:cxnLst/>
              <a:rect l="l" t="t" r="r" b="b"/>
              <a:pathLst>
                <a:path w="24" h="267" fill="none" extrusionOk="0">
                  <a:moveTo>
                    <a:pt x="1" y="267"/>
                  </a:moveTo>
                  <a:cubicBezTo>
                    <a:pt x="1" y="178"/>
                    <a:pt x="23" y="89"/>
                    <a:pt x="23" y="1"/>
                  </a:cubicBezTo>
                  <a:cubicBezTo>
                    <a:pt x="23" y="89"/>
                    <a:pt x="12" y="178"/>
                    <a:pt x="1" y="26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300925" y="700144"/>
              <a:ext cx="38" cy="450"/>
            </a:xfrm>
            <a:custGeom>
              <a:avLst/>
              <a:gdLst/>
              <a:ahLst/>
              <a:cxnLst/>
              <a:rect l="l" t="t" r="r" b="b"/>
              <a:pathLst>
                <a:path w="1" h="12" fill="none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8721750" y="102706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358263" y="790706"/>
              <a:ext cx="5438" cy="6675"/>
            </a:xfrm>
            <a:custGeom>
              <a:avLst/>
              <a:gdLst/>
              <a:ahLst/>
              <a:cxnLst/>
              <a:rect l="l" t="t" r="r" b="b"/>
              <a:pathLst>
                <a:path w="145" h="178" fill="none" extrusionOk="0">
                  <a:moveTo>
                    <a:pt x="144" y="177"/>
                  </a:moveTo>
                  <a:cubicBezTo>
                    <a:pt x="100" y="122"/>
                    <a:pt x="55" y="66"/>
                    <a:pt x="0" y="0"/>
                  </a:cubicBezTo>
                  <a:cubicBezTo>
                    <a:pt x="55" y="66"/>
                    <a:pt x="100" y="122"/>
                    <a:pt x="144" y="17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9181200" y="841781"/>
              <a:ext cx="53175" cy="56963"/>
            </a:xfrm>
            <a:custGeom>
              <a:avLst/>
              <a:gdLst/>
              <a:ahLst/>
              <a:cxnLst/>
              <a:rect l="l" t="t" r="r" b="b"/>
              <a:pathLst>
                <a:path w="1418" h="1519" fill="none" extrusionOk="0">
                  <a:moveTo>
                    <a:pt x="0" y="466"/>
                  </a:moveTo>
                  <a:lnTo>
                    <a:pt x="875" y="1518"/>
                  </a:lnTo>
                  <a:lnTo>
                    <a:pt x="875" y="1518"/>
                  </a:lnTo>
                  <a:cubicBezTo>
                    <a:pt x="975" y="1430"/>
                    <a:pt x="1064" y="1341"/>
                    <a:pt x="1152" y="1252"/>
                  </a:cubicBezTo>
                  <a:cubicBezTo>
                    <a:pt x="1219" y="1197"/>
                    <a:pt x="1285" y="1131"/>
                    <a:pt x="1352" y="1075"/>
                  </a:cubicBezTo>
                  <a:lnTo>
                    <a:pt x="1418" y="1020"/>
                  </a:lnTo>
                  <a:lnTo>
                    <a:pt x="1418" y="1020"/>
                  </a:lnTo>
                  <a:lnTo>
                    <a:pt x="487" y="1"/>
                  </a:lnTo>
                  <a:cubicBezTo>
                    <a:pt x="321" y="156"/>
                    <a:pt x="166" y="311"/>
                    <a:pt x="0" y="466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9091875" y="912394"/>
              <a:ext cx="46125" cy="57375"/>
            </a:xfrm>
            <a:custGeom>
              <a:avLst/>
              <a:gdLst/>
              <a:ahLst/>
              <a:cxnLst/>
              <a:rect l="l" t="t" r="r" b="b"/>
              <a:pathLst>
                <a:path w="1230" h="1530" fill="none" extrusionOk="0">
                  <a:moveTo>
                    <a:pt x="0" y="311"/>
                  </a:moveTo>
                  <a:lnTo>
                    <a:pt x="654" y="1530"/>
                  </a:lnTo>
                  <a:lnTo>
                    <a:pt x="654" y="1530"/>
                  </a:lnTo>
                  <a:lnTo>
                    <a:pt x="853" y="1408"/>
                  </a:lnTo>
                  <a:cubicBezTo>
                    <a:pt x="931" y="1363"/>
                    <a:pt x="1008" y="1319"/>
                    <a:pt x="1086" y="1275"/>
                  </a:cubicBezTo>
                  <a:cubicBezTo>
                    <a:pt x="1130" y="1241"/>
                    <a:pt x="1175" y="1219"/>
                    <a:pt x="1230" y="1186"/>
                  </a:cubicBezTo>
                  <a:lnTo>
                    <a:pt x="1230" y="1186"/>
                  </a:lnTo>
                  <a:lnTo>
                    <a:pt x="521" y="1"/>
                  </a:lnTo>
                  <a:cubicBezTo>
                    <a:pt x="355" y="100"/>
                    <a:pt x="178" y="211"/>
                    <a:pt x="0" y="31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997975" y="958931"/>
              <a:ext cx="38250" cy="56963"/>
            </a:xfrm>
            <a:custGeom>
              <a:avLst/>
              <a:gdLst/>
              <a:ahLst/>
              <a:cxnLst/>
              <a:rect l="l" t="t" r="r" b="b"/>
              <a:pathLst>
                <a:path w="1020" h="1519" fill="none" extrusionOk="0">
                  <a:moveTo>
                    <a:pt x="1" y="189"/>
                  </a:moveTo>
                  <a:cubicBezTo>
                    <a:pt x="145" y="632"/>
                    <a:pt x="278" y="1075"/>
                    <a:pt x="422" y="1518"/>
                  </a:cubicBezTo>
                  <a:lnTo>
                    <a:pt x="422" y="1518"/>
                  </a:lnTo>
                  <a:cubicBezTo>
                    <a:pt x="466" y="1507"/>
                    <a:pt x="510" y="1496"/>
                    <a:pt x="555" y="1474"/>
                  </a:cubicBezTo>
                  <a:lnTo>
                    <a:pt x="798" y="1385"/>
                  </a:lnTo>
                  <a:cubicBezTo>
                    <a:pt x="876" y="1363"/>
                    <a:pt x="953" y="1341"/>
                    <a:pt x="1020" y="1308"/>
                  </a:cubicBezTo>
                  <a:lnTo>
                    <a:pt x="1020" y="1308"/>
                  </a:lnTo>
                  <a:cubicBezTo>
                    <a:pt x="865" y="876"/>
                    <a:pt x="710" y="444"/>
                    <a:pt x="555" y="0"/>
                  </a:cubicBezTo>
                  <a:cubicBezTo>
                    <a:pt x="366" y="67"/>
                    <a:pt x="189" y="133"/>
                    <a:pt x="1" y="189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8902013" y="984281"/>
              <a:ext cx="29138" cy="54450"/>
            </a:xfrm>
            <a:custGeom>
              <a:avLst/>
              <a:gdLst/>
              <a:ahLst/>
              <a:cxnLst/>
              <a:rect l="l" t="t" r="r" b="b"/>
              <a:pathLst>
                <a:path w="777" h="1452" fill="none" extrusionOk="0">
                  <a:moveTo>
                    <a:pt x="1" y="67"/>
                  </a:moveTo>
                  <a:lnTo>
                    <a:pt x="167" y="1451"/>
                  </a:lnTo>
                  <a:lnTo>
                    <a:pt x="167" y="1451"/>
                  </a:lnTo>
                  <a:lnTo>
                    <a:pt x="233" y="1440"/>
                  </a:lnTo>
                  <a:cubicBezTo>
                    <a:pt x="300" y="1440"/>
                    <a:pt x="366" y="1429"/>
                    <a:pt x="444" y="1418"/>
                  </a:cubicBezTo>
                  <a:cubicBezTo>
                    <a:pt x="555" y="1407"/>
                    <a:pt x="665" y="1396"/>
                    <a:pt x="776" y="1374"/>
                  </a:cubicBezTo>
                  <a:lnTo>
                    <a:pt x="776" y="1374"/>
                  </a:lnTo>
                  <a:lnTo>
                    <a:pt x="555" y="0"/>
                  </a:lnTo>
                  <a:cubicBezTo>
                    <a:pt x="366" y="22"/>
                    <a:pt x="189" y="56"/>
                    <a:pt x="1" y="6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8802750" y="987994"/>
              <a:ext cx="23700" cy="53625"/>
            </a:xfrm>
            <a:custGeom>
              <a:avLst/>
              <a:gdLst/>
              <a:ahLst/>
              <a:cxnLst/>
              <a:rect l="l" t="t" r="r" b="b"/>
              <a:pathLst>
                <a:path w="632" h="1430" fill="none" extrusionOk="0">
                  <a:moveTo>
                    <a:pt x="632" y="34"/>
                  </a:moveTo>
                  <a:cubicBezTo>
                    <a:pt x="443" y="34"/>
                    <a:pt x="266" y="12"/>
                    <a:pt x="78" y="1"/>
                  </a:cubicBezTo>
                  <a:lnTo>
                    <a:pt x="0" y="1386"/>
                  </a:lnTo>
                  <a:lnTo>
                    <a:pt x="0" y="1386"/>
                  </a:lnTo>
                  <a:cubicBezTo>
                    <a:pt x="200" y="1408"/>
                    <a:pt x="399" y="1419"/>
                    <a:pt x="598" y="143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699700" y="971381"/>
              <a:ext cx="31613" cy="55725"/>
            </a:xfrm>
            <a:custGeom>
              <a:avLst/>
              <a:gdLst/>
              <a:ahLst/>
              <a:cxnLst/>
              <a:rect l="l" t="t" r="r" b="b"/>
              <a:pathLst>
                <a:path w="843" h="1486" fill="none" extrusionOk="0">
                  <a:moveTo>
                    <a:pt x="322" y="1"/>
                  </a:moveTo>
                  <a:cubicBezTo>
                    <a:pt x="211" y="444"/>
                    <a:pt x="101" y="887"/>
                    <a:pt x="1" y="1341"/>
                  </a:cubicBezTo>
                  <a:lnTo>
                    <a:pt x="1" y="1341"/>
                  </a:lnTo>
                  <a:cubicBezTo>
                    <a:pt x="189" y="1397"/>
                    <a:pt x="389" y="1441"/>
                    <a:pt x="577" y="1485"/>
                  </a:cubicBezTo>
                  <a:lnTo>
                    <a:pt x="577" y="1485"/>
                  </a:lnTo>
                  <a:cubicBezTo>
                    <a:pt x="666" y="1031"/>
                    <a:pt x="765" y="577"/>
                    <a:pt x="843" y="134"/>
                  </a:cubicBezTo>
                  <a:cubicBezTo>
                    <a:pt x="677" y="89"/>
                    <a:pt x="499" y="45"/>
                    <a:pt x="322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600850" y="938156"/>
              <a:ext cx="39488" cy="56550"/>
            </a:xfrm>
            <a:custGeom>
              <a:avLst/>
              <a:gdLst/>
              <a:ahLst/>
              <a:cxnLst/>
              <a:rect l="l" t="t" r="r" b="b"/>
              <a:pathLst>
                <a:path w="1053" h="1508" fill="none" extrusionOk="0">
                  <a:moveTo>
                    <a:pt x="554" y="1"/>
                  </a:moveTo>
                  <a:lnTo>
                    <a:pt x="0" y="1263"/>
                  </a:lnTo>
                  <a:lnTo>
                    <a:pt x="0" y="1263"/>
                  </a:lnTo>
                  <a:cubicBezTo>
                    <a:pt x="100" y="1308"/>
                    <a:pt x="200" y="1341"/>
                    <a:pt x="300" y="1385"/>
                  </a:cubicBezTo>
                  <a:cubicBezTo>
                    <a:pt x="366" y="1419"/>
                    <a:pt x="432" y="1452"/>
                    <a:pt x="499" y="1474"/>
                  </a:cubicBezTo>
                  <a:lnTo>
                    <a:pt x="554" y="1507"/>
                  </a:lnTo>
                  <a:lnTo>
                    <a:pt x="554" y="1507"/>
                  </a:lnTo>
                  <a:cubicBezTo>
                    <a:pt x="721" y="1075"/>
                    <a:pt x="887" y="654"/>
                    <a:pt x="1053" y="222"/>
                  </a:cubicBezTo>
                  <a:cubicBezTo>
                    <a:pt x="887" y="156"/>
                    <a:pt x="721" y="78"/>
                    <a:pt x="554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509463" y="890794"/>
              <a:ext cx="46125" cy="54863"/>
            </a:xfrm>
            <a:custGeom>
              <a:avLst/>
              <a:gdLst/>
              <a:ahLst/>
              <a:cxnLst/>
              <a:rect l="l" t="t" r="r" b="b"/>
              <a:pathLst>
                <a:path w="1230" h="1463" fill="none" extrusionOk="0">
                  <a:moveTo>
                    <a:pt x="765" y="1"/>
                  </a:moveTo>
                  <a:lnTo>
                    <a:pt x="0" y="1131"/>
                  </a:lnTo>
                  <a:lnTo>
                    <a:pt x="0" y="1131"/>
                  </a:lnTo>
                  <a:cubicBezTo>
                    <a:pt x="67" y="1175"/>
                    <a:pt x="122" y="1208"/>
                    <a:pt x="189" y="1253"/>
                  </a:cubicBezTo>
                  <a:cubicBezTo>
                    <a:pt x="244" y="1297"/>
                    <a:pt x="322" y="1341"/>
                    <a:pt x="388" y="1397"/>
                  </a:cubicBezTo>
                  <a:lnTo>
                    <a:pt x="510" y="1463"/>
                  </a:lnTo>
                  <a:lnTo>
                    <a:pt x="510" y="1463"/>
                  </a:lnTo>
                  <a:cubicBezTo>
                    <a:pt x="754" y="1075"/>
                    <a:pt x="986" y="688"/>
                    <a:pt x="1230" y="300"/>
                  </a:cubicBezTo>
                  <a:cubicBezTo>
                    <a:pt x="1075" y="200"/>
                    <a:pt x="920" y="100"/>
                    <a:pt x="765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427188" y="830569"/>
              <a:ext cx="51150" cy="51975"/>
            </a:xfrm>
            <a:custGeom>
              <a:avLst/>
              <a:gdLst/>
              <a:ahLst/>
              <a:cxnLst/>
              <a:rect l="l" t="t" r="r" b="b"/>
              <a:pathLst>
                <a:path w="1364" h="1386" fill="none" extrusionOk="0">
                  <a:moveTo>
                    <a:pt x="954" y="0"/>
                  </a:moveTo>
                  <a:lnTo>
                    <a:pt x="1" y="975"/>
                  </a:lnTo>
                  <a:lnTo>
                    <a:pt x="1" y="975"/>
                  </a:lnTo>
                  <a:lnTo>
                    <a:pt x="112" y="1075"/>
                  </a:lnTo>
                  <a:lnTo>
                    <a:pt x="289" y="1241"/>
                  </a:lnTo>
                  <a:cubicBezTo>
                    <a:pt x="344" y="1285"/>
                    <a:pt x="400" y="1341"/>
                    <a:pt x="455" y="1385"/>
                  </a:cubicBezTo>
                  <a:lnTo>
                    <a:pt x="455" y="1385"/>
                  </a:lnTo>
                  <a:lnTo>
                    <a:pt x="1364" y="366"/>
                  </a:lnTo>
                  <a:cubicBezTo>
                    <a:pt x="1231" y="244"/>
                    <a:pt x="1098" y="122"/>
                    <a:pt x="954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8356988" y="758719"/>
              <a:ext cx="54900" cy="47775"/>
            </a:xfrm>
            <a:custGeom>
              <a:avLst/>
              <a:gdLst/>
              <a:ahLst/>
              <a:cxnLst/>
              <a:rect l="l" t="t" r="r" b="b"/>
              <a:pathLst>
                <a:path w="1464" h="1274" fill="none" extrusionOk="0">
                  <a:moveTo>
                    <a:pt x="1120" y="0"/>
                  </a:moveTo>
                  <a:lnTo>
                    <a:pt x="1" y="798"/>
                  </a:lnTo>
                  <a:lnTo>
                    <a:pt x="1" y="798"/>
                  </a:lnTo>
                  <a:lnTo>
                    <a:pt x="45" y="853"/>
                  </a:lnTo>
                  <a:cubicBezTo>
                    <a:pt x="89" y="908"/>
                    <a:pt x="134" y="964"/>
                    <a:pt x="178" y="1019"/>
                  </a:cubicBezTo>
                  <a:cubicBezTo>
                    <a:pt x="245" y="1108"/>
                    <a:pt x="322" y="1196"/>
                    <a:pt x="377" y="1274"/>
                  </a:cubicBezTo>
                  <a:lnTo>
                    <a:pt x="377" y="1274"/>
                  </a:lnTo>
                  <a:lnTo>
                    <a:pt x="1463" y="432"/>
                  </a:lnTo>
                  <a:cubicBezTo>
                    <a:pt x="1352" y="288"/>
                    <a:pt x="1230" y="144"/>
                    <a:pt x="1120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8300925" y="677681"/>
              <a:ext cx="56513" cy="42413"/>
            </a:xfrm>
            <a:custGeom>
              <a:avLst/>
              <a:gdLst/>
              <a:ahLst/>
              <a:cxnLst/>
              <a:rect l="l" t="t" r="r" b="b"/>
              <a:pathLst>
                <a:path w="1507" h="1131" fill="none" extrusionOk="0">
                  <a:moveTo>
                    <a:pt x="1252" y="1"/>
                  </a:moveTo>
                  <a:lnTo>
                    <a:pt x="0" y="599"/>
                  </a:lnTo>
                  <a:lnTo>
                    <a:pt x="0" y="599"/>
                  </a:lnTo>
                  <a:lnTo>
                    <a:pt x="0" y="610"/>
                  </a:lnTo>
                  <a:cubicBezTo>
                    <a:pt x="89" y="787"/>
                    <a:pt x="189" y="954"/>
                    <a:pt x="277" y="1131"/>
                  </a:cubicBezTo>
                  <a:lnTo>
                    <a:pt x="277" y="1131"/>
                  </a:lnTo>
                  <a:lnTo>
                    <a:pt x="1507" y="488"/>
                  </a:lnTo>
                  <a:cubicBezTo>
                    <a:pt x="1418" y="333"/>
                    <a:pt x="1330" y="167"/>
                    <a:pt x="1252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261438" y="589219"/>
              <a:ext cx="56550" cy="35325"/>
            </a:xfrm>
            <a:custGeom>
              <a:avLst/>
              <a:gdLst/>
              <a:ahLst/>
              <a:cxnLst/>
              <a:rect l="l" t="t" r="r" b="b"/>
              <a:pathLst>
                <a:path w="1508" h="942" fill="none" extrusionOk="0">
                  <a:moveTo>
                    <a:pt x="1341" y="0"/>
                  </a:moveTo>
                  <a:lnTo>
                    <a:pt x="1" y="366"/>
                  </a:lnTo>
                  <a:lnTo>
                    <a:pt x="1" y="366"/>
                  </a:lnTo>
                  <a:cubicBezTo>
                    <a:pt x="56" y="565"/>
                    <a:pt x="123" y="754"/>
                    <a:pt x="189" y="942"/>
                  </a:cubicBezTo>
                  <a:lnTo>
                    <a:pt x="189" y="942"/>
                  </a:lnTo>
                  <a:lnTo>
                    <a:pt x="1508" y="532"/>
                  </a:lnTo>
                  <a:cubicBezTo>
                    <a:pt x="1452" y="355"/>
                    <a:pt x="1397" y="178"/>
                    <a:pt x="1341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8241113" y="494494"/>
              <a:ext cx="54450" cy="27450"/>
            </a:xfrm>
            <a:custGeom>
              <a:avLst/>
              <a:gdLst/>
              <a:ahLst/>
              <a:cxnLst/>
              <a:rect l="l" t="t" r="r" b="b"/>
              <a:pathLst>
                <a:path w="1452" h="732" fill="none" extrusionOk="0">
                  <a:moveTo>
                    <a:pt x="1385" y="1"/>
                  </a:moveTo>
                  <a:lnTo>
                    <a:pt x="0" y="122"/>
                  </a:lnTo>
                  <a:lnTo>
                    <a:pt x="0" y="122"/>
                  </a:lnTo>
                  <a:cubicBezTo>
                    <a:pt x="11" y="233"/>
                    <a:pt x="22" y="344"/>
                    <a:pt x="33" y="466"/>
                  </a:cubicBezTo>
                  <a:cubicBezTo>
                    <a:pt x="44" y="532"/>
                    <a:pt x="56" y="599"/>
                    <a:pt x="56" y="676"/>
                  </a:cubicBezTo>
                  <a:lnTo>
                    <a:pt x="67" y="732"/>
                  </a:lnTo>
                  <a:lnTo>
                    <a:pt x="67" y="732"/>
                  </a:lnTo>
                  <a:lnTo>
                    <a:pt x="1451" y="554"/>
                  </a:lnTo>
                  <a:cubicBezTo>
                    <a:pt x="1418" y="366"/>
                    <a:pt x="1396" y="189"/>
                    <a:pt x="1385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8239838" y="390656"/>
              <a:ext cx="54038" cy="26625"/>
            </a:xfrm>
            <a:custGeom>
              <a:avLst/>
              <a:gdLst/>
              <a:ahLst/>
              <a:cxnLst/>
              <a:rect l="l" t="t" r="r" b="b"/>
              <a:pathLst>
                <a:path w="1441" h="710" fill="none" extrusionOk="0">
                  <a:moveTo>
                    <a:pt x="1441" y="133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45" y="78"/>
                    <a:pt x="45" y="155"/>
                    <a:pt x="34" y="233"/>
                  </a:cubicBezTo>
                  <a:cubicBezTo>
                    <a:pt x="23" y="321"/>
                    <a:pt x="12" y="410"/>
                    <a:pt x="12" y="499"/>
                  </a:cubicBezTo>
                  <a:cubicBezTo>
                    <a:pt x="12" y="543"/>
                    <a:pt x="1" y="587"/>
                    <a:pt x="1" y="632"/>
                  </a:cubicBezTo>
                  <a:lnTo>
                    <a:pt x="1" y="632"/>
                  </a:lnTo>
                  <a:lnTo>
                    <a:pt x="1386" y="709"/>
                  </a:lnTo>
                  <a:cubicBezTo>
                    <a:pt x="1397" y="510"/>
                    <a:pt x="1419" y="321"/>
                    <a:pt x="1441" y="133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8258963" y="279319"/>
              <a:ext cx="57375" cy="36600"/>
            </a:xfrm>
            <a:custGeom>
              <a:avLst/>
              <a:gdLst/>
              <a:ahLst/>
              <a:cxnLst/>
              <a:rect l="l" t="t" r="r" b="b"/>
              <a:pathLst>
                <a:path w="1530" h="976" fill="none" extrusionOk="0">
                  <a:moveTo>
                    <a:pt x="1529" y="388"/>
                  </a:moveTo>
                  <a:lnTo>
                    <a:pt x="200" y="0"/>
                  </a:lnTo>
                  <a:lnTo>
                    <a:pt x="200" y="0"/>
                  </a:lnTo>
                  <a:cubicBezTo>
                    <a:pt x="189" y="56"/>
                    <a:pt x="167" y="100"/>
                    <a:pt x="156" y="155"/>
                  </a:cubicBezTo>
                  <a:cubicBezTo>
                    <a:pt x="122" y="244"/>
                    <a:pt x="100" y="333"/>
                    <a:pt x="67" y="421"/>
                  </a:cubicBezTo>
                  <a:cubicBezTo>
                    <a:pt x="45" y="510"/>
                    <a:pt x="23" y="576"/>
                    <a:pt x="0" y="643"/>
                  </a:cubicBezTo>
                  <a:lnTo>
                    <a:pt x="0" y="643"/>
                  </a:lnTo>
                  <a:lnTo>
                    <a:pt x="1352" y="975"/>
                  </a:lnTo>
                  <a:cubicBezTo>
                    <a:pt x="1396" y="776"/>
                    <a:pt x="1474" y="587"/>
                    <a:pt x="1529" y="388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8303813" y="166744"/>
              <a:ext cx="58613" cy="46538"/>
            </a:xfrm>
            <a:custGeom>
              <a:avLst/>
              <a:gdLst/>
              <a:ahLst/>
              <a:cxnLst/>
              <a:rect l="l" t="t" r="r" b="b"/>
              <a:pathLst>
                <a:path w="1563" h="1241" fill="none" extrusionOk="0">
                  <a:moveTo>
                    <a:pt x="1563" y="654"/>
                  </a:moveTo>
                  <a:lnTo>
                    <a:pt x="355" y="0"/>
                  </a:lnTo>
                  <a:lnTo>
                    <a:pt x="355" y="0"/>
                  </a:lnTo>
                  <a:lnTo>
                    <a:pt x="311" y="78"/>
                  </a:lnTo>
                  <a:cubicBezTo>
                    <a:pt x="267" y="166"/>
                    <a:pt x="234" y="244"/>
                    <a:pt x="189" y="322"/>
                  </a:cubicBezTo>
                  <a:cubicBezTo>
                    <a:pt x="123" y="432"/>
                    <a:pt x="56" y="543"/>
                    <a:pt x="1" y="654"/>
                  </a:cubicBezTo>
                  <a:lnTo>
                    <a:pt x="1" y="654"/>
                  </a:lnTo>
                  <a:lnTo>
                    <a:pt x="1253" y="1241"/>
                  </a:lnTo>
                  <a:cubicBezTo>
                    <a:pt x="1352" y="1042"/>
                    <a:pt x="1452" y="842"/>
                    <a:pt x="1563" y="654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11"/>
            <p:cNvGrpSpPr/>
            <p:nvPr/>
          </p:nvGrpSpPr>
          <p:grpSpPr>
            <a:xfrm>
              <a:off x="1641750" y="4778719"/>
              <a:ext cx="647663" cy="681863"/>
              <a:chOff x="7432950" y="-741506"/>
              <a:chExt cx="647663" cy="681863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7457438" y="-682781"/>
                <a:ext cx="623175" cy="623138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16617" extrusionOk="0">
                    <a:moveTo>
                      <a:pt x="8309" y="0"/>
                    </a:moveTo>
                    <a:cubicBezTo>
                      <a:pt x="3723" y="0"/>
                      <a:pt x="1" y="3711"/>
                      <a:pt x="1" y="8309"/>
                    </a:cubicBezTo>
                    <a:cubicBezTo>
                      <a:pt x="1" y="12895"/>
                      <a:pt x="3723" y="16617"/>
                      <a:pt x="8309" y="16617"/>
                    </a:cubicBezTo>
                    <a:cubicBezTo>
                      <a:pt x="12895" y="16617"/>
                      <a:pt x="16618" y="12895"/>
                      <a:pt x="16618" y="8309"/>
                    </a:cubicBezTo>
                    <a:cubicBezTo>
                      <a:pt x="16618" y="3711"/>
                      <a:pt x="12895" y="0"/>
                      <a:pt x="8309" y="0"/>
                    </a:cubicBezTo>
                    <a:close/>
                  </a:path>
                </a:pathLst>
              </a:custGeom>
              <a:solidFill>
                <a:srgbClr val="50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7432950" y="-741506"/>
                <a:ext cx="638925" cy="631913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16851" extrusionOk="0">
                    <a:moveTo>
                      <a:pt x="8443" y="591"/>
                    </a:moveTo>
                    <a:cubicBezTo>
                      <a:pt x="12762" y="591"/>
                      <a:pt x="16307" y="4093"/>
                      <a:pt x="16351" y="8479"/>
                    </a:cubicBezTo>
                    <a:cubicBezTo>
                      <a:pt x="16406" y="12903"/>
                      <a:pt x="12762" y="16455"/>
                      <a:pt x="8440" y="16455"/>
                    </a:cubicBezTo>
                    <a:cubicBezTo>
                      <a:pt x="8433" y="16455"/>
                      <a:pt x="8426" y="16455"/>
                      <a:pt x="8419" y="16455"/>
                    </a:cubicBezTo>
                    <a:cubicBezTo>
                      <a:pt x="8380" y="16455"/>
                      <a:pt x="8341" y="16456"/>
                      <a:pt x="8301" y="16456"/>
                    </a:cubicBezTo>
                    <a:cubicBezTo>
                      <a:pt x="4077" y="16456"/>
                      <a:pt x="543" y="12936"/>
                      <a:pt x="488" y="8656"/>
                    </a:cubicBezTo>
                    <a:cubicBezTo>
                      <a:pt x="421" y="4247"/>
                      <a:pt x="3944" y="636"/>
                      <a:pt x="8342" y="591"/>
                    </a:cubicBezTo>
                    <a:cubicBezTo>
                      <a:pt x="8376" y="591"/>
                      <a:pt x="8410" y="591"/>
                      <a:pt x="8443" y="591"/>
                    </a:cubicBezTo>
                    <a:close/>
                    <a:moveTo>
                      <a:pt x="8415" y="0"/>
                    </a:moveTo>
                    <a:cubicBezTo>
                      <a:pt x="3813" y="0"/>
                      <a:pt x="57" y="3747"/>
                      <a:pt x="100" y="8390"/>
                    </a:cubicBezTo>
                    <a:cubicBezTo>
                      <a:pt x="0" y="12910"/>
                      <a:pt x="3556" y="16676"/>
                      <a:pt x="8076" y="16843"/>
                    </a:cubicBezTo>
                    <a:cubicBezTo>
                      <a:pt x="8196" y="16848"/>
                      <a:pt x="8316" y="16850"/>
                      <a:pt x="8435" y="16850"/>
                    </a:cubicBezTo>
                    <a:cubicBezTo>
                      <a:pt x="12779" y="16850"/>
                      <a:pt x="16468" y="13536"/>
                      <a:pt x="16695" y="8911"/>
                    </a:cubicBezTo>
                    <a:cubicBezTo>
                      <a:pt x="17038" y="4203"/>
                      <a:pt x="13393" y="148"/>
                      <a:pt x="8674" y="4"/>
                    </a:cubicBezTo>
                    <a:cubicBezTo>
                      <a:pt x="8587" y="2"/>
                      <a:pt x="8501" y="0"/>
                      <a:pt x="8415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11"/>
            <p:cNvSpPr/>
            <p:nvPr/>
          </p:nvSpPr>
          <p:spPr>
            <a:xfrm>
              <a:off x="420938" y="4750481"/>
              <a:ext cx="243038" cy="239700"/>
            </a:xfrm>
            <a:custGeom>
              <a:avLst/>
              <a:gdLst/>
              <a:ahLst/>
              <a:cxnLst/>
              <a:rect l="l" t="t" r="r" b="b"/>
              <a:pathLst>
                <a:path w="6481" h="6392" extrusionOk="0">
                  <a:moveTo>
                    <a:pt x="3778" y="1982"/>
                  </a:moveTo>
                  <a:lnTo>
                    <a:pt x="3789" y="1993"/>
                  </a:lnTo>
                  <a:lnTo>
                    <a:pt x="3778" y="1993"/>
                  </a:lnTo>
                  <a:lnTo>
                    <a:pt x="3778" y="1982"/>
                  </a:lnTo>
                  <a:close/>
                  <a:moveTo>
                    <a:pt x="6259" y="2370"/>
                  </a:moveTo>
                  <a:cubicBezTo>
                    <a:pt x="6270" y="2403"/>
                    <a:pt x="6270" y="2447"/>
                    <a:pt x="6270" y="2480"/>
                  </a:cubicBezTo>
                  <a:lnTo>
                    <a:pt x="6259" y="2480"/>
                  </a:lnTo>
                  <a:lnTo>
                    <a:pt x="6259" y="2370"/>
                  </a:lnTo>
                  <a:close/>
                  <a:moveTo>
                    <a:pt x="4287" y="2514"/>
                  </a:moveTo>
                  <a:lnTo>
                    <a:pt x="4287" y="2514"/>
                  </a:lnTo>
                  <a:cubicBezTo>
                    <a:pt x="4298" y="2569"/>
                    <a:pt x="4287" y="2602"/>
                    <a:pt x="4254" y="2602"/>
                  </a:cubicBezTo>
                  <a:cubicBezTo>
                    <a:pt x="4265" y="2569"/>
                    <a:pt x="4276" y="2547"/>
                    <a:pt x="4287" y="2514"/>
                  </a:cubicBezTo>
                  <a:close/>
                  <a:moveTo>
                    <a:pt x="3135" y="3965"/>
                  </a:moveTo>
                  <a:cubicBezTo>
                    <a:pt x="3135" y="3976"/>
                    <a:pt x="3135" y="3987"/>
                    <a:pt x="3124" y="3998"/>
                  </a:cubicBezTo>
                  <a:cubicBezTo>
                    <a:pt x="3124" y="3987"/>
                    <a:pt x="3124" y="3976"/>
                    <a:pt x="3113" y="3965"/>
                  </a:cubicBezTo>
                  <a:close/>
                  <a:moveTo>
                    <a:pt x="5162" y="4607"/>
                  </a:moveTo>
                  <a:cubicBezTo>
                    <a:pt x="5173" y="4618"/>
                    <a:pt x="5196" y="4640"/>
                    <a:pt x="5218" y="4652"/>
                  </a:cubicBezTo>
                  <a:lnTo>
                    <a:pt x="5151" y="4652"/>
                  </a:lnTo>
                  <a:cubicBezTo>
                    <a:pt x="5162" y="4640"/>
                    <a:pt x="5162" y="4618"/>
                    <a:pt x="5162" y="4607"/>
                  </a:cubicBezTo>
                  <a:close/>
                  <a:moveTo>
                    <a:pt x="4476" y="4652"/>
                  </a:moveTo>
                  <a:lnTo>
                    <a:pt x="4453" y="4663"/>
                  </a:lnTo>
                  <a:cubicBezTo>
                    <a:pt x="4453" y="4663"/>
                    <a:pt x="4464" y="4652"/>
                    <a:pt x="4476" y="4652"/>
                  </a:cubicBezTo>
                  <a:close/>
                  <a:moveTo>
                    <a:pt x="3334" y="4762"/>
                  </a:moveTo>
                  <a:lnTo>
                    <a:pt x="3312" y="4784"/>
                  </a:lnTo>
                  <a:cubicBezTo>
                    <a:pt x="3312" y="4773"/>
                    <a:pt x="3312" y="4762"/>
                    <a:pt x="3312" y="4762"/>
                  </a:cubicBezTo>
                  <a:close/>
                  <a:moveTo>
                    <a:pt x="4631" y="5660"/>
                  </a:moveTo>
                  <a:lnTo>
                    <a:pt x="4631" y="5682"/>
                  </a:lnTo>
                  <a:cubicBezTo>
                    <a:pt x="4620" y="5671"/>
                    <a:pt x="4620" y="5671"/>
                    <a:pt x="4631" y="5660"/>
                  </a:cubicBezTo>
                  <a:close/>
                  <a:moveTo>
                    <a:pt x="3246" y="1"/>
                  </a:moveTo>
                  <a:cubicBezTo>
                    <a:pt x="3006" y="1"/>
                    <a:pt x="2767" y="37"/>
                    <a:pt x="2537" y="110"/>
                  </a:cubicBezTo>
                  <a:cubicBezTo>
                    <a:pt x="2504" y="110"/>
                    <a:pt x="2470" y="121"/>
                    <a:pt x="2448" y="132"/>
                  </a:cubicBezTo>
                  <a:cubicBezTo>
                    <a:pt x="2442" y="131"/>
                    <a:pt x="2437" y="131"/>
                    <a:pt x="2431" y="131"/>
                  </a:cubicBezTo>
                  <a:cubicBezTo>
                    <a:pt x="2341" y="131"/>
                    <a:pt x="2277" y="209"/>
                    <a:pt x="2193" y="209"/>
                  </a:cubicBezTo>
                  <a:cubicBezTo>
                    <a:pt x="1905" y="265"/>
                    <a:pt x="1629" y="409"/>
                    <a:pt x="1407" y="597"/>
                  </a:cubicBezTo>
                  <a:cubicBezTo>
                    <a:pt x="1374" y="608"/>
                    <a:pt x="1341" y="630"/>
                    <a:pt x="1352" y="664"/>
                  </a:cubicBezTo>
                  <a:cubicBezTo>
                    <a:pt x="1274" y="752"/>
                    <a:pt x="1108" y="719"/>
                    <a:pt x="1075" y="863"/>
                  </a:cubicBezTo>
                  <a:cubicBezTo>
                    <a:pt x="1019" y="885"/>
                    <a:pt x="975" y="940"/>
                    <a:pt x="942" y="996"/>
                  </a:cubicBezTo>
                  <a:cubicBezTo>
                    <a:pt x="908" y="996"/>
                    <a:pt x="875" y="1018"/>
                    <a:pt x="875" y="1051"/>
                  </a:cubicBezTo>
                  <a:cubicBezTo>
                    <a:pt x="798" y="1096"/>
                    <a:pt x="787" y="1184"/>
                    <a:pt x="731" y="1251"/>
                  </a:cubicBezTo>
                  <a:cubicBezTo>
                    <a:pt x="565" y="1350"/>
                    <a:pt x="565" y="1561"/>
                    <a:pt x="476" y="1716"/>
                  </a:cubicBezTo>
                  <a:cubicBezTo>
                    <a:pt x="355" y="1782"/>
                    <a:pt x="288" y="1915"/>
                    <a:pt x="288" y="2048"/>
                  </a:cubicBezTo>
                  <a:cubicBezTo>
                    <a:pt x="188" y="2181"/>
                    <a:pt x="144" y="2336"/>
                    <a:pt x="144" y="2502"/>
                  </a:cubicBezTo>
                  <a:cubicBezTo>
                    <a:pt x="67" y="2580"/>
                    <a:pt x="100" y="2680"/>
                    <a:pt x="89" y="2768"/>
                  </a:cubicBezTo>
                  <a:lnTo>
                    <a:pt x="78" y="2901"/>
                  </a:lnTo>
                  <a:cubicBezTo>
                    <a:pt x="0" y="3090"/>
                    <a:pt x="0" y="3311"/>
                    <a:pt x="78" y="3499"/>
                  </a:cubicBezTo>
                  <a:cubicBezTo>
                    <a:pt x="78" y="3610"/>
                    <a:pt x="89" y="3710"/>
                    <a:pt x="89" y="3821"/>
                  </a:cubicBezTo>
                  <a:cubicBezTo>
                    <a:pt x="133" y="3965"/>
                    <a:pt x="177" y="4087"/>
                    <a:pt x="222" y="4219"/>
                  </a:cubicBezTo>
                  <a:cubicBezTo>
                    <a:pt x="266" y="4408"/>
                    <a:pt x="344" y="4585"/>
                    <a:pt x="465" y="4740"/>
                  </a:cubicBezTo>
                  <a:cubicBezTo>
                    <a:pt x="532" y="4928"/>
                    <a:pt x="643" y="5084"/>
                    <a:pt x="787" y="5216"/>
                  </a:cubicBezTo>
                  <a:cubicBezTo>
                    <a:pt x="842" y="5349"/>
                    <a:pt x="942" y="5460"/>
                    <a:pt x="1064" y="5527"/>
                  </a:cubicBezTo>
                  <a:cubicBezTo>
                    <a:pt x="1185" y="5671"/>
                    <a:pt x="1341" y="5793"/>
                    <a:pt x="1518" y="5870"/>
                  </a:cubicBezTo>
                  <a:cubicBezTo>
                    <a:pt x="1662" y="5981"/>
                    <a:pt x="1817" y="6069"/>
                    <a:pt x="1983" y="6114"/>
                  </a:cubicBezTo>
                  <a:cubicBezTo>
                    <a:pt x="2038" y="6158"/>
                    <a:pt x="2116" y="6191"/>
                    <a:pt x="2182" y="6191"/>
                  </a:cubicBezTo>
                  <a:cubicBezTo>
                    <a:pt x="2260" y="6247"/>
                    <a:pt x="2349" y="6269"/>
                    <a:pt x="2437" y="6269"/>
                  </a:cubicBezTo>
                  <a:cubicBezTo>
                    <a:pt x="2520" y="6315"/>
                    <a:pt x="2611" y="6338"/>
                    <a:pt x="2703" y="6338"/>
                  </a:cubicBezTo>
                  <a:cubicBezTo>
                    <a:pt x="2722" y="6338"/>
                    <a:pt x="2740" y="6337"/>
                    <a:pt x="2758" y="6335"/>
                  </a:cubicBezTo>
                  <a:cubicBezTo>
                    <a:pt x="2908" y="6371"/>
                    <a:pt x="3062" y="6391"/>
                    <a:pt x="3214" y="6391"/>
                  </a:cubicBezTo>
                  <a:cubicBezTo>
                    <a:pt x="3344" y="6391"/>
                    <a:pt x="3473" y="6377"/>
                    <a:pt x="3600" y="6346"/>
                  </a:cubicBezTo>
                  <a:cubicBezTo>
                    <a:pt x="3645" y="6346"/>
                    <a:pt x="3678" y="6335"/>
                    <a:pt x="3711" y="6324"/>
                  </a:cubicBezTo>
                  <a:cubicBezTo>
                    <a:pt x="3726" y="6325"/>
                    <a:pt x="3741" y="6326"/>
                    <a:pt x="3756" y="6326"/>
                  </a:cubicBezTo>
                  <a:cubicBezTo>
                    <a:pt x="3918" y="6326"/>
                    <a:pt x="4079" y="6272"/>
                    <a:pt x="4221" y="6180"/>
                  </a:cubicBezTo>
                  <a:cubicBezTo>
                    <a:pt x="4234" y="6185"/>
                    <a:pt x="4246" y="6186"/>
                    <a:pt x="4258" y="6186"/>
                  </a:cubicBezTo>
                  <a:cubicBezTo>
                    <a:pt x="4334" y="6186"/>
                    <a:pt x="4392" y="6113"/>
                    <a:pt x="4463" y="6113"/>
                  </a:cubicBezTo>
                  <a:cubicBezTo>
                    <a:pt x="4467" y="6113"/>
                    <a:pt x="4471" y="6113"/>
                    <a:pt x="4476" y="6114"/>
                  </a:cubicBezTo>
                  <a:cubicBezTo>
                    <a:pt x="4620" y="6069"/>
                    <a:pt x="4752" y="5981"/>
                    <a:pt x="4830" y="5859"/>
                  </a:cubicBezTo>
                  <a:cubicBezTo>
                    <a:pt x="4841" y="5859"/>
                    <a:pt x="4863" y="5859"/>
                    <a:pt x="4874" y="5848"/>
                  </a:cubicBezTo>
                  <a:lnTo>
                    <a:pt x="5007" y="5793"/>
                  </a:lnTo>
                  <a:cubicBezTo>
                    <a:pt x="5240" y="5715"/>
                    <a:pt x="5428" y="5549"/>
                    <a:pt x="5550" y="5338"/>
                  </a:cubicBezTo>
                  <a:cubicBezTo>
                    <a:pt x="5605" y="5305"/>
                    <a:pt x="5650" y="5250"/>
                    <a:pt x="5672" y="5194"/>
                  </a:cubicBezTo>
                  <a:cubicBezTo>
                    <a:pt x="5816" y="5106"/>
                    <a:pt x="5849" y="4940"/>
                    <a:pt x="5938" y="4818"/>
                  </a:cubicBezTo>
                  <a:cubicBezTo>
                    <a:pt x="6049" y="4707"/>
                    <a:pt x="6115" y="4563"/>
                    <a:pt x="6137" y="4408"/>
                  </a:cubicBezTo>
                  <a:cubicBezTo>
                    <a:pt x="6181" y="4386"/>
                    <a:pt x="6204" y="4330"/>
                    <a:pt x="6193" y="4286"/>
                  </a:cubicBezTo>
                  <a:cubicBezTo>
                    <a:pt x="6281" y="4164"/>
                    <a:pt x="6337" y="4031"/>
                    <a:pt x="6337" y="3887"/>
                  </a:cubicBezTo>
                  <a:cubicBezTo>
                    <a:pt x="6348" y="3876"/>
                    <a:pt x="6348" y="3854"/>
                    <a:pt x="6348" y="3832"/>
                  </a:cubicBezTo>
                  <a:cubicBezTo>
                    <a:pt x="6481" y="3322"/>
                    <a:pt x="6458" y="2790"/>
                    <a:pt x="6281" y="2292"/>
                  </a:cubicBezTo>
                  <a:cubicBezTo>
                    <a:pt x="6270" y="2159"/>
                    <a:pt x="6226" y="2026"/>
                    <a:pt x="6148" y="1915"/>
                  </a:cubicBezTo>
                  <a:cubicBezTo>
                    <a:pt x="6082" y="1727"/>
                    <a:pt x="5971" y="1561"/>
                    <a:pt x="5816" y="1439"/>
                  </a:cubicBezTo>
                  <a:cubicBezTo>
                    <a:pt x="5805" y="1206"/>
                    <a:pt x="5628" y="1073"/>
                    <a:pt x="5472" y="929"/>
                  </a:cubicBezTo>
                  <a:cubicBezTo>
                    <a:pt x="5340" y="763"/>
                    <a:pt x="5162" y="619"/>
                    <a:pt x="4963" y="531"/>
                  </a:cubicBezTo>
                  <a:cubicBezTo>
                    <a:pt x="4819" y="353"/>
                    <a:pt x="4608" y="364"/>
                    <a:pt x="4431" y="276"/>
                  </a:cubicBezTo>
                  <a:cubicBezTo>
                    <a:pt x="4254" y="154"/>
                    <a:pt x="4055" y="87"/>
                    <a:pt x="3844" y="76"/>
                  </a:cubicBezTo>
                  <a:cubicBezTo>
                    <a:pt x="3648" y="26"/>
                    <a:pt x="3447" y="1"/>
                    <a:pt x="3246" y="1"/>
                  </a:cubicBezTo>
                  <a:close/>
                </a:path>
              </a:pathLst>
            </a:custGeom>
            <a:solidFill>
              <a:srgbClr val="679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-274912" y="4032131"/>
              <a:ext cx="1591913" cy="1580738"/>
            </a:xfrm>
            <a:custGeom>
              <a:avLst/>
              <a:gdLst/>
              <a:ahLst/>
              <a:cxnLst/>
              <a:rect l="l" t="t" r="r" b="b"/>
              <a:pathLst>
                <a:path w="42451" h="42153" extrusionOk="0">
                  <a:moveTo>
                    <a:pt x="20998" y="379"/>
                  </a:moveTo>
                  <a:cubicBezTo>
                    <a:pt x="21360" y="379"/>
                    <a:pt x="21724" y="496"/>
                    <a:pt x="22079" y="733"/>
                  </a:cubicBezTo>
                  <a:cubicBezTo>
                    <a:pt x="22433" y="976"/>
                    <a:pt x="22755" y="1275"/>
                    <a:pt x="23043" y="1608"/>
                  </a:cubicBezTo>
                  <a:cubicBezTo>
                    <a:pt x="23497" y="2151"/>
                    <a:pt x="23884" y="2760"/>
                    <a:pt x="24173" y="3402"/>
                  </a:cubicBezTo>
                  <a:cubicBezTo>
                    <a:pt x="24959" y="4998"/>
                    <a:pt x="25458" y="6681"/>
                    <a:pt x="25878" y="8387"/>
                  </a:cubicBezTo>
                  <a:cubicBezTo>
                    <a:pt x="25890" y="8465"/>
                    <a:pt x="25890" y="8531"/>
                    <a:pt x="25890" y="8609"/>
                  </a:cubicBezTo>
                  <a:lnTo>
                    <a:pt x="21126" y="12198"/>
                  </a:lnTo>
                  <a:lnTo>
                    <a:pt x="16208" y="8609"/>
                  </a:lnTo>
                  <a:cubicBezTo>
                    <a:pt x="16329" y="8099"/>
                    <a:pt x="16451" y="7545"/>
                    <a:pt x="16606" y="6992"/>
                  </a:cubicBezTo>
                  <a:cubicBezTo>
                    <a:pt x="17016" y="5507"/>
                    <a:pt x="17493" y="4034"/>
                    <a:pt x="18268" y="2693"/>
                  </a:cubicBezTo>
                  <a:cubicBezTo>
                    <a:pt x="18534" y="2228"/>
                    <a:pt x="18844" y="1796"/>
                    <a:pt x="19188" y="1375"/>
                  </a:cubicBezTo>
                  <a:cubicBezTo>
                    <a:pt x="19387" y="1142"/>
                    <a:pt x="19608" y="943"/>
                    <a:pt x="19863" y="766"/>
                  </a:cubicBezTo>
                  <a:cubicBezTo>
                    <a:pt x="20233" y="510"/>
                    <a:pt x="20615" y="379"/>
                    <a:pt x="20998" y="379"/>
                  </a:cubicBezTo>
                  <a:close/>
                  <a:moveTo>
                    <a:pt x="21148" y="12763"/>
                  </a:moveTo>
                  <a:lnTo>
                    <a:pt x="23109" y="14458"/>
                  </a:lnTo>
                  <a:lnTo>
                    <a:pt x="23076" y="14535"/>
                  </a:lnTo>
                  <a:lnTo>
                    <a:pt x="19176" y="14535"/>
                  </a:lnTo>
                  <a:cubicBezTo>
                    <a:pt x="19309" y="14281"/>
                    <a:pt x="20594" y="13106"/>
                    <a:pt x="21148" y="12763"/>
                  </a:cubicBezTo>
                  <a:close/>
                  <a:moveTo>
                    <a:pt x="26011" y="9041"/>
                  </a:moveTo>
                  <a:cubicBezTo>
                    <a:pt x="26432" y="10913"/>
                    <a:pt x="26720" y="12807"/>
                    <a:pt x="26909" y="14724"/>
                  </a:cubicBezTo>
                  <a:lnTo>
                    <a:pt x="26576" y="14724"/>
                  </a:lnTo>
                  <a:cubicBezTo>
                    <a:pt x="25746" y="14668"/>
                    <a:pt x="24915" y="14624"/>
                    <a:pt x="24084" y="14580"/>
                  </a:cubicBezTo>
                  <a:cubicBezTo>
                    <a:pt x="23907" y="14580"/>
                    <a:pt x="23740" y="14524"/>
                    <a:pt x="23608" y="14414"/>
                  </a:cubicBezTo>
                  <a:cubicBezTo>
                    <a:pt x="22954" y="13826"/>
                    <a:pt x="22289" y="13262"/>
                    <a:pt x="21625" y="12685"/>
                  </a:cubicBezTo>
                  <a:cubicBezTo>
                    <a:pt x="21569" y="12630"/>
                    <a:pt x="21525" y="12575"/>
                    <a:pt x="21470" y="12519"/>
                  </a:cubicBezTo>
                  <a:cubicBezTo>
                    <a:pt x="21680" y="12132"/>
                    <a:pt x="25192" y="9429"/>
                    <a:pt x="26011" y="9041"/>
                  </a:cubicBezTo>
                  <a:close/>
                  <a:moveTo>
                    <a:pt x="16174" y="9096"/>
                  </a:moveTo>
                  <a:cubicBezTo>
                    <a:pt x="17792" y="10138"/>
                    <a:pt x="19343" y="11279"/>
                    <a:pt x="20827" y="12508"/>
                  </a:cubicBezTo>
                  <a:lnTo>
                    <a:pt x="19963" y="13273"/>
                  </a:lnTo>
                  <a:cubicBezTo>
                    <a:pt x="19542" y="13660"/>
                    <a:pt x="19132" y="14048"/>
                    <a:pt x="18700" y="14414"/>
                  </a:cubicBezTo>
                  <a:cubicBezTo>
                    <a:pt x="18589" y="14513"/>
                    <a:pt x="18445" y="14580"/>
                    <a:pt x="18301" y="14602"/>
                  </a:cubicBezTo>
                  <a:cubicBezTo>
                    <a:pt x="17360" y="14679"/>
                    <a:pt x="16418" y="14735"/>
                    <a:pt x="15476" y="14801"/>
                  </a:cubicBezTo>
                  <a:cubicBezTo>
                    <a:pt x="15432" y="14801"/>
                    <a:pt x="15399" y="14790"/>
                    <a:pt x="15355" y="14779"/>
                  </a:cubicBezTo>
                  <a:cubicBezTo>
                    <a:pt x="15266" y="14181"/>
                    <a:pt x="15897" y="9706"/>
                    <a:pt x="16174" y="9096"/>
                  </a:cubicBezTo>
                  <a:close/>
                  <a:moveTo>
                    <a:pt x="33934" y="5654"/>
                  </a:moveTo>
                  <a:cubicBezTo>
                    <a:pt x="34132" y="5654"/>
                    <a:pt x="34329" y="5669"/>
                    <a:pt x="34530" y="5695"/>
                  </a:cubicBezTo>
                  <a:cubicBezTo>
                    <a:pt x="35483" y="5817"/>
                    <a:pt x="36103" y="6438"/>
                    <a:pt x="36280" y="7390"/>
                  </a:cubicBezTo>
                  <a:cubicBezTo>
                    <a:pt x="36369" y="8055"/>
                    <a:pt x="36336" y="8731"/>
                    <a:pt x="36181" y="9373"/>
                  </a:cubicBezTo>
                  <a:cubicBezTo>
                    <a:pt x="35970" y="10304"/>
                    <a:pt x="35660" y="11212"/>
                    <a:pt x="35261" y="12076"/>
                  </a:cubicBezTo>
                  <a:cubicBezTo>
                    <a:pt x="34741" y="13217"/>
                    <a:pt x="34154" y="14314"/>
                    <a:pt x="33489" y="15377"/>
                  </a:cubicBezTo>
                  <a:cubicBezTo>
                    <a:pt x="33445" y="15444"/>
                    <a:pt x="33389" y="15510"/>
                    <a:pt x="33356" y="15566"/>
                  </a:cubicBezTo>
                  <a:lnTo>
                    <a:pt x="27274" y="14702"/>
                  </a:lnTo>
                  <a:cubicBezTo>
                    <a:pt x="27064" y="12730"/>
                    <a:pt x="26754" y="10758"/>
                    <a:pt x="26333" y="8808"/>
                  </a:cubicBezTo>
                  <a:cubicBezTo>
                    <a:pt x="26421" y="8742"/>
                    <a:pt x="26466" y="8698"/>
                    <a:pt x="26532" y="8653"/>
                  </a:cubicBezTo>
                  <a:cubicBezTo>
                    <a:pt x="27884" y="7767"/>
                    <a:pt x="29324" y="7003"/>
                    <a:pt x="30819" y="6382"/>
                  </a:cubicBezTo>
                  <a:cubicBezTo>
                    <a:pt x="31705" y="6028"/>
                    <a:pt x="32592" y="5740"/>
                    <a:pt x="33544" y="5673"/>
                  </a:cubicBezTo>
                  <a:cubicBezTo>
                    <a:pt x="33675" y="5660"/>
                    <a:pt x="33805" y="5654"/>
                    <a:pt x="33934" y="5654"/>
                  </a:cubicBezTo>
                  <a:close/>
                  <a:moveTo>
                    <a:pt x="8237" y="5849"/>
                  </a:moveTo>
                  <a:cubicBezTo>
                    <a:pt x="8631" y="5849"/>
                    <a:pt x="9024" y="5905"/>
                    <a:pt x="9417" y="5983"/>
                  </a:cubicBezTo>
                  <a:cubicBezTo>
                    <a:pt x="10613" y="6227"/>
                    <a:pt x="11777" y="6648"/>
                    <a:pt x="12862" y="7224"/>
                  </a:cubicBezTo>
                  <a:cubicBezTo>
                    <a:pt x="13748" y="7678"/>
                    <a:pt x="14612" y="8177"/>
                    <a:pt x="15488" y="8664"/>
                  </a:cubicBezTo>
                  <a:cubicBezTo>
                    <a:pt x="15576" y="8720"/>
                    <a:pt x="15665" y="8786"/>
                    <a:pt x="15776" y="8853"/>
                  </a:cubicBezTo>
                  <a:cubicBezTo>
                    <a:pt x="15377" y="10824"/>
                    <a:pt x="15100" y="12807"/>
                    <a:pt x="14923" y="14801"/>
                  </a:cubicBezTo>
                  <a:lnTo>
                    <a:pt x="8907" y="15743"/>
                  </a:lnTo>
                  <a:cubicBezTo>
                    <a:pt x="8874" y="15699"/>
                    <a:pt x="8830" y="15654"/>
                    <a:pt x="8797" y="15599"/>
                  </a:cubicBezTo>
                  <a:cubicBezTo>
                    <a:pt x="7866" y="14148"/>
                    <a:pt x="7035" y="12652"/>
                    <a:pt x="6426" y="11035"/>
                  </a:cubicBezTo>
                  <a:cubicBezTo>
                    <a:pt x="6149" y="10348"/>
                    <a:pt x="5961" y="9617"/>
                    <a:pt x="5872" y="8875"/>
                  </a:cubicBezTo>
                  <a:cubicBezTo>
                    <a:pt x="5828" y="8432"/>
                    <a:pt x="5828" y="7989"/>
                    <a:pt x="5894" y="7545"/>
                  </a:cubicBezTo>
                  <a:cubicBezTo>
                    <a:pt x="6038" y="6670"/>
                    <a:pt x="6570" y="6139"/>
                    <a:pt x="7423" y="5939"/>
                  </a:cubicBezTo>
                  <a:cubicBezTo>
                    <a:pt x="7694" y="5876"/>
                    <a:pt x="7966" y="5849"/>
                    <a:pt x="8237" y="5849"/>
                  </a:cubicBezTo>
                  <a:close/>
                  <a:moveTo>
                    <a:pt x="24372" y="14979"/>
                  </a:moveTo>
                  <a:cubicBezTo>
                    <a:pt x="25225" y="14990"/>
                    <a:pt x="26067" y="15056"/>
                    <a:pt x="26953" y="15134"/>
                  </a:cubicBezTo>
                  <a:cubicBezTo>
                    <a:pt x="27042" y="16020"/>
                    <a:pt x="27119" y="16873"/>
                    <a:pt x="27141" y="17726"/>
                  </a:cubicBezTo>
                  <a:lnTo>
                    <a:pt x="27075" y="17748"/>
                  </a:lnTo>
                  <a:lnTo>
                    <a:pt x="24350" y="15056"/>
                  </a:lnTo>
                  <a:cubicBezTo>
                    <a:pt x="24350" y="15034"/>
                    <a:pt x="24361" y="15012"/>
                    <a:pt x="24372" y="14990"/>
                  </a:cubicBezTo>
                  <a:lnTo>
                    <a:pt x="24372" y="14979"/>
                  </a:lnTo>
                  <a:close/>
                  <a:moveTo>
                    <a:pt x="17914" y="15034"/>
                  </a:moveTo>
                  <a:cubicBezTo>
                    <a:pt x="17936" y="15067"/>
                    <a:pt x="17947" y="15078"/>
                    <a:pt x="17947" y="15078"/>
                  </a:cubicBezTo>
                  <a:cubicBezTo>
                    <a:pt x="17947" y="15089"/>
                    <a:pt x="17947" y="15100"/>
                    <a:pt x="17947" y="15112"/>
                  </a:cubicBezTo>
                  <a:cubicBezTo>
                    <a:pt x="17925" y="15145"/>
                    <a:pt x="17914" y="15167"/>
                    <a:pt x="17891" y="15200"/>
                  </a:cubicBezTo>
                  <a:cubicBezTo>
                    <a:pt x="16994" y="16108"/>
                    <a:pt x="16086" y="17006"/>
                    <a:pt x="15188" y="17914"/>
                  </a:cubicBezTo>
                  <a:lnTo>
                    <a:pt x="15111" y="17903"/>
                  </a:lnTo>
                  <a:lnTo>
                    <a:pt x="15111" y="17892"/>
                  </a:lnTo>
                  <a:cubicBezTo>
                    <a:pt x="15155" y="17017"/>
                    <a:pt x="15211" y="16142"/>
                    <a:pt x="15266" y="15233"/>
                  </a:cubicBezTo>
                  <a:cubicBezTo>
                    <a:pt x="16174" y="15134"/>
                    <a:pt x="17050" y="15078"/>
                    <a:pt x="17914" y="15034"/>
                  </a:cubicBezTo>
                  <a:close/>
                  <a:moveTo>
                    <a:pt x="27341" y="15167"/>
                  </a:moveTo>
                  <a:cubicBezTo>
                    <a:pt x="29246" y="15322"/>
                    <a:pt x="31151" y="15588"/>
                    <a:pt x="33024" y="15964"/>
                  </a:cubicBezTo>
                  <a:cubicBezTo>
                    <a:pt x="32957" y="16397"/>
                    <a:pt x="30343" y="20019"/>
                    <a:pt x="29689" y="20606"/>
                  </a:cubicBezTo>
                  <a:cubicBezTo>
                    <a:pt x="29634" y="20562"/>
                    <a:pt x="29578" y="20517"/>
                    <a:pt x="29523" y="20462"/>
                  </a:cubicBezTo>
                  <a:cubicBezTo>
                    <a:pt x="28925" y="19797"/>
                    <a:pt x="28327" y="19122"/>
                    <a:pt x="27728" y="18457"/>
                  </a:cubicBezTo>
                  <a:cubicBezTo>
                    <a:pt x="27596" y="18324"/>
                    <a:pt x="27518" y="18147"/>
                    <a:pt x="27518" y="17970"/>
                  </a:cubicBezTo>
                  <a:cubicBezTo>
                    <a:pt x="27463" y="17161"/>
                    <a:pt x="27396" y="16352"/>
                    <a:pt x="27341" y="15544"/>
                  </a:cubicBezTo>
                  <a:lnTo>
                    <a:pt x="27341" y="15167"/>
                  </a:lnTo>
                  <a:close/>
                  <a:moveTo>
                    <a:pt x="14845" y="15267"/>
                  </a:moveTo>
                  <a:cubicBezTo>
                    <a:pt x="14845" y="15388"/>
                    <a:pt x="14856" y="15477"/>
                    <a:pt x="14856" y="15577"/>
                  </a:cubicBezTo>
                  <a:cubicBezTo>
                    <a:pt x="14812" y="16452"/>
                    <a:pt x="14756" y="17316"/>
                    <a:pt x="14712" y="18191"/>
                  </a:cubicBezTo>
                  <a:cubicBezTo>
                    <a:pt x="14712" y="18368"/>
                    <a:pt x="14646" y="18535"/>
                    <a:pt x="14524" y="18667"/>
                  </a:cubicBezTo>
                  <a:cubicBezTo>
                    <a:pt x="13992" y="19277"/>
                    <a:pt x="13471" y="19897"/>
                    <a:pt x="12940" y="20506"/>
                  </a:cubicBezTo>
                  <a:cubicBezTo>
                    <a:pt x="12864" y="20593"/>
                    <a:pt x="12777" y="20669"/>
                    <a:pt x="12701" y="20745"/>
                  </a:cubicBezTo>
                  <a:lnTo>
                    <a:pt x="12701" y="20745"/>
                  </a:lnTo>
                  <a:cubicBezTo>
                    <a:pt x="12185" y="20375"/>
                    <a:pt x="9416" y="16726"/>
                    <a:pt x="9206" y="16142"/>
                  </a:cubicBezTo>
                  <a:cubicBezTo>
                    <a:pt x="11068" y="15743"/>
                    <a:pt x="12951" y="15455"/>
                    <a:pt x="14845" y="15267"/>
                  </a:cubicBezTo>
                  <a:close/>
                  <a:moveTo>
                    <a:pt x="14590" y="19122"/>
                  </a:moveTo>
                  <a:lnTo>
                    <a:pt x="14679" y="19144"/>
                  </a:lnTo>
                  <a:lnTo>
                    <a:pt x="14668" y="22988"/>
                  </a:lnTo>
                  <a:cubicBezTo>
                    <a:pt x="14413" y="22866"/>
                    <a:pt x="13261" y="21592"/>
                    <a:pt x="12929" y="21060"/>
                  </a:cubicBezTo>
                  <a:cubicBezTo>
                    <a:pt x="13449" y="20396"/>
                    <a:pt x="14014" y="19753"/>
                    <a:pt x="14590" y="19122"/>
                  </a:cubicBezTo>
                  <a:close/>
                  <a:moveTo>
                    <a:pt x="27596" y="18955"/>
                  </a:moveTo>
                  <a:cubicBezTo>
                    <a:pt x="27895" y="19144"/>
                    <a:pt x="29191" y="20584"/>
                    <a:pt x="29412" y="20994"/>
                  </a:cubicBezTo>
                  <a:lnTo>
                    <a:pt x="27684" y="22999"/>
                  </a:lnTo>
                  <a:lnTo>
                    <a:pt x="27596" y="22966"/>
                  </a:lnTo>
                  <a:lnTo>
                    <a:pt x="27596" y="18955"/>
                  </a:lnTo>
                  <a:close/>
                  <a:moveTo>
                    <a:pt x="33594" y="16078"/>
                  </a:moveTo>
                  <a:cubicBezTo>
                    <a:pt x="33608" y="16078"/>
                    <a:pt x="33622" y="16081"/>
                    <a:pt x="33633" y="16086"/>
                  </a:cubicBezTo>
                  <a:cubicBezTo>
                    <a:pt x="35472" y="16485"/>
                    <a:pt x="37277" y="16984"/>
                    <a:pt x="38961" y="17814"/>
                  </a:cubicBezTo>
                  <a:cubicBezTo>
                    <a:pt x="39504" y="18091"/>
                    <a:pt x="40025" y="18413"/>
                    <a:pt x="40523" y="18778"/>
                  </a:cubicBezTo>
                  <a:cubicBezTo>
                    <a:pt x="40878" y="19033"/>
                    <a:pt x="41177" y="19354"/>
                    <a:pt x="41443" y="19698"/>
                  </a:cubicBezTo>
                  <a:cubicBezTo>
                    <a:pt x="41985" y="20429"/>
                    <a:pt x="41974" y="21204"/>
                    <a:pt x="41487" y="21969"/>
                  </a:cubicBezTo>
                  <a:cubicBezTo>
                    <a:pt x="41243" y="22345"/>
                    <a:pt x="40933" y="22678"/>
                    <a:pt x="40579" y="22943"/>
                  </a:cubicBezTo>
                  <a:cubicBezTo>
                    <a:pt x="39825" y="23519"/>
                    <a:pt x="39006" y="23996"/>
                    <a:pt x="38130" y="24350"/>
                  </a:cubicBezTo>
                  <a:cubicBezTo>
                    <a:pt x="36757" y="24937"/>
                    <a:pt x="35317" y="25392"/>
                    <a:pt x="33854" y="25724"/>
                  </a:cubicBezTo>
                  <a:cubicBezTo>
                    <a:pt x="33788" y="25735"/>
                    <a:pt x="33710" y="25746"/>
                    <a:pt x="33633" y="25757"/>
                  </a:cubicBezTo>
                  <a:lnTo>
                    <a:pt x="33622" y="25757"/>
                  </a:lnTo>
                  <a:cubicBezTo>
                    <a:pt x="32392" y="24118"/>
                    <a:pt x="31196" y="22534"/>
                    <a:pt x="30010" y="20938"/>
                  </a:cubicBezTo>
                  <a:lnTo>
                    <a:pt x="33555" y="16086"/>
                  </a:lnTo>
                  <a:cubicBezTo>
                    <a:pt x="33566" y="16081"/>
                    <a:pt x="33580" y="16078"/>
                    <a:pt x="33594" y="16078"/>
                  </a:cubicBezTo>
                  <a:close/>
                  <a:moveTo>
                    <a:pt x="8752" y="16264"/>
                  </a:moveTo>
                  <a:lnTo>
                    <a:pt x="12386" y="21082"/>
                  </a:lnTo>
                  <a:lnTo>
                    <a:pt x="8819" y="25990"/>
                  </a:lnTo>
                  <a:cubicBezTo>
                    <a:pt x="8498" y="25912"/>
                    <a:pt x="8132" y="25835"/>
                    <a:pt x="7777" y="25746"/>
                  </a:cubicBezTo>
                  <a:cubicBezTo>
                    <a:pt x="6371" y="25425"/>
                    <a:pt x="4997" y="24960"/>
                    <a:pt x="3679" y="24372"/>
                  </a:cubicBezTo>
                  <a:cubicBezTo>
                    <a:pt x="2970" y="24073"/>
                    <a:pt x="2305" y="23675"/>
                    <a:pt x="1707" y="23198"/>
                  </a:cubicBezTo>
                  <a:cubicBezTo>
                    <a:pt x="1386" y="22932"/>
                    <a:pt x="1098" y="22633"/>
                    <a:pt x="854" y="22301"/>
                  </a:cubicBezTo>
                  <a:cubicBezTo>
                    <a:pt x="378" y="21625"/>
                    <a:pt x="355" y="20894"/>
                    <a:pt x="765" y="20174"/>
                  </a:cubicBezTo>
                  <a:cubicBezTo>
                    <a:pt x="987" y="19797"/>
                    <a:pt x="1264" y="19476"/>
                    <a:pt x="1596" y="19199"/>
                  </a:cubicBezTo>
                  <a:cubicBezTo>
                    <a:pt x="2261" y="18645"/>
                    <a:pt x="3003" y="18191"/>
                    <a:pt x="3801" y="17848"/>
                  </a:cubicBezTo>
                  <a:cubicBezTo>
                    <a:pt x="5329" y="17139"/>
                    <a:pt x="6924" y="16673"/>
                    <a:pt x="8553" y="16286"/>
                  </a:cubicBezTo>
                  <a:cubicBezTo>
                    <a:pt x="8619" y="16264"/>
                    <a:pt x="8686" y="16264"/>
                    <a:pt x="8752" y="16264"/>
                  </a:cubicBezTo>
                  <a:close/>
                  <a:moveTo>
                    <a:pt x="29667" y="21304"/>
                  </a:moveTo>
                  <a:cubicBezTo>
                    <a:pt x="30154" y="21647"/>
                    <a:pt x="32913" y="25303"/>
                    <a:pt x="33134" y="25890"/>
                  </a:cubicBezTo>
                  <a:cubicBezTo>
                    <a:pt x="31262" y="26300"/>
                    <a:pt x="29368" y="26588"/>
                    <a:pt x="27463" y="26776"/>
                  </a:cubicBezTo>
                  <a:cubicBezTo>
                    <a:pt x="27440" y="26732"/>
                    <a:pt x="27429" y="26677"/>
                    <a:pt x="27418" y="26632"/>
                  </a:cubicBezTo>
                  <a:cubicBezTo>
                    <a:pt x="27474" y="25713"/>
                    <a:pt x="27518" y="24805"/>
                    <a:pt x="27584" y="23885"/>
                  </a:cubicBezTo>
                  <a:cubicBezTo>
                    <a:pt x="27596" y="23741"/>
                    <a:pt x="27651" y="23608"/>
                    <a:pt x="27740" y="23508"/>
                  </a:cubicBezTo>
                  <a:cubicBezTo>
                    <a:pt x="28327" y="22811"/>
                    <a:pt x="28936" y="22124"/>
                    <a:pt x="29534" y="21426"/>
                  </a:cubicBezTo>
                  <a:cubicBezTo>
                    <a:pt x="29578" y="21381"/>
                    <a:pt x="29623" y="21337"/>
                    <a:pt x="29667" y="21304"/>
                  </a:cubicBezTo>
                  <a:close/>
                  <a:moveTo>
                    <a:pt x="12696" y="21381"/>
                  </a:moveTo>
                  <a:lnTo>
                    <a:pt x="13427" y="22190"/>
                  </a:lnTo>
                  <a:cubicBezTo>
                    <a:pt x="13804" y="22611"/>
                    <a:pt x="14191" y="23032"/>
                    <a:pt x="14568" y="23464"/>
                  </a:cubicBezTo>
                  <a:cubicBezTo>
                    <a:pt x="14657" y="23564"/>
                    <a:pt x="14723" y="23697"/>
                    <a:pt x="14745" y="23841"/>
                  </a:cubicBezTo>
                  <a:cubicBezTo>
                    <a:pt x="14823" y="24793"/>
                    <a:pt x="14878" y="25757"/>
                    <a:pt x="14945" y="26721"/>
                  </a:cubicBezTo>
                  <a:cubicBezTo>
                    <a:pt x="14934" y="26743"/>
                    <a:pt x="14934" y="26776"/>
                    <a:pt x="14923" y="26810"/>
                  </a:cubicBezTo>
                  <a:cubicBezTo>
                    <a:pt x="14882" y="26820"/>
                    <a:pt x="14811" y="26825"/>
                    <a:pt x="14714" y="26825"/>
                  </a:cubicBezTo>
                  <a:cubicBezTo>
                    <a:pt x="13691" y="26825"/>
                    <a:pt x="9802" y="26278"/>
                    <a:pt x="9306" y="26045"/>
                  </a:cubicBezTo>
                  <a:cubicBezTo>
                    <a:pt x="9450" y="25569"/>
                    <a:pt x="12031" y="22002"/>
                    <a:pt x="12696" y="21381"/>
                  </a:cubicBezTo>
                  <a:close/>
                  <a:moveTo>
                    <a:pt x="27119" y="24206"/>
                  </a:moveTo>
                  <a:lnTo>
                    <a:pt x="27197" y="24228"/>
                  </a:lnTo>
                  <a:lnTo>
                    <a:pt x="27197" y="24228"/>
                  </a:lnTo>
                  <a:cubicBezTo>
                    <a:pt x="27196" y="25078"/>
                    <a:pt x="27130" y="25927"/>
                    <a:pt x="27053" y="26821"/>
                  </a:cubicBezTo>
                  <a:cubicBezTo>
                    <a:pt x="26167" y="26898"/>
                    <a:pt x="25302" y="26998"/>
                    <a:pt x="24438" y="27009"/>
                  </a:cubicBezTo>
                  <a:cubicBezTo>
                    <a:pt x="24427" y="26987"/>
                    <a:pt x="24427" y="26965"/>
                    <a:pt x="24416" y="26943"/>
                  </a:cubicBezTo>
                  <a:cubicBezTo>
                    <a:pt x="25314" y="26023"/>
                    <a:pt x="26211" y="25115"/>
                    <a:pt x="27119" y="24206"/>
                  </a:cubicBezTo>
                  <a:close/>
                  <a:moveTo>
                    <a:pt x="15233" y="24184"/>
                  </a:moveTo>
                  <a:lnTo>
                    <a:pt x="18069" y="26987"/>
                  </a:lnTo>
                  <a:cubicBezTo>
                    <a:pt x="18069" y="27009"/>
                    <a:pt x="18058" y="27031"/>
                    <a:pt x="18058" y="27064"/>
                  </a:cubicBezTo>
                  <a:cubicBezTo>
                    <a:pt x="17160" y="27064"/>
                    <a:pt x="16274" y="26976"/>
                    <a:pt x="15366" y="26909"/>
                  </a:cubicBezTo>
                  <a:cubicBezTo>
                    <a:pt x="15266" y="25990"/>
                    <a:pt x="15200" y="25104"/>
                    <a:pt x="15166" y="24217"/>
                  </a:cubicBezTo>
                  <a:lnTo>
                    <a:pt x="15233" y="24184"/>
                  </a:lnTo>
                  <a:close/>
                  <a:moveTo>
                    <a:pt x="23419" y="14934"/>
                  </a:moveTo>
                  <a:cubicBezTo>
                    <a:pt x="23585" y="14934"/>
                    <a:pt x="23729" y="15001"/>
                    <a:pt x="23840" y="15112"/>
                  </a:cubicBezTo>
                  <a:lnTo>
                    <a:pt x="27019" y="18235"/>
                  </a:lnTo>
                  <a:cubicBezTo>
                    <a:pt x="27141" y="18346"/>
                    <a:pt x="27208" y="18512"/>
                    <a:pt x="27208" y="18679"/>
                  </a:cubicBezTo>
                  <a:cubicBezTo>
                    <a:pt x="27230" y="19432"/>
                    <a:pt x="27252" y="20185"/>
                    <a:pt x="27285" y="20938"/>
                  </a:cubicBezTo>
                  <a:lnTo>
                    <a:pt x="27252" y="20938"/>
                  </a:lnTo>
                  <a:cubicBezTo>
                    <a:pt x="27252" y="21658"/>
                    <a:pt x="27252" y="22367"/>
                    <a:pt x="27263" y="23076"/>
                  </a:cubicBezTo>
                  <a:cubicBezTo>
                    <a:pt x="27274" y="23331"/>
                    <a:pt x="27163" y="23597"/>
                    <a:pt x="26975" y="23774"/>
                  </a:cubicBezTo>
                  <a:cubicBezTo>
                    <a:pt x="25978" y="24793"/>
                    <a:pt x="24970" y="25802"/>
                    <a:pt x="23984" y="26821"/>
                  </a:cubicBezTo>
                  <a:cubicBezTo>
                    <a:pt x="23840" y="26976"/>
                    <a:pt x="23641" y="27064"/>
                    <a:pt x="23430" y="27064"/>
                  </a:cubicBezTo>
                  <a:cubicBezTo>
                    <a:pt x="21990" y="27064"/>
                    <a:pt x="20561" y="27087"/>
                    <a:pt x="19121" y="27109"/>
                  </a:cubicBezTo>
                  <a:cubicBezTo>
                    <a:pt x="19108" y="27109"/>
                    <a:pt x="19095" y="27110"/>
                    <a:pt x="19083" y="27110"/>
                  </a:cubicBezTo>
                  <a:cubicBezTo>
                    <a:pt x="18841" y="27110"/>
                    <a:pt x="18602" y="27011"/>
                    <a:pt x="18423" y="26832"/>
                  </a:cubicBezTo>
                  <a:cubicBezTo>
                    <a:pt x="17404" y="25813"/>
                    <a:pt x="16385" y="24816"/>
                    <a:pt x="15355" y="23819"/>
                  </a:cubicBezTo>
                  <a:cubicBezTo>
                    <a:pt x="15188" y="23664"/>
                    <a:pt x="15100" y="23453"/>
                    <a:pt x="15111" y="23231"/>
                  </a:cubicBezTo>
                  <a:cubicBezTo>
                    <a:pt x="15100" y="21769"/>
                    <a:pt x="15089" y="20296"/>
                    <a:pt x="15078" y="18834"/>
                  </a:cubicBezTo>
                  <a:cubicBezTo>
                    <a:pt x="15078" y="18645"/>
                    <a:pt x="15144" y="18468"/>
                    <a:pt x="15288" y="18335"/>
                  </a:cubicBezTo>
                  <a:cubicBezTo>
                    <a:pt x="16318" y="17294"/>
                    <a:pt x="17338" y="16241"/>
                    <a:pt x="18357" y="15189"/>
                  </a:cubicBezTo>
                  <a:cubicBezTo>
                    <a:pt x="18482" y="15064"/>
                    <a:pt x="18647" y="14978"/>
                    <a:pt x="18823" y="14978"/>
                  </a:cubicBezTo>
                  <a:cubicBezTo>
                    <a:pt x="18834" y="14978"/>
                    <a:pt x="18845" y="14978"/>
                    <a:pt x="18855" y="14979"/>
                  </a:cubicBezTo>
                  <a:lnTo>
                    <a:pt x="23419" y="14934"/>
                  </a:lnTo>
                  <a:close/>
                  <a:moveTo>
                    <a:pt x="23176" y="27463"/>
                  </a:moveTo>
                  <a:cubicBezTo>
                    <a:pt x="23087" y="27696"/>
                    <a:pt x="21758" y="28914"/>
                    <a:pt x="21215" y="29247"/>
                  </a:cubicBezTo>
                  <a:cubicBezTo>
                    <a:pt x="20528" y="28715"/>
                    <a:pt x="19863" y="28139"/>
                    <a:pt x="19221" y="27541"/>
                  </a:cubicBezTo>
                  <a:cubicBezTo>
                    <a:pt x="19232" y="27519"/>
                    <a:pt x="19243" y="27485"/>
                    <a:pt x="19254" y="27463"/>
                  </a:cubicBezTo>
                  <a:close/>
                  <a:moveTo>
                    <a:pt x="27019" y="27197"/>
                  </a:moveTo>
                  <a:cubicBezTo>
                    <a:pt x="26875" y="29125"/>
                    <a:pt x="26610" y="31052"/>
                    <a:pt x="26222" y="32947"/>
                  </a:cubicBezTo>
                  <a:cubicBezTo>
                    <a:pt x="24605" y="31905"/>
                    <a:pt x="23043" y="30775"/>
                    <a:pt x="21558" y="29546"/>
                  </a:cubicBezTo>
                  <a:lnTo>
                    <a:pt x="21558" y="29535"/>
                  </a:lnTo>
                  <a:cubicBezTo>
                    <a:pt x="21636" y="29446"/>
                    <a:pt x="21680" y="29391"/>
                    <a:pt x="21735" y="29346"/>
                  </a:cubicBezTo>
                  <a:cubicBezTo>
                    <a:pt x="22389" y="28759"/>
                    <a:pt x="23043" y="28172"/>
                    <a:pt x="23696" y="27585"/>
                  </a:cubicBezTo>
                  <a:cubicBezTo>
                    <a:pt x="23829" y="27463"/>
                    <a:pt x="24006" y="27386"/>
                    <a:pt x="24195" y="27375"/>
                  </a:cubicBezTo>
                  <a:cubicBezTo>
                    <a:pt x="25014" y="27330"/>
                    <a:pt x="25834" y="27264"/>
                    <a:pt x="26643" y="27197"/>
                  </a:cubicBezTo>
                  <a:close/>
                  <a:moveTo>
                    <a:pt x="15388" y="27275"/>
                  </a:moveTo>
                  <a:cubicBezTo>
                    <a:pt x="15632" y="27286"/>
                    <a:pt x="15820" y="27297"/>
                    <a:pt x="16019" y="27308"/>
                  </a:cubicBezTo>
                  <a:cubicBezTo>
                    <a:pt x="16784" y="27352"/>
                    <a:pt x="17548" y="27397"/>
                    <a:pt x="18312" y="27430"/>
                  </a:cubicBezTo>
                  <a:cubicBezTo>
                    <a:pt x="18467" y="27430"/>
                    <a:pt x="18634" y="27485"/>
                    <a:pt x="18756" y="27596"/>
                  </a:cubicBezTo>
                  <a:cubicBezTo>
                    <a:pt x="19398" y="28150"/>
                    <a:pt x="20052" y="28715"/>
                    <a:pt x="20694" y="29269"/>
                  </a:cubicBezTo>
                  <a:cubicBezTo>
                    <a:pt x="20772" y="29324"/>
                    <a:pt x="20849" y="29369"/>
                    <a:pt x="20927" y="29413"/>
                  </a:cubicBezTo>
                  <a:cubicBezTo>
                    <a:pt x="20650" y="29889"/>
                    <a:pt x="16928" y="32725"/>
                    <a:pt x="16274" y="32980"/>
                  </a:cubicBezTo>
                  <a:lnTo>
                    <a:pt x="16274" y="32969"/>
                  </a:lnTo>
                  <a:cubicBezTo>
                    <a:pt x="15875" y="31086"/>
                    <a:pt x="15576" y="29191"/>
                    <a:pt x="15388" y="27275"/>
                  </a:cubicBezTo>
                  <a:close/>
                  <a:moveTo>
                    <a:pt x="33400" y="26256"/>
                  </a:moveTo>
                  <a:cubicBezTo>
                    <a:pt x="33445" y="26300"/>
                    <a:pt x="33489" y="26344"/>
                    <a:pt x="33522" y="26389"/>
                  </a:cubicBezTo>
                  <a:cubicBezTo>
                    <a:pt x="34442" y="27829"/>
                    <a:pt x="35272" y="29302"/>
                    <a:pt x="35871" y="30897"/>
                  </a:cubicBezTo>
                  <a:cubicBezTo>
                    <a:pt x="36192" y="31750"/>
                    <a:pt x="36458" y="32614"/>
                    <a:pt x="36491" y="33545"/>
                  </a:cubicBezTo>
                  <a:cubicBezTo>
                    <a:pt x="36502" y="33877"/>
                    <a:pt x="36469" y="34221"/>
                    <a:pt x="36413" y="34553"/>
                  </a:cubicBezTo>
                  <a:cubicBezTo>
                    <a:pt x="36247" y="35317"/>
                    <a:pt x="35771" y="35794"/>
                    <a:pt x="35018" y="36004"/>
                  </a:cubicBezTo>
                  <a:cubicBezTo>
                    <a:pt x="34697" y="36097"/>
                    <a:pt x="34376" y="36133"/>
                    <a:pt x="34057" y="36133"/>
                  </a:cubicBezTo>
                  <a:cubicBezTo>
                    <a:pt x="33725" y="36133"/>
                    <a:pt x="33395" y="36094"/>
                    <a:pt x="33068" y="36037"/>
                  </a:cubicBezTo>
                  <a:cubicBezTo>
                    <a:pt x="32126" y="35860"/>
                    <a:pt x="31218" y="35572"/>
                    <a:pt x="30343" y="35184"/>
                  </a:cubicBezTo>
                  <a:cubicBezTo>
                    <a:pt x="29102" y="34642"/>
                    <a:pt x="27917" y="34010"/>
                    <a:pt x="26776" y="33301"/>
                  </a:cubicBezTo>
                  <a:cubicBezTo>
                    <a:pt x="26698" y="33257"/>
                    <a:pt x="26632" y="33201"/>
                    <a:pt x="26543" y="33124"/>
                  </a:cubicBezTo>
                  <a:lnTo>
                    <a:pt x="26543" y="33113"/>
                  </a:lnTo>
                  <a:cubicBezTo>
                    <a:pt x="26920" y="31174"/>
                    <a:pt x="27197" y="29225"/>
                    <a:pt x="27385" y="27253"/>
                  </a:cubicBezTo>
                  <a:cubicBezTo>
                    <a:pt x="27385" y="27231"/>
                    <a:pt x="27396" y="27208"/>
                    <a:pt x="27407" y="27197"/>
                  </a:cubicBezTo>
                  <a:lnTo>
                    <a:pt x="33400" y="26256"/>
                  </a:lnTo>
                  <a:close/>
                  <a:moveTo>
                    <a:pt x="9062" y="26389"/>
                  </a:moveTo>
                  <a:cubicBezTo>
                    <a:pt x="11001" y="26776"/>
                    <a:pt x="12962" y="27053"/>
                    <a:pt x="14934" y="27219"/>
                  </a:cubicBezTo>
                  <a:cubicBezTo>
                    <a:pt x="15255" y="29258"/>
                    <a:pt x="15565" y="31252"/>
                    <a:pt x="15875" y="33268"/>
                  </a:cubicBezTo>
                  <a:cubicBezTo>
                    <a:pt x="15853" y="33290"/>
                    <a:pt x="15831" y="33323"/>
                    <a:pt x="15798" y="33334"/>
                  </a:cubicBezTo>
                  <a:cubicBezTo>
                    <a:pt x="14258" y="34320"/>
                    <a:pt x="12663" y="35218"/>
                    <a:pt x="10935" y="35827"/>
                  </a:cubicBezTo>
                  <a:cubicBezTo>
                    <a:pt x="10303" y="36059"/>
                    <a:pt x="9650" y="36215"/>
                    <a:pt x="8996" y="36281"/>
                  </a:cubicBezTo>
                  <a:cubicBezTo>
                    <a:pt x="8834" y="36293"/>
                    <a:pt x="8674" y="36300"/>
                    <a:pt x="8514" y="36300"/>
                  </a:cubicBezTo>
                  <a:cubicBezTo>
                    <a:pt x="8248" y="36300"/>
                    <a:pt x="7985" y="36282"/>
                    <a:pt x="7722" y="36248"/>
                  </a:cubicBezTo>
                  <a:cubicBezTo>
                    <a:pt x="6891" y="36104"/>
                    <a:pt x="6382" y="35594"/>
                    <a:pt x="6171" y="34786"/>
                  </a:cubicBezTo>
                  <a:cubicBezTo>
                    <a:pt x="6038" y="34221"/>
                    <a:pt x="6027" y="33645"/>
                    <a:pt x="6127" y="33091"/>
                  </a:cubicBezTo>
                  <a:cubicBezTo>
                    <a:pt x="6293" y="32105"/>
                    <a:pt x="6581" y="31141"/>
                    <a:pt x="6991" y="30233"/>
                  </a:cubicBezTo>
                  <a:cubicBezTo>
                    <a:pt x="7523" y="28992"/>
                    <a:pt x="8165" y="27784"/>
                    <a:pt x="8885" y="26632"/>
                  </a:cubicBezTo>
                  <a:cubicBezTo>
                    <a:pt x="8930" y="26555"/>
                    <a:pt x="8996" y="26477"/>
                    <a:pt x="9062" y="26389"/>
                  </a:cubicBezTo>
                  <a:close/>
                  <a:moveTo>
                    <a:pt x="21270" y="29812"/>
                  </a:moveTo>
                  <a:lnTo>
                    <a:pt x="26111" y="33345"/>
                  </a:lnTo>
                  <a:cubicBezTo>
                    <a:pt x="26111" y="33390"/>
                    <a:pt x="26111" y="33445"/>
                    <a:pt x="26111" y="33489"/>
                  </a:cubicBezTo>
                  <a:cubicBezTo>
                    <a:pt x="25746" y="35184"/>
                    <a:pt x="25280" y="36846"/>
                    <a:pt x="24571" y="38430"/>
                  </a:cubicBezTo>
                  <a:cubicBezTo>
                    <a:pt x="24261" y="39172"/>
                    <a:pt x="23851" y="39859"/>
                    <a:pt x="23353" y="40491"/>
                  </a:cubicBezTo>
                  <a:cubicBezTo>
                    <a:pt x="23098" y="40801"/>
                    <a:pt x="22810" y="41089"/>
                    <a:pt x="22489" y="41332"/>
                  </a:cubicBezTo>
                  <a:cubicBezTo>
                    <a:pt x="22121" y="41614"/>
                    <a:pt x="21726" y="41750"/>
                    <a:pt x="21325" y="41750"/>
                  </a:cubicBezTo>
                  <a:cubicBezTo>
                    <a:pt x="20955" y="41750"/>
                    <a:pt x="20580" y="41634"/>
                    <a:pt x="20218" y="41410"/>
                  </a:cubicBezTo>
                  <a:cubicBezTo>
                    <a:pt x="19830" y="41144"/>
                    <a:pt x="19476" y="40823"/>
                    <a:pt x="19199" y="40446"/>
                  </a:cubicBezTo>
                  <a:cubicBezTo>
                    <a:pt x="18623" y="39682"/>
                    <a:pt x="18146" y="38851"/>
                    <a:pt x="17792" y="37965"/>
                  </a:cubicBezTo>
                  <a:cubicBezTo>
                    <a:pt x="17216" y="36580"/>
                    <a:pt x="16762" y="35151"/>
                    <a:pt x="16429" y="33689"/>
                  </a:cubicBezTo>
                  <a:cubicBezTo>
                    <a:pt x="16418" y="33611"/>
                    <a:pt x="16407" y="33545"/>
                    <a:pt x="16407" y="33467"/>
                  </a:cubicBezTo>
                  <a:lnTo>
                    <a:pt x="21270" y="29812"/>
                  </a:lnTo>
                  <a:close/>
                  <a:moveTo>
                    <a:pt x="20997" y="0"/>
                  </a:moveTo>
                  <a:cubicBezTo>
                    <a:pt x="20457" y="0"/>
                    <a:pt x="19920" y="216"/>
                    <a:pt x="19409" y="655"/>
                  </a:cubicBezTo>
                  <a:cubicBezTo>
                    <a:pt x="19032" y="998"/>
                    <a:pt x="18700" y="1375"/>
                    <a:pt x="18401" y="1785"/>
                  </a:cubicBezTo>
                  <a:cubicBezTo>
                    <a:pt x="17836" y="2549"/>
                    <a:pt x="17448" y="3425"/>
                    <a:pt x="17094" y="4311"/>
                  </a:cubicBezTo>
                  <a:cubicBezTo>
                    <a:pt x="16629" y="5518"/>
                    <a:pt x="16252" y="6748"/>
                    <a:pt x="15975" y="8011"/>
                  </a:cubicBezTo>
                  <a:cubicBezTo>
                    <a:pt x="15942" y="8144"/>
                    <a:pt x="15897" y="8277"/>
                    <a:pt x="15853" y="8432"/>
                  </a:cubicBezTo>
                  <a:cubicBezTo>
                    <a:pt x="15676" y="8332"/>
                    <a:pt x="15554" y="8265"/>
                    <a:pt x="15432" y="8199"/>
                  </a:cubicBezTo>
                  <a:cubicBezTo>
                    <a:pt x="14369" y="7545"/>
                    <a:pt x="13250" y="6969"/>
                    <a:pt x="12109" y="6471"/>
                  </a:cubicBezTo>
                  <a:cubicBezTo>
                    <a:pt x="11112" y="6050"/>
                    <a:pt x="10104" y="5695"/>
                    <a:pt x="9040" y="5551"/>
                  </a:cubicBezTo>
                  <a:cubicBezTo>
                    <a:pt x="8752" y="5512"/>
                    <a:pt x="8467" y="5486"/>
                    <a:pt x="8183" y="5486"/>
                  </a:cubicBezTo>
                  <a:cubicBezTo>
                    <a:pt x="7823" y="5486"/>
                    <a:pt x="7466" y="5528"/>
                    <a:pt x="7113" y="5640"/>
                  </a:cubicBezTo>
                  <a:cubicBezTo>
                    <a:pt x="6415" y="5828"/>
                    <a:pt x="5861" y="6371"/>
                    <a:pt x="5651" y="7069"/>
                  </a:cubicBezTo>
                  <a:cubicBezTo>
                    <a:pt x="5507" y="7534"/>
                    <a:pt x="5451" y="8033"/>
                    <a:pt x="5484" y="8531"/>
                  </a:cubicBezTo>
                  <a:cubicBezTo>
                    <a:pt x="5551" y="9340"/>
                    <a:pt x="5739" y="10127"/>
                    <a:pt x="6016" y="10891"/>
                  </a:cubicBezTo>
                  <a:cubicBezTo>
                    <a:pt x="6570" y="12442"/>
                    <a:pt x="7345" y="13871"/>
                    <a:pt x="8198" y="15267"/>
                  </a:cubicBezTo>
                  <a:lnTo>
                    <a:pt x="8564" y="15876"/>
                  </a:lnTo>
                  <a:cubicBezTo>
                    <a:pt x="8342" y="15931"/>
                    <a:pt x="8176" y="15987"/>
                    <a:pt x="8021" y="16031"/>
                  </a:cubicBezTo>
                  <a:cubicBezTo>
                    <a:pt x="6448" y="16419"/>
                    <a:pt x="4897" y="16906"/>
                    <a:pt x="3435" y="17604"/>
                  </a:cubicBezTo>
                  <a:cubicBezTo>
                    <a:pt x="2549" y="18025"/>
                    <a:pt x="1707" y="18512"/>
                    <a:pt x="1020" y="19232"/>
                  </a:cubicBezTo>
                  <a:cubicBezTo>
                    <a:pt x="754" y="19509"/>
                    <a:pt x="522" y="19831"/>
                    <a:pt x="333" y="20174"/>
                  </a:cubicBezTo>
                  <a:cubicBezTo>
                    <a:pt x="1" y="20772"/>
                    <a:pt x="1" y="21503"/>
                    <a:pt x="322" y="22102"/>
                  </a:cubicBezTo>
                  <a:cubicBezTo>
                    <a:pt x="610" y="22655"/>
                    <a:pt x="1031" y="23143"/>
                    <a:pt x="1530" y="23508"/>
                  </a:cubicBezTo>
                  <a:cubicBezTo>
                    <a:pt x="2272" y="24073"/>
                    <a:pt x="3092" y="24528"/>
                    <a:pt x="3956" y="24871"/>
                  </a:cubicBezTo>
                  <a:cubicBezTo>
                    <a:pt x="5396" y="25458"/>
                    <a:pt x="6880" y="25923"/>
                    <a:pt x="8398" y="26245"/>
                  </a:cubicBezTo>
                  <a:cubicBezTo>
                    <a:pt x="8498" y="26278"/>
                    <a:pt x="8575" y="26300"/>
                    <a:pt x="8664" y="26333"/>
                  </a:cubicBezTo>
                  <a:cubicBezTo>
                    <a:pt x="8586" y="26477"/>
                    <a:pt x="8531" y="26577"/>
                    <a:pt x="8464" y="26677"/>
                  </a:cubicBezTo>
                  <a:cubicBezTo>
                    <a:pt x="7844" y="27685"/>
                    <a:pt x="7290" y="28737"/>
                    <a:pt x="6803" y="29812"/>
                  </a:cubicBezTo>
                  <a:cubicBezTo>
                    <a:pt x="6348" y="30786"/>
                    <a:pt x="6016" y="31817"/>
                    <a:pt x="5817" y="32869"/>
                  </a:cubicBezTo>
                  <a:cubicBezTo>
                    <a:pt x="5706" y="33567"/>
                    <a:pt x="5651" y="34265"/>
                    <a:pt x="5839" y="34952"/>
                  </a:cubicBezTo>
                  <a:cubicBezTo>
                    <a:pt x="6027" y="35738"/>
                    <a:pt x="6648" y="36359"/>
                    <a:pt x="7434" y="36547"/>
                  </a:cubicBezTo>
                  <a:cubicBezTo>
                    <a:pt x="7765" y="36638"/>
                    <a:pt x="8107" y="36686"/>
                    <a:pt x="8449" y="36686"/>
                  </a:cubicBezTo>
                  <a:cubicBezTo>
                    <a:pt x="8565" y="36686"/>
                    <a:pt x="8681" y="36680"/>
                    <a:pt x="8797" y="36669"/>
                  </a:cubicBezTo>
                  <a:cubicBezTo>
                    <a:pt x="9904" y="36580"/>
                    <a:pt x="10957" y="36237"/>
                    <a:pt x="11987" y="35805"/>
                  </a:cubicBezTo>
                  <a:cubicBezTo>
                    <a:pt x="13261" y="35262"/>
                    <a:pt x="14502" y="34619"/>
                    <a:pt x="15676" y="33866"/>
                  </a:cubicBezTo>
                  <a:cubicBezTo>
                    <a:pt x="15776" y="33811"/>
                    <a:pt x="15897" y="33744"/>
                    <a:pt x="16030" y="33667"/>
                  </a:cubicBezTo>
                  <a:cubicBezTo>
                    <a:pt x="16130" y="34054"/>
                    <a:pt x="16219" y="34398"/>
                    <a:pt x="16307" y="34730"/>
                  </a:cubicBezTo>
                  <a:cubicBezTo>
                    <a:pt x="16728" y="36303"/>
                    <a:pt x="17238" y="37854"/>
                    <a:pt x="18013" y="39294"/>
                  </a:cubicBezTo>
                  <a:cubicBezTo>
                    <a:pt x="18390" y="40014"/>
                    <a:pt x="18811" y="40690"/>
                    <a:pt x="19409" y="41233"/>
                  </a:cubicBezTo>
                  <a:cubicBezTo>
                    <a:pt x="19697" y="41510"/>
                    <a:pt x="20018" y="41731"/>
                    <a:pt x="20362" y="41920"/>
                  </a:cubicBezTo>
                  <a:cubicBezTo>
                    <a:pt x="20655" y="42075"/>
                    <a:pt x="20977" y="42152"/>
                    <a:pt x="21296" y="42152"/>
                  </a:cubicBezTo>
                  <a:cubicBezTo>
                    <a:pt x="21616" y="42152"/>
                    <a:pt x="21935" y="42075"/>
                    <a:pt x="22223" y="41920"/>
                  </a:cubicBezTo>
                  <a:cubicBezTo>
                    <a:pt x="22799" y="41620"/>
                    <a:pt x="23297" y="41188"/>
                    <a:pt x="23685" y="40668"/>
                  </a:cubicBezTo>
                  <a:cubicBezTo>
                    <a:pt x="24239" y="39937"/>
                    <a:pt x="24682" y="39128"/>
                    <a:pt x="25025" y="38275"/>
                  </a:cubicBezTo>
                  <a:cubicBezTo>
                    <a:pt x="25635" y="36835"/>
                    <a:pt x="26045" y="35339"/>
                    <a:pt x="26399" y="33822"/>
                  </a:cubicBezTo>
                  <a:cubicBezTo>
                    <a:pt x="26421" y="33733"/>
                    <a:pt x="26455" y="33645"/>
                    <a:pt x="26488" y="33523"/>
                  </a:cubicBezTo>
                  <a:lnTo>
                    <a:pt x="26842" y="33722"/>
                  </a:lnTo>
                  <a:cubicBezTo>
                    <a:pt x="27418" y="34043"/>
                    <a:pt x="27994" y="34387"/>
                    <a:pt x="28581" y="34697"/>
                  </a:cubicBezTo>
                  <a:cubicBezTo>
                    <a:pt x="29833" y="35362"/>
                    <a:pt x="31129" y="35938"/>
                    <a:pt x="32514" y="36270"/>
                  </a:cubicBezTo>
                  <a:cubicBezTo>
                    <a:pt x="33032" y="36408"/>
                    <a:pt x="33562" y="36474"/>
                    <a:pt x="34099" y="36474"/>
                  </a:cubicBezTo>
                  <a:cubicBezTo>
                    <a:pt x="34297" y="36474"/>
                    <a:pt x="34496" y="36465"/>
                    <a:pt x="34696" y="36447"/>
                  </a:cubicBezTo>
                  <a:cubicBezTo>
                    <a:pt x="35848" y="36303"/>
                    <a:pt x="36613" y="35616"/>
                    <a:pt x="36790" y="34475"/>
                  </a:cubicBezTo>
                  <a:cubicBezTo>
                    <a:pt x="36857" y="33999"/>
                    <a:pt x="36857" y="33512"/>
                    <a:pt x="36812" y="33035"/>
                  </a:cubicBezTo>
                  <a:cubicBezTo>
                    <a:pt x="36735" y="32204"/>
                    <a:pt x="36469" y="31407"/>
                    <a:pt x="36170" y="30631"/>
                  </a:cubicBezTo>
                  <a:cubicBezTo>
                    <a:pt x="35583" y="29180"/>
                    <a:pt x="34851" y="27784"/>
                    <a:pt x="34010" y="26466"/>
                  </a:cubicBezTo>
                  <a:cubicBezTo>
                    <a:pt x="33954" y="26355"/>
                    <a:pt x="33888" y="26245"/>
                    <a:pt x="33810" y="26101"/>
                  </a:cubicBezTo>
                  <a:cubicBezTo>
                    <a:pt x="33976" y="26067"/>
                    <a:pt x="34087" y="26034"/>
                    <a:pt x="34209" y="26001"/>
                  </a:cubicBezTo>
                  <a:cubicBezTo>
                    <a:pt x="35228" y="25691"/>
                    <a:pt x="36269" y="25414"/>
                    <a:pt x="37277" y="25059"/>
                  </a:cubicBezTo>
                  <a:cubicBezTo>
                    <a:pt x="38341" y="24716"/>
                    <a:pt x="39349" y="24228"/>
                    <a:pt x="40291" y="23608"/>
                  </a:cubicBezTo>
                  <a:cubicBezTo>
                    <a:pt x="40789" y="23287"/>
                    <a:pt x="41232" y="22899"/>
                    <a:pt x="41609" y="22434"/>
                  </a:cubicBezTo>
                  <a:cubicBezTo>
                    <a:pt x="42440" y="21393"/>
                    <a:pt x="42451" y="20285"/>
                    <a:pt x="41587" y="19266"/>
                  </a:cubicBezTo>
                  <a:cubicBezTo>
                    <a:pt x="41243" y="18900"/>
                    <a:pt x="40878" y="18557"/>
                    <a:pt x="40468" y="18258"/>
                  </a:cubicBezTo>
                  <a:cubicBezTo>
                    <a:pt x="39781" y="17770"/>
                    <a:pt x="39028" y="17371"/>
                    <a:pt x="38241" y="17072"/>
                  </a:cubicBezTo>
                  <a:cubicBezTo>
                    <a:pt x="36934" y="16541"/>
                    <a:pt x="35583" y="16131"/>
                    <a:pt x="34209" y="15820"/>
                  </a:cubicBezTo>
                  <a:cubicBezTo>
                    <a:pt x="34065" y="15776"/>
                    <a:pt x="33921" y="15732"/>
                    <a:pt x="33744" y="15676"/>
                  </a:cubicBezTo>
                  <a:cubicBezTo>
                    <a:pt x="33832" y="15544"/>
                    <a:pt x="33888" y="15433"/>
                    <a:pt x="33954" y="15333"/>
                  </a:cubicBezTo>
                  <a:cubicBezTo>
                    <a:pt x="34486" y="14314"/>
                    <a:pt x="35062" y="13317"/>
                    <a:pt x="35560" y="12287"/>
                  </a:cubicBezTo>
                  <a:cubicBezTo>
                    <a:pt x="36070" y="11268"/>
                    <a:pt x="36424" y="10171"/>
                    <a:pt x="36624" y="9052"/>
                  </a:cubicBezTo>
                  <a:cubicBezTo>
                    <a:pt x="36735" y="8365"/>
                    <a:pt x="36779" y="7678"/>
                    <a:pt x="36580" y="6992"/>
                  </a:cubicBezTo>
                  <a:cubicBezTo>
                    <a:pt x="36358" y="6249"/>
                    <a:pt x="35893" y="5718"/>
                    <a:pt x="35128" y="5474"/>
                  </a:cubicBezTo>
                  <a:cubicBezTo>
                    <a:pt x="34747" y="5359"/>
                    <a:pt x="34352" y="5300"/>
                    <a:pt x="33955" y="5300"/>
                  </a:cubicBezTo>
                  <a:cubicBezTo>
                    <a:pt x="33741" y="5300"/>
                    <a:pt x="33525" y="5317"/>
                    <a:pt x="33312" y="5352"/>
                  </a:cubicBezTo>
                  <a:cubicBezTo>
                    <a:pt x="32359" y="5485"/>
                    <a:pt x="31428" y="5751"/>
                    <a:pt x="30542" y="6139"/>
                  </a:cubicBezTo>
                  <a:cubicBezTo>
                    <a:pt x="29191" y="6715"/>
                    <a:pt x="27895" y="7401"/>
                    <a:pt x="26654" y="8199"/>
                  </a:cubicBezTo>
                  <a:cubicBezTo>
                    <a:pt x="26543" y="8265"/>
                    <a:pt x="26421" y="8332"/>
                    <a:pt x="26266" y="8432"/>
                  </a:cubicBezTo>
                  <a:cubicBezTo>
                    <a:pt x="26211" y="8254"/>
                    <a:pt x="26178" y="8133"/>
                    <a:pt x="26144" y="8011"/>
                  </a:cubicBezTo>
                  <a:cubicBezTo>
                    <a:pt x="25834" y="6992"/>
                    <a:pt x="25557" y="5972"/>
                    <a:pt x="25225" y="4964"/>
                  </a:cubicBezTo>
                  <a:cubicBezTo>
                    <a:pt x="24859" y="3879"/>
                    <a:pt x="24361" y="2848"/>
                    <a:pt x="23729" y="1907"/>
                  </a:cubicBezTo>
                  <a:cubicBezTo>
                    <a:pt x="23419" y="1419"/>
                    <a:pt x="23043" y="998"/>
                    <a:pt x="22599" y="633"/>
                  </a:cubicBezTo>
                  <a:cubicBezTo>
                    <a:pt x="22075" y="213"/>
                    <a:pt x="21534" y="0"/>
                    <a:pt x="20997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58838" y="4702219"/>
              <a:ext cx="277988" cy="237900"/>
            </a:xfrm>
            <a:custGeom>
              <a:avLst/>
              <a:gdLst/>
              <a:ahLst/>
              <a:cxnLst/>
              <a:rect l="l" t="t" r="r" b="b"/>
              <a:pathLst>
                <a:path w="7413" h="6344" extrusionOk="0">
                  <a:moveTo>
                    <a:pt x="4230" y="344"/>
                  </a:moveTo>
                  <a:cubicBezTo>
                    <a:pt x="4243" y="344"/>
                    <a:pt x="4257" y="344"/>
                    <a:pt x="4270" y="344"/>
                  </a:cubicBezTo>
                  <a:cubicBezTo>
                    <a:pt x="4277" y="344"/>
                    <a:pt x="4284" y="344"/>
                    <a:pt x="4291" y="344"/>
                  </a:cubicBezTo>
                  <a:cubicBezTo>
                    <a:pt x="5854" y="344"/>
                    <a:pt x="7117" y="1625"/>
                    <a:pt x="7095" y="3180"/>
                  </a:cubicBezTo>
                  <a:cubicBezTo>
                    <a:pt x="7074" y="4720"/>
                    <a:pt x="5821" y="5951"/>
                    <a:pt x="4304" y="5951"/>
                  </a:cubicBezTo>
                  <a:cubicBezTo>
                    <a:pt x="4271" y="5951"/>
                    <a:pt x="4237" y="5951"/>
                    <a:pt x="4204" y="5950"/>
                  </a:cubicBezTo>
                  <a:cubicBezTo>
                    <a:pt x="2653" y="5927"/>
                    <a:pt x="1423" y="4653"/>
                    <a:pt x="1457" y="3114"/>
                  </a:cubicBezTo>
                  <a:cubicBezTo>
                    <a:pt x="1457" y="1576"/>
                    <a:pt x="2708" y="344"/>
                    <a:pt x="4230" y="344"/>
                  </a:cubicBezTo>
                  <a:close/>
                  <a:moveTo>
                    <a:pt x="4232" y="1"/>
                  </a:moveTo>
                  <a:cubicBezTo>
                    <a:pt x="1414" y="1"/>
                    <a:pt x="1" y="3408"/>
                    <a:pt x="2000" y="5407"/>
                  </a:cubicBezTo>
                  <a:cubicBezTo>
                    <a:pt x="2643" y="6054"/>
                    <a:pt x="3436" y="6344"/>
                    <a:pt x="4214" y="6344"/>
                  </a:cubicBezTo>
                  <a:cubicBezTo>
                    <a:pt x="5846" y="6344"/>
                    <a:pt x="7413" y="5071"/>
                    <a:pt x="7405" y="3158"/>
                  </a:cubicBezTo>
                  <a:cubicBezTo>
                    <a:pt x="7405" y="1419"/>
                    <a:pt x="5999" y="1"/>
                    <a:pt x="4259" y="1"/>
                  </a:cubicBezTo>
                  <a:cubicBezTo>
                    <a:pt x="4250" y="1"/>
                    <a:pt x="4241" y="1"/>
                    <a:pt x="4232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14388" y="4744294"/>
              <a:ext cx="90188" cy="97388"/>
            </a:xfrm>
            <a:custGeom>
              <a:avLst/>
              <a:gdLst/>
              <a:ahLst/>
              <a:cxnLst/>
              <a:rect l="l" t="t" r="r" b="b"/>
              <a:pathLst>
                <a:path w="2405" h="2597" extrusionOk="0">
                  <a:moveTo>
                    <a:pt x="217" y="0"/>
                  </a:moveTo>
                  <a:cubicBezTo>
                    <a:pt x="145" y="0"/>
                    <a:pt x="73" y="3"/>
                    <a:pt x="1" y="9"/>
                  </a:cubicBezTo>
                  <a:lnTo>
                    <a:pt x="1" y="97"/>
                  </a:lnTo>
                  <a:lnTo>
                    <a:pt x="410" y="230"/>
                  </a:lnTo>
                  <a:cubicBezTo>
                    <a:pt x="1241" y="518"/>
                    <a:pt x="1740" y="1083"/>
                    <a:pt x="1895" y="1947"/>
                  </a:cubicBezTo>
                  <a:cubicBezTo>
                    <a:pt x="1917" y="2102"/>
                    <a:pt x="1928" y="2246"/>
                    <a:pt x="1939" y="2402"/>
                  </a:cubicBezTo>
                  <a:cubicBezTo>
                    <a:pt x="1949" y="2507"/>
                    <a:pt x="1967" y="2596"/>
                    <a:pt x="2087" y="2596"/>
                  </a:cubicBezTo>
                  <a:cubicBezTo>
                    <a:pt x="2105" y="2596"/>
                    <a:pt x="2126" y="2594"/>
                    <a:pt x="2150" y="2590"/>
                  </a:cubicBezTo>
                  <a:cubicBezTo>
                    <a:pt x="2172" y="2557"/>
                    <a:pt x="2183" y="2546"/>
                    <a:pt x="2194" y="2535"/>
                  </a:cubicBezTo>
                  <a:cubicBezTo>
                    <a:pt x="2404" y="1449"/>
                    <a:pt x="1518" y="175"/>
                    <a:pt x="433" y="9"/>
                  </a:cubicBezTo>
                  <a:cubicBezTo>
                    <a:pt x="361" y="3"/>
                    <a:pt x="289" y="0"/>
                    <a:pt x="217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49300" y="4826044"/>
              <a:ext cx="27450" cy="51525"/>
            </a:xfrm>
            <a:custGeom>
              <a:avLst/>
              <a:gdLst/>
              <a:ahLst/>
              <a:cxnLst/>
              <a:rect l="l" t="t" r="r" b="b"/>
              <a:pathLst>
                <a:path w="732" h="1374" extrusionOk="0">
                  <a:moveTo>
                    <a:pt x="543" y="0"/>
                  </a:moveTo>
                  <a:cubicBezTo>
                    <a:pt x="476" y="233"/>
                    <a:pt x="399" y="476"/>
                    <a:pt x="344" y="709"/>
                  </a:cubicBezTo>
                  <a:cubicBezTo>
                    <a:pt x="277" y="931"/>
                    <a:pt x="0" y="1063"/>
                    <a:pt x="44" y="1374"/>
                  </a:cubicBezTo>
                  <a:cubicBezTo>
                    <a:pt x="377" y="1318"/>
                    <a:pt x="476" y="1075"/>
                    <a:pt x="576" y="842"/>
                  </a:cubicBezTo>
                  <a:cubicBezTo>
                    <a:pt x="709" y="587"/>
                    <a:pt x="731" y="277"/>
                    <a:pt x="632" y="11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222250" y="4669256"/>
              <a:ext cx="370575" cy="636338"/>
            </a:xfrm>
            <a:custGeom>
              <a:avLst/>
              <a:gdLst/>
              <a:ahLst/>
              <a:cxnLst/>
              <a:rect l="l" t="t" r="r" b="b"/>
              <a:pathLst>
                <a:path w="9882" h="16969" extrusionOk="0">
                  <a:moveTo>
                    <a:pt x="2049" y="104"/>
                  </a:moveTo>
                  <a:lnTo>
                    <a:pt x="2038" y="138"/>
                  </a:lnTo>
                  <a:cubicBezTo>
                    <a:pt x="2027" y="127"/>
                    <a:pt x="2027" y="115"/>
                    <a:pt x="2016" y="104"/>
                  </a:cubicBezTo>
                  <a:close/>
                  <a:moveTo>
                    <a:pt x="7317" y="2686"/>
                  </a:moveTo>
                  <a:lnTo>
                    <a:pt x="7311" y="2697"/>
                  </a:lnTo>
                  <a:lnTo>
                    <a:pt x="7300" y="2686"/>
                  </a:lnTo>
                  <a:close/>
                  <a:moveTo>
                    <a:pt x="6829" y="2708"/>
                  </a:moveTo>
                  <a:lnTo>
                    <a:pt x="6824" y="2719"/>
                  </a:lnTo>
                  <a:cubicBezTo>
                    <a:pt x="6824" y="2708"/>
                    <a:pt x="6824" y="2708"/>
                    <a:pt x="6824" y="2708"/>
                  </a:cubicBezTo>
                  <a:close/>
                  <a:moveTo>
                    <a:pt x="8408" y="4990"/>
                  </a:moveTo>
                  <a:lnTo>
                    <a:pt x="8408" y="4990"/>
                  </a:lnTo>
                  <a:cubicBezTo>
                    <a:pt x="8428" y="5000"/>
                    <a:pt x="8430" y="5019"/>
                    <a:pt x="8380" y="5031"/>
                  </a:cubicBezTo>
                  <a:lnTo>
                    <a:pt x="8380" y="5031"/>
                  </a:lnTo>
                  <a:cubicBezTo>
                    <a:pt x="8390" y="5017"/>
                    <a:pt x="8401" y="5003"/>
                    <a:pt x="8408" y="4990"/>
                  </a:cubicBezTo>
                  <a:close/>
                  <a:moveTo>
                    <a:pt x="1795" y="5688"/>
                  </a:moveTo>
                  <a:lnTo>
                    <a:pt x="1795" y="5699"/>
                  </a:lnTo>
                  <a:cubicBezTo>
                    <a:pt x="1773" y="5721"/>
                    <a:pt x="1761" y="5732"/>
                    <a:pt x="1739" y="5754"/>
                  </a:cubicBezTo>
                  <a:cubicBezTo>
                    <a:pt x="1728" y="5710"/>
                    <a:pt x="1750" y="5688"/>
                    <a:pt x="1795" y="5688"/>
                  </a:cubicBezTo>
                  <a:close/>
                  <a:moveTo>
                    <a:pt x="3844" y="7682"/>
                  </a:moveTo>
                  <a:lnTo>
                    <a:pt x="3844" y="7682"/>
                  </a:lnTo>
                  <a:cubicBezTo>
                    <a:pt x="3844" y="7703"/>
                    <a:pt x="3834" y="7724"/>
                    <a:pt x="3823" y="7736"/>
                  </a:cubicBezTo>
                  <a:lnTo>
                    <a:pt x="3823" y="7736"/>
                  </a:lnTo>
                  <a:cubicBezTo>
                    <a:pt x="3826" y="7718"/>
                    <a:pt x="3835" y="7700"/>
                    <a:pt x="3844" y="7682"/>
                  </a:cubicBezTo>
                  <a:close/>
                  <a:moveTo>
                    <a:pt x="4608" y="7892"/>
                  </a:moveTo>
                  <a:lnTo>
                    <a:pt x="4597" y="7914"/>
                  </a:lnTo>
                  <a:lnTo>
                    <a:pt x="4597" y="7903"/>
                  </a:lnTo>
                  <a:cubicBezTo>
                    <a:pt x="4597" y="7903"/>
                    <a:pt x="4608" y="7892"/>
                    <a:pt x="4608" y="7892"/>
                  </a:cubicBezTo>
                  <a:close/>
                  <a:moveTo>
                    <a:pt x="4154" y="9066"/>
                  </a:moveTo>
                  <a:lnTo>
                    <a:pt x="4154" y="9077"/>
                  </a:lnTo>
                  <a:lnTo>
                    <a:pt x="4132" y="9066"/>
                  </a:lnTo>
                  <a:close/>
                  <a:moveTo>
                    <a:pt x="4752" y="10606"/>
                  </a:moveTo>
                  <a:cubicBezTo>
                    <a:pt x="4763" y="10617"/>
                    <a:pt x="4763" y="10617"/>
                    <a:pt x="4763" y="10628"/>
                  </a:cubicBezTo>
                  <a:lnTo>
                    <a:pt x="4741" y="10606"/>
                  </a:lnTo>
                  <a:close/>
                  <a:moveTo>
                    <a:pt x="4763" y="10994"/>
                  </a:moveTo>
                  <a:cubicBezTo>
                    <a:pt x="4775" y="10994"/>
                    <a:pt x="4775" y="11005"/>
                    <a:pt x="4775" y="11016"/>
                  </a:cubicBezTo>
                  <a:lnTo>
                    <a:pt x="4775" y="11027"/>
                  </a:lnTo>
                  <a:cubicBezTo>
                    <a:pt x="4763" y="11027"/>
                    <a:pt x="4752" y="11016"/>
                    <a:pt x="4752" y="11016"/>
                  </a:cubicBezTo>
                  <a:cubicBezTo>
                    <a:pt x="4752" y="11005"/>
                    <a:pt x="4763" y="11005"/>
                    <a:pt x="4763" y="10994"/>
                  </a:cubicBezTo>
                  <a:close/>
                  <a:moveTo>
                    <a:pt x="6378" y="11166"/>
                  </a:moveTo>
                  <a:cubicBezTo>
                    <a:pt x="6380" y="11166"/>
                    <a:pt x="6381" y="11167"/>
                    <a:pt x="6381" y="11171"/>
                  </a:cubicBezTo>
                  <a:lnTo>
                    <a:pt x="6370" y="11182"/>
                  </a:lnTo>
                  <a:lnTo>
                    <a:pt x="6359" y="11171"/>
                  </a:lnTo>
                  <a:lnTo>
                    <a:pt x="6370" y="11171"/>
                  </a:lnTo>
                  <a:cubicBezTo>
                    <a:pt x="6370" y="11171"/>
                    <a:pt x="6375" y="11166"/>
                    <a:pt x="6378" y="11166"/>
                  </a:cubicBezTo>
                  <a:close/>
                  <a:moveTo>
                    <a:pt x="6898" y="11310"/>
                  </a:moveTo>
                  <a:cubicBezTo>
                    <a:pt x="6933" y="11325"/>
                    <a:pt x="6960" y="11355"/>
                    <a:pt x="6979" y="11393"/>
                  </a:cubicBezTo>
                  <a:cubicBezTo>
                    <a:pt x="6942" y="11365"/>
                    <a:pt x="6913" y="11338"/>
                    <a:pt x="6898" y="11310"/>
                  </a:cubicBezTo>
                  <a:close/>
                  <a:moveTo>
                    <a:pt x="8519" y="11581"/>
                  </a:moveTo>
                  <a:cubicBezTo>
                    <a:pt x="8530" y="11581"/>
                    <a:pt x="8530" y="11592"/>
                    <a:pt x="8541" y="11603"/>
                  </a:cubicBezTo>
                  <a:lnTo>
                    <a:pt x="8530" y="11625"/>
                  </a:lnTo>
                  <a:lnTo>
                    <a:pt x="8486" y="11603"/>
                  </a:lnTo>
                  <a:lnTo>
                    <a:pt x="8519" y="11581"/>
                  </a:lnTo>
                  <a:close/>
                  <a:moveTo>
                    <a:pt x="7821" y="11758"/>
                  </a:moveTo>
                  <a:cubicBezTo>
                    <a:pt x="7821" y="11769"/>
                    <a:pt x="7821" y="11769"/>
                    <a:pt x="7821" y="11769"/>
                  </a:cubicBezTo>
                  <a:lnTo>
                    <a:pt x="7821" y="11791"/>
                  </a:lnTo>
                  <a:cubicBezTo>
                    <a:pt x="7810" y="11780"/>
                    <a:pt x="7799" y="11769"/>
                    <a:pt x="7821" y="11758"/>
                  </a:cubicBezTo>
                  <a:close/>
                  <a:moveTo>
                    <a:pt x="9006" y="12644"/>
                  </a:moveTo>
                  <a:lnTo>
                    <a:pt x="9017" y="12667"/>
                  </a:lnTo>
                  <a:lnTo>
                    <a:pt x="9006" y="12667"/>
                  </a:lnTo>
                  <a:lnTo>
                    <a:pt x="9006" y="12644"/>
                  </a:lnTo>
                  <a:close/>
                  <a:moveTo>
                    <a:pt x="5738" y="13863"/>
                  </a:moveTo>
                  <a:cubicBezTo>
                    <a:pt x="5738" y="13863"/>
                    <a:pt x="5738" y="13863"/>
                    <a:pt x="5738" y="13874"/>
                  </a:cubicBezTo>
                  <a:cubicBezTo>
                    <a:pt x="5727" y="13885"/>
                    <a:pt x="5716" y="13896"/>
                    <a:pt x="5716" y="13907"/>
                  </a:cubicBezTo>
                  <a:lnTo>
                    <a:pt x="5716" y="13907"/>
                  </a:lnTo>
                  <a:cubicBezTo>
                    <a:pt x="5716" y="13896"/>
                    <a:pt x="5727" y="13874"/>
                    <a:pt x="5738" y="13863"/>
                  </a:cubicBezTo>
                  <a:close/>
                  <a:moveTo>
                    <a:pt x="6204" y="14871"/>
                  </a:moveTo>
                  <a:cubicBezTo>
                    <a:pt x="6170" y="14893"/>
                    <a:pt x="6148" y="14893"/>
                    <a:pt x="6115" y="14904"/>
                  </a:cubicBezTo>
                  <a:cubicBezTo>
                    <a:pt x="6137" y="14882"/>
                    <a:pt x="6170" y="14871"/>
                    <a:pt x="6204" y="14871"/>
                  </a:cubicBezTo>
                  <a:close/>
                  <a:moveTo>
                    <a:pt x="5616" y="15093"/>
                  </a:moveTo>
                  <a:lnTo>
                    <a:pt x="5628" y="15104"/>
                  </a:lnTo>
                  <a:lnTo>
                    <a:pt x="5616" y="15115"/>
                  </a:lnTo>
                  <a:lnTo>
                    <a:pt x="5616" y="15093"/>
                  </a:lnTo>
                  <a:close/>
                  <a:moveTo>
                    <a:pt x="1867" y="0"/>
                  </a:moveTo>
                  <a:cubicBezTo>
                    <a:pt x="1618" y="0"/>
                    <a:pt x="1369" y="37"/>
                    <a:pt x="1130" y="104"/>
                  </a:cubicBezTo>
                  <a:cubicBezTo>
                    <a:pt x="931" y="127"/>
                    <a:pt x="731" y="171"/>
                    <a:pt x="554" y="248"/>
                  </a:cubicBezTo>
                  <a:cubicBezTo>
                    <a:pt x="0" y="437"/>
                    <a:pt x="0" y="437"/>
                    <a:pt x="122" y="1024"/>
                  </a:cubicBezTo>
                  <a:lnTo>
                    <a:pt x="299" y="2021"/>
                  </a:lnTo>
                  <a:lnTo>
                    <a:pt x="355" y="2353"/>
                  </a:lnTo>
                  <a:lnTo>
                    <a:pt x="554" y="3472"/>
                  </a:lnTo>
                  <a:cubicBezTo>
                    <a:pt x="609" y="3804"/>
                    <a:pt x="665" y="4137"/>
                    <a:pt x="720" y="4469"/>
                  </a:cubicBezTo>
                  <a:cubicBezTo>
                    <a:pt x="764" y="4923"/>
                    <a:pt x="853" y="5355"/>
                    <a:pt x="942" y="5798"/>
                  </a:cubicBezTo>
                  <a:cubicBezTo>
                    <a:pt x="997" y="5865"/>
                    <a:pt x="1030" y="5953"/>
                    <a:pt x="1041" y="6053"/>
                  </a:cubicBezTo>
                  <a:cubicBezTo>
                    <a:pt x="942" y="6186"/>
                    <a:pt x="1030" y="6330"/>
                    <a:pt x="1052" y="6463"/>
                  </a:cubicBezTo>
                  <a:cubicBezTo>
                    <a:pt x="1451" y="8845"/>
                    <a:pt x="1861" y="11226"/>
                    <a:pt x="2282" y="13619"/>
                  </a:cubicBezTo>
                  <a:cubicBezTo>
                    <a:pt x="2304" y="13730"/>
                    <a:pt x="2282" y="13863"/>
                    <a:pt x="2393" y="13963"/>
                  </a:cubicBezTo>
                  <a:cubicBezTo>
                    <a:pt x="2404" y="14018"/>
                    <a:pt x="2426" y="14085"/>
                    <a:pt x="2437" y="14151"/>
                  </a:cubicBezTo>
                  <a:cubicBezTo>
                    <a:pt x="2548" y="14605"/>
                    <a:pt x="2758" y="15037"/>
                    <a:pt x="3058" y="15403"/>
                  </a:cubicBezTo>
                  <a:cubicBezTo>
                    <a:pt x="3246" y="15713"/>
                    <a:pt x="3490" y="15968"/>
                    <a:pt x="3789" y="16167"/>
                  </a:cubicBezTo>
                  <a:cubicBezTo>
                    <a:pt x="4032" y="16389"/>
                    <a:pt x="4309" y="16555"/>
                    <a:pt x="4619" y="16655"/>
                  </a:cubicBezTo>
                  <a:cubicBezTo>
                    <a:pt x="4908" y="16799"/>
                    <a:pt x="5229" y="16876"/>
                    <a:pt x="5550" y="16898"/>
                  </a:cubicBezTo>
                  <a:cubicBezTo>
                    <a:pt x="5670" y="16936"/>
                    <a:pt x="5796" y="16958"/>
                    <a:pt x="5923" y="16958"/>
                  </a:cubicBezTo>
                  <a:cubicBezTo>
                    <a:pt x="5983" y="16958"/>
                    <a:pt x="6044" y="16953"/>
                    <a:pt x="6104" y="16943"/>
                  </a:cubicBezTo>
                  <a:cubicBezTo>
                    <a:pt x="6115" y="16943"/>
                    <a:pt x="6126" y="16954"/>
                    <a:pt x="6137" y="16954"/>
                  </a:cubicBezTo>
                  <a:cubicBezTo>
                    <a:pt x="6180" y="16964"/>
                    <a:pt x="6222" y="16969"/>
                    <a:pt x="6263" y="16969"/>
                  </a:cubicBezTo>
                  <a:cubicBezTo>
                    <a:pt x="6395" y="16969"/>
                    <a:pt x="6523" y="16926"/>
                    <a:pt x="6658" y="16909"/>
                  </a:cubicBezTo>
                  <a:cubicBezTo>
                    <a:pt x="7068" y="16876"/>
                    <a:pt x="7466" y="16732"/>
                    <a:pt x="7821" y="16511"/>
                  </a:cubicBezTo>
                  <a:cubicBezTo>
                    <a:pt x="8076" y="16444"/>
                    <a:pt x="8264" y="16267"/>
                    <a:pt x="8463" y="16112"/>
                  </a:cubicBezTo>
                  <a:cubicBezTo>
                    <a:pt x="8596" y="16012"/>
                    <a:pt x="8763" y="15934"/>
                    <a:pt x="8785" y="15735"/>
                  </a:cubicBezTo>
                  <a:cubicBezTo>
                    <a:pt x="9039" y="15502"/>
                    <a:pt x="9294" y="15292"/>
                    <a:pt x="9405" y="14960"/>
                  </a:cubicBezTo>
                  <a:cubicBezTo>
                    <a:pt x="9460" y="14893"/>
                    <a:pt x="9505" y="14816"/>
                    <a:pt x="9516" y="14727"/>
                  </a:cubicBezTo>
                  <a:cubicBezTo>
                    <a:pt x="9616" y="14572"/>
                    <a:pt x="9671" y="14395"/>
                    <a:pt x="9704" y="14217"/>
                  </a:cubicBezTo>
                  <a:cubicBezTo>
                    <a:pt x="9760" y="14129"/>
                    <a:pt x="9793" y="14029"/>
                    <a:pt x="9793" y="13929"/>
                  </a:cubicBezTo>
                  <a:cubicBezTo>
                    <a:pt x="9859" y="13719"/>
                    <a:pt x="9881" y="13508"/>
                    <a:pt x="9848" y="13298"/>
                  </a:cubicBezTo>
                  <a:cubicBezTo>
                    <a:pt x="9881" y="13099"/>
                    <a:pt x="9881" y="12899"/>
                    <a:pt x="9837" y="12700"/>
                  </a:cubicBezTo>
                  <a:cubicBezTo>
                    <a:pt x="9870" y="12578"/>
                    <a:pt x="9870" y="12456"/>
                    <a:pt x="9826" y="12334"/>
                  </a:cubicBezTo>
                  <a:cubicBezTo>
                    <a:pt x="9494" y="10373"/>
                    <a:pt x="9150" y="8413"/>
                    <a:pt x="8807" y="6452"/>
                  </a:cubicBezTo>
                  <a:cubicBezTo>
                    <a:pt x="8807" y="6352"/>
                    <a:pt x="8785" y="6253"/>
                    <a:pt x="8729" y="6175"/>
                  </a:cubicBezTo>
                  <a:cubicBezTo>
                    <a:pt x="8729" y="6153"/>
                    <a:pt x="8729" y="6131"/>
                    <a:pt x="8718" y="6120"/>
                  </a:cubicBezTo>
                  <a:cubicBezTo>
                    <a:pt x="8685" y="6142"/>
                    <a:pt x="8652" y="6142"/>
                    <a:pt x="8630" y="6142"/>
                  </a:cubicBezTo>
                  <a:cubicBezTo>
                    <a:pt x="8652" y="6131"/>
                    <a:pt x="8685" y="6120"/>
                    <a:pt x="8718" y="6120"/>
                  </a:cubicBezTo>
                  <a:cubicBezTo>
                    <a:pt x="8685" y="6042"/>
                    <a:pt x="8607" y="5976"/>
                    <a:pt x="8619" y="5876"/>
                  </a:cubicBezTo>
                  <a:cubicBezTo>
                    <a:pt x="8674" y="5477"/>
                    <a:pt x="8541" y="5112"/>
                    <a:pt x="8486" y="4724"/>
                  </a:cubicBezTo>
                  <a:cubicBezTo>
                    <a:pt x="8475" y="4657"/>
                    <a:pt x="8463" y="4591"/>
                    <a:pt x="8452" y="4524"/>
                  </a:cubicBezTo>
                  <a:lnTo>
                    <a:pt x="8308" y="3727"/>
                  </a:lnTo>
                  <a:cubicBezTo>
                    <a:pt x="8297" y="3660"/>
                    <a:pt x="8286" y="3594"/>
                    <a:pt x="8275" y="3527"/>
                  </a:cubicBezTo>
                  <a:lnTo>
                    <a:pt x="8187" y="3007"/>
                  </a:lnTo>
                  <a:cubicBezTo>
                    <a:pt x="8175" y="2863"/>
                    <a:pt x="8153" y="2730"/>
                    <a:pt x="8120" y="2608"/>
                  </a:cubicBezTo>
                  <a:lnTo>
                    <a:pt x="8109" y="2542"/>
                  </a:lnTo>
                  <a:cubicBezTo>
                    <a:pt x="8076" y="2342"/>
                    <a:pt x="8042" y="2143"/>
                    <a:pt x="7998" y="1943"/>
                  </a:cubicBezTo>
                  <a:cubicBezTo>
                    <a:pt x="7965" y="1700"/>
                    <a:pt x="7921" y="1456"/>
                    <a:pt x="7876" y="1212"/>
                  </a:cubicBezTo>
                  <a:cubicBezTo>
                    <a:pt x="7865" y="1124"/>
                    <a:pt x="7843" y="1035"/>
                    <a:pt x="7832" y="946"/>
                  </a:cubicBezTo>
                  <a:cubicBezTo>
                    <a:pt x="7876" y="847"/>
                    <a:pt x="7821" y="769"/>
                    <a:pt x="7788" y="680"/>
                  </a:cubicBezTo>
                  <a:cubicBezTo>
                    <a:pt x="7788" y="625"/>
                    <a:pt x="7766" y="570"/>
                    <a:pt x="7710" y="536"/>
                  </a:cubicBezTo>
                  <a:cubicBezTo>
                    <a:pt x="7444" y="437"/>
                    <a:pt x="7201" y="293"/>
                    <a:pt x="6901" y="282"/>
                  </a:cubicBezTo>
                  <a:cubicBezTo>
                    <a:pt x="6852" y="257"/>
                    <a:pt x="6802" y="244"/>
                    <a:pt x="6747" y="244"/>
                  </a:cubicBezTo>
                  <a:cubicBezTo>
                    <a:pt x="6729" y="244"/>
                    <a:pt x="6710" y="246"/>
                    <a:pt x="6691" y="248"/>
                  </a:cubicBezTo>
                  <a:cubicBezTo>
                    <a:pt x="6648" y="211"/>
                    <a:pt x="6602" y="199"/>
                    <a:pt x="6554" y="199"/>
                  </a:cubicBezTo>
                  <a:cubicBezTo>
                    <a:pt x="6489" y="199"/>
                    <a:pt x="6422" y="220"/>
                    <a:pt x="6359" y="226"/>
                  </a:cubicBezTo>
                  <a:cubicBezTo>
                    <a:pt x="6232" y="196"/>
                    <a:pt x="6102" y="182"/>
                    <a:pt x="5974" y="182"/>
                  </a:cubicBezTo>
                  <a:cubicBezTo>
                    <a:pt x="5822" y="182"/>
                    <a:pt x="5672" y="201"/>
                    <a:pt x="5528" y="237"/>
                  </a:cubicBezTo>
                  <a:lnTo>
                    <a:pt x="5074" y="315"/>
                  </a:lnTo>
                  <a:cubicBezTo>
                    <a:pt x="5017" y="305"/>
                    <a:pt x="4959" y="301"/>
                    <a:pt x="4902" y="301"/>
                  </a:cubicBezTo>
                  <a:cubicBezTo>
                    <a:pt x="4685" y="301"/>
                    <a:pt x="4467" y="357"/>
                    <a:pt x="4245" y="357"/>
                  </a:cubicBezTo>
                  <a:cubicBezTo>
                    <a:pt x="4197" y="357"/>
                    <a:pt x="4148" y="355"/>
                    <a:pt x="4099" y="348"/>
                  </a:cubicBezTo>
                  <a:cubicBezTo>
                    <a:pt x="4099" y="381"/>
                    <a:pt x="4099" y="415"/>
                    <a:pt x="4099" y="448"/>
                  </a:cubicBezTo>
                  <a:cubicBezTo>
                    <a:pt x="4088" y="426"/>
                    <a:pt x="4099" y="381"/>
                    <a:pt x="4099" y="348"/>
                  </a:cubicBezTo>
                  <a:lnTo>
                    <a:pt x="4043" y="348"/>
                  </a:lnTo>
                  <a:cubicBezTo>
                    <a:pt x="3933" y="302"/>
                    <a:pt x="3814" y="279"/>
                    <a:pt x="3694" y="279"/>
                  </a:cubicBezTo>
                  <a:cubicBezTo>
                    <a:pt x="3670" y="279"/>
                    <a:pt x="3646" y="280"/>
                    <a:pt x="3622" y="282"/>
                  </a:cubicBezTo>
                  <a:cubicBezTo>
                    <a:pt x="3606" y="257"/>
                    <a:pt x="3583" y="244"/>
                    <a:pt x="3559" y="244"/>
                  </a:cubicBezTo>
                  <a:cubicBezTo>
                    <a:pt x="3550" y="244"/>
                    <a:pt x="3542" y="246"/>
                    <a:pt x="3534" y="248"/>
                  </a:cubicBezTo>
                  <a:cubicBezTo>
                    <a:pt x="3124" y="171"/>
                    <a:pt x="2714" y="38"/>
                    <a:pt x="2293" y="38"/>
                  </a:cubicBezTo>
                  <a:cubicBezTo>
                    <a:pt x="2271" y="27"/>
                    <a:pt x="2249" y="27"/>
                    <a:pt x="2227" y="27"/>
                  </a:cubicBezTo>
                  <a:cubicBezTo>
                    <a:pt x="2108" y="9"/>
                    <a:pt x="1987" y="0"/>
                    <a:pt x="1867" y="0"/>
                  </a:cubicBezTo>
                  <a:close/>
                </a:path>
              </a:pathLst>
            </a:custGeom>
            <a:solidFill>
              <a:srgbClr val="5E9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769338" y="4277156"/>
              <a:ext cx="395513" cy="927675"/>
            </a:xfrm>
            <a:custGeom>
              <a:avLst/>
              <a:gdLst/>
              <a:ahLst/>
              <a:cxnLst/>
              <a:rect l="l" t="t" r="r" b="b"/>
              <a:pathLst>
                <a:path w="10547" h="24738" extrusionOk="0">
                  <a:moveTo>
                    <a:pt x="3966" y="1709"/>
                  </a:moveTo>
                  <a:lnTo>
                    <a:pt x="3966" y="1709"/>
                  </a:lnTo>
                  <a:cubicBezTo>
                    <a:pt x="3966" y="1765"/>
                    <a:pt x="3977" y="1820"/>
                    <a:pt x="4011" y="1864"/>
                  </a:cubicBezTo>
                  <a:cubicBezTo>
                    <a:pt x="4005" y="1865"/>
                    <a:pt x="4001" y="1865"/>
                    <a:pt x="3997" y="1865"/>
                  </a:cubicBezTo>
                  <a:cubicBezTo>
                    <a:pt x="3926" y="1865"/>
                    <a:pt x="3956" y="1782"/>
                    <a:pt x="3966" y="1709"/>
                  </a:cubicBezTo>
                  <a:close/>
                  <a:moveTo>
                    <a:pt x="2438" y="3194"/>
                  </a:moveTo>
                  <a:lnTo>
                    <a:pt x="2438" y="3205"/>
                  </a:lnTo>
                  <a:lnTo>
                    <a:pt x="2404" y="3205"/>
                  </a:lnTo>
                  <a:cubicBezTo>
                    <a:pt x="2415" y="3205"/>
                    <a:pt x="2426" y="3194"/>
                    <a:pt x="2438" y="3194"/>
                  </a:cubicBezTo>
                  <a:close/>
                  <a:moveTo>
                    <a:pt x="7766" y="6639"/>
                  </a:moveTo>
                  <a:cubicBezTo>
                    <a:pt x="7799" y="6661"/>
                    <a:pt x="7821" y="6683"/>
                    <a:pt x="7855" y="6694"/>
                  </a:cubicBezTo>
                  <a:lnTo>
                    <a:pt x="7855" y="6705"/>
                  </a:lnTo>
                  <a:cubicBezTo>
                    <a:pt x="7821" y="6694"/>
                    <a:pt x="7788" y="6672"/>
                    <a:pt x="7766" y="6639"/>
                  </a:cubicBezTo>
                  <a:close/>
                  <a:moveTo>
                    <a:pt x="5251" y="9286"/>
                  </a:moveTo>
                  <a:lnTo>
                    <a:pt x="5240" y="9298"/>
                  </a:lnTo>
                  <a:cubicBezTo>
                    <a:pt x="5240" y="9286"/>
                    <a:pt x="5240" y="9286"/>
                    <a:pt x="5240" y="9286"/>
                  </a:cubicBezTo>
                  <a:close/>
                  <a:moveTo>
                    <a:pt x="5794" y="10084"/>
                  </a:moveTo>
                  <a:lnTo>
                    <a:pt x="5761" y="10095"/>
                  </a:lnTo>
                  <a:lnTo>
                    <a:pt x="5750" y="10095"/>
                  </a:lnTo>
                  <a:lnTo>
                    <a:pt x="5794" y="10084"/>
                  </a:lnTo>
                  <a:close/>
                  <a:moveTo>
                    <a:pt x="6968" y="10815"/>
                  </a:moveTo>
                  <a:lnTo>
                    <a:pt x="7002" y="10837"/>
                  </a:lnTo>
                  <a:cubicBezTo>
                    <a:pt x="6990" y="10837"/>
                    <a:pt x="6990" y="10848"/>
                    <a:pt x="6979" y="10848"/>
                  </a:cubicBezTo>
                  <a:lnTo>
                    <a:pt x="6968" y="10815"/>
                  </a:lnTo>
                  <a:close/>
                  <a:moveTo>
                    <a:pt x="7024" y="12964"/>
                  </a:moveTo>
                  <a:lnTo>
                    <a:pt x="7024" y="12964"/>
                  </a:lnTo>
                  <a:cubicBezTo>
                    <a:pt x="7013" y="12975"/>
                    <a:pt x="7013" y="12986"/>
                    <a:pt x="7002" y="12998"/>
                  </a:cubicBezTo>
                  <a:lnTo>
                    <a:pt x="6990" y="12998"/>
                  </a:lnTo>
                  <a:cubicBezTo>
                    <a:pt x="7002" y="12986"/>
                    <a:pt x="7013" y="12975"/>
                    <a:pt x="7024" y="12964"/>
                  </a:cubicBezTo>
                  <a:close/>
                  <a:moveTo>
                    <a:pt x="3335" y="13031"/>
                  </a:moveTo>
                  <a:cubicBezTo>
                    <a:pt x="3335" y="13040"/>
                    <a:pt x="3335" y="13049"/>
                    <a:pt x="3335" y="13064"/>
                  </a:cubicBezTo>
                  <a:lnTo>
                    <a:pt x="3302" y="13042"/>
                  </a:lnTo>
                  <a:lnTo>
                    <a:pt x="3335" y="13031"/>
                  </a:lnTo>
                  <a:close/>
                  <a:moveTo>
                    <a:pt x="2548" y="13219"/>
                  </a:moveTo>
                  <a:cubicBezTo>
                    <a:pt x="2548" y="13263"/>
                    <a:pt x="2526" y="13297"/>
                    <a:pt x="2471" y="13297"/>
                  </a:cubicBezTo>
                  <a:lnTo>
                    <a:pt x="2471" y="13286"/>
                  </a:lnTo>
                  <a:cubicBezTo>
                    <a:pt x="2493" y="13263"/>
                    <a:pt x="2526" y="13241"/>
                    <a:pt x="2548" y="13219"/>
                  </a:cubicBezTo>
                  <a:close/>
                  <a:moveTo>
                    <a:pt x="8087" y="18625"/>
                  </a:moveTo>
                  <a:lnTo>
                    <a:pt x="8098" y="18636"/>
                  </a:lnTo>
                  <a:lnTo>
                    <a:pt x="8076" y="18636"/>
                  </a:lnTo>
                  <a:lnTo>
                    <a:pt x="8087" y="18625"/>
                  </a:lnTo>
                  <a:close/>
                  <a:moveTo>
                    <a:pt x="5063" y="19567"/>
                  </a:moveTo>
                  <a:lnTo>
                    <a:pt x="5074" y="19578"/>
                  </a:lnTo>
                  <a:lnTo>
                    <a:pt x="5063" y="19578"/>
                  </a:lnTo>
                  <a:lnTo>
                    <a:pt x="5063" y="19567"/>
                  </a:lnTo>
                  <a:close/>
                  <a:moveTo>
                    <a:pt x="7821" y="21095"/>
                  </a:moveTo>
                  <a:cubicBezTo>
                    <a:pt x="7821" y="21106"/>
                    <a:pt x="7821" y="21117"/>
                    <a:pt x="7821" y="21129"/>
                  </a:cubicBezTo>
                  <a:lnTo>
                    <a:pt x="7788" y="21129"/>
                  </a:lnTo>
                  <a:lnTo>
                    <a:pt x="7821" y="21095"/>
                  </a:lnTo>
                  <a:close/>
                  <a:moveTo>
                    <a:pt x="6824" y="21173"/>
                  </a:moveTo>
                  <a:lnTo>
                    <a:pt x="6846" y="21195"/>
                  </a:lnTo>
                  <a:lnTo>
                    <a:pt x="6824" y="21217"/>
                  </a:lnTo>
                  <a:lnTo>
                    <a:pt x="6824" y="21173"/>
                  </a:lnTo>
                  <a:close/>
                  <a:moveTo>
                    <a:pt x="9527" y="21417"/>
                  </a:moveTo>
                  <a:lnTo>
                    <a:pt x="9483" y="21450"/>
                  </a:lnTo>
                  <a:cubicBezTo>
                    <a:pt x="9483" y="21428"/>
                    <a:pt x="9505" y="21417"/>
                    <a:pt x="9527" y="21417"/>
                  </a:cubicBezTo>
                  <a:close/>
                  <a:moveTo>
                    <a:pt x="8696" y="21771"/>
                  </a:moveTo>
                  <a:cubicBezTo>
                    <a:pt x="8680" y="21787"/>
                    <a:pt x="8664" y="21798"/>
                    <a:pt x="8652" y="21798"/>
                  </a:cubicBezTo>
                  <a:cubicBezTo>
                    <a:pt x="8648" y="21798"/>
                    <a:pt x="8644" y="21796"/>
                    <a:pt x="8641" y="21793"/>
                  </a:cubicBezTo>
                  <a:lnTo>
                    <a:pt x="8652" y="21793"/>
                  </a:lnTo>
                  <a:lnTo>
                    <a:pt x="8696" y="21771"/>
                  </a:lnTo>
                  <a:close/>
                  <a:moveTo>
                    <a:pt x="7843" y="21993"/>
                  </a:moveTo>
                  <a:cubicBezTo>
                    <a:pt x="7832" y="22015"/>
                    <a:pt x="7832" y="22037"/>
                    <a:pt x="7821" y="22059"/>
                  </a:cubicBezTo>
                  <a:cubicBezTo>
                    <a:pt x="7810" y="22048"/>
                    <a:pt x="7799" y="22037"/>
                    <a:pt x="7788" y="22026"/>
                  </a:cubicBezTo>
                  <a:lnTo>
                    <a:pt x="7843" y="21993"/>
                  </a:lnTo>
                  <a:close/>
                  <a:moveTo>
                    <a:pt x="6805" y="0"/>
                  </a:moveTo>
                  <a:cubicBezTo>
                    <a:pt x="6739" y="0"/>
                    <a:pt x="6675" y="17"/>
                    <a:pt x="6614" y="48"/>
                  </a:cubicBezTo>
                  <a:cubicBezTo>
                    <a:pt x="6293" y="114"/>
                    <a:pt x="5993" y="258"/>
                    <a:pt x="5728" y="446"/>
                  </a:cubicBezTo>
                  <a:lnTo>
                    <a:pt x="5661" y="469"/>
                  </a:lnTo>
                  <a:cubicBezTo>
                    <a:pt x="5329" y="635"/>
                    <a:pt x="5019" y="845"/>
                    <a:pt x="4753" y="1100"/>
                  </a:cubicBezTo>
                  <a:cubicBezTo>
                    <a:pt x="4653" y="1144"/>
                    <a:pt x="4576" y="1211"/>
                    <a:pt x="4509" y="1288"/>
                  </a:cubicBezTo>
                  <a:cubicBezTo>
                    <a:pt x="4398" y="1355"/>
                    <a:pt x="4288" y="1432"/>
                    <a:pt x="4210" y="1532"/>
                  </a:cubicBezTo>
                  <a:cubicBezTo>
                    <a:pt x="4110" y="1565"/>
                    <a:pt x="4022" y="1621"/>
                    <a:pt x="3966" y="1709"/>
                  </a:cubicBezTo>
                  <a:cubicBezTo>
                    <a:pt x="3966" y="1709"/>
                    <a:pt x="3966" y="1709"/>
                    <a:pt x="3966" y="1709"/>
                  </a:cubicBezTo>
                  <a:lnTo>
                    <a:pt x="3966" y="1709"/>
                  </a:lnTo>
                  <a:cubicBezTo>
                    <a:pt x="3900" y="1731"/>
                    <a:pt x="3833" y="1765"/>
                    <a:pt x="3789" y="1820"/>
                  </a:cubicBezTo>
                  <a:cubicBezTo>
                    <a:pt x="3700" y="1853"/>
                    <a:pt x="3634" y="1898"/>
                    <a:pt x="3590" y="1964"/>
                  </a:cubicBezTo>
                  <a:cubicBezTo>
                    <a:pt x="3468" y="2008"/>
                    <a:pt x="3368" y="2075"/>
                    <a:pt x="3279" y="2152"/>
                  </a:cubicBezTo>
                  <a:lnTo>
                    <a:pt x="2349" y="2651"/>
                  </a:lnTo>
                  <a:cubicBezTo>
                    <a:pt x="2327" y="2651"/>
                    <a:pt x="2305" y="2651"/>
                    <a:pt x="2282" y="2673"/>
                  </a:cubicBezTo>
                  <a:cubicBezTo>
                    <a:pt x="2050" y="2762"/>
                    <a:pt x="1817" y="2861"/>
                    <a:pt x="1596" y="2994"/>
                  </a:cubicBezTo>
                  <a:cubicBezTo>
                    <a:pt x="1385" y="3050"/>
                    <a:pt x="1197" y="3149"/>
                    <a:pt x="1031" y="3293"/>
                  </a:cubicBezTo>
                  <a:cubicBezTo>
                    <a:pt x="853" y="3393"/>
                    <a:pt x="654" y="3460"/>
                    <a:pt x="532" y="3637"/>
                  </a:cubicBezTo>
                  <a:cubicBezTo>
                    <a:pt x="444" y="3670"/>
                    <a:pt x="355" y="3748"/>
                    <a:pt x="311" y="3825"/>
                  </a:cubicBezTo>
                  <a:cubicBezTo>
                    <a:pt x="211" y="3914"/>
                    <a:pt x="133" y="4025"/>
                    <a:pt x="89" y="4146"/>
                  </a:cubicBezTo>
                  <a:cubicBezTo>
                    <a:pt x="0" y="4224"/>
                    <a:pt x="45" y="4313"/>
                    <a:pt x="56" y="4401"/>
                  </a:cubicBezTo>
                  <a:cubicBezTo>
                    <a:pt x="189" y="5177"/>
                    <a:pt x="322" y="5963"/>
                    <a:pt x="466" y="6739"/>
                  </a:cubicBezTo>
                  <a:cubicBezTo>
                    <a:pt x="477" y="6827"/>
                    <a:pt x="499" y="6916"/>
                    <a:pt x="510" y="7004"/>
                  </a:cubicBezTo>
                  <a:cubicBezTo>
                    <a:pt x="532" y="7115"/>
                    <a:pt x="543" y="7226"/>
                    <a:pt x="565" y="7337"/>
                  </a:cubicBezTo>
                  <a:cubicBezTo>
                    <a:pt x="588" y="7492"/>
                    <a:pt x="621" y="7647"/>
                    <a:pt x="643" y="7802"/>
                  </a:cubicBezTo>
                  <a:lnTo>
                    <a:pt x="743" y="8400"/>
                  </a:lnTo>
                  <a:cubicBezTo>
                    <a:pt x="765" y="8511"/>
                    <a:pt x="776" y="8622"/>
                    <a:pt x="798" y="8733"/>
                  </a:cubicBezTo>
                  <a:cubicBezTo>
                    <a:pt x="831" y="9043"/>
                    <a:pt x="887" y="9353"/>
                    <a:pt x="953" y="9663"/>
                  </a:cubicBezTo>
                  <a:cubicBezTo>
                    <a:pt x="964" y="9719"/>
                    <a:pt x="975" y="9785"/>
                    <a:pt x="997" y="9851"/>
                  </a:cubicBezTo>
                  <a:cubicBezTo>
                    <a:pt x="986" y="9951"/>
                    <a:pt x="997" y="10040"/>
                    <a:pt x="1042" y="10117"/>
                  </a:cubicBezTo>
                  <a:cubicBezTo>
                    <a:pt x="1075" y="10461"/>
                    <a:pt x="1130" y="10793"/>
                    <a:pt x="1208" y="11114"/>
                  </a:cubicBezTo>
                  <a:cubicBezTo>
                    <a:pt x="1252" y="11524"/>
                    <a:pt x="1319" y="11912"/>
                    <a:pt x="1407" y="12311"/>
                  </a:cubicBezTo>
                  <a:cubicBezTo>
                    <a:pt x="1496" y="12975"/>
                    <a:pt x="1607" y="13640"/>
                    <a:pt x="1740" y="14305"/>
                  </a:cubicBezTo>
                  <a:cubicBezTo>
                    <a:pt x="1751" y="14482"/>
                    <a:pt x="1784" y="14659"/>
                    <a:pt x="1828" y="14836"/>
                  </a:cubicBezTo>
                  <a:cubicBezTo>
                    <a:pt x="1895" y="15324"/>
                    <a:pt x="1961" y="15800"/>
                    <a:pt x="2039" y="16288"/>
                  </a:cubicBezTo>
                  <a:cubicBezTo>
                    <a:pt x="2316" y="17971"/>
                    <a:pt x="2593" y="19644"/>
                    <a:pt x="2881" y="21317"/>
                  </a:cubicBezTo>
                  <a:cubicBezTo>
                    <a:pt x="2881" y="21450"/>
                    <a:pt x="2925" y="21583"/>
                    <a:pt x="3003" y="21694"/>
                  </a:cubicBezTo>
                  <a:cubicBezTo>
                    <a:pt x="3180" y="22702"/>
                    <a:pt x="3778" y="23588"/>
                    <a:pt x="4653" y="24120"/>
                  </a:cubicBezTo>
                  <a:cubicBezTo>
                    <a:pt x="5210" y="24522"/>
                    <a:pt x="5883" y="24732"/>
                    <a:pt x="6573" y="24732"/>
                  </a:cubicBezTo>
                  <a:cubicBezTo>
                    <a:pt x="6623" y="24732"/>
                    <a:pt x="6674" y="24731"/>
                    <a:pt x="6725" y="24729"/>
                  </a:cubicBezTo>
                  <a:cubicBezTo>
                    <a:pt x="6795" y="24734"/>
                    <a:pt x="6865" y="24737"/>
                    <a:pt x="6934" y="24737"/>
                  </a:cubicBezTo>
                  <a:cubicBezTo>
                    <a:pt x="7282" y="24737"/>
                    <a:pt x="7620" y="24668"/>
                    <a:pt x="7943" y="24529"/>
                  </a:cubicBezTo>
                  <a:cubicBezTo>
                    <a:pt x="8187" y="24474"/>
                    <a:pt x="8420" y="24363"/>
                    <a:pt x="8619" y="24208"/>
                  </a:cubicBezTo>
                  <a:cubicBezTo>
                    <a:pt x="8674" y="24197"/>
                    <a:pt x="8719" y="24175"/>
                    <a:pt x="8752" y="24120"/>
                  </a:cubicBezTo>
                  <a:cubicBezTo>
                    <a:pt x="8907" y="24053"/>
                    <a:pt x="9051" y="23942"/>
                    <a:pt x="9162" y="23820"/>
                  </a:cubicBezTo>
                  <a:cubicBezTo>
                    <a:pt x="9361" y="23688"/>
                    <a:pt x="9527" y="23499"/>
                    <a:pt x="9627" y="23278"/>
                  </a:cubicBezTo>
                  <a:cubicBezTo>
                    <a:pt x="9904" y="23134"/>
                    <a:pt x="9970" y="22835"/>
                    <a:pt x="10103" y="22580"/>
                  </a:cubicBezTo>
                  <a:cubicBezTo>
                    <a:pt x="10247" y="22314"/>
                    <a:pt x="10347" y="22026"/>
                    <a:pt x="10391" y="21727"/>
                  </a:cubicBezTo>
                  <a:cubicBezTo>
                    <a:pt x="10347" y="21705"/>
                    <a:pt x="10314" y="21682"/>
                    <a:pt x="10281" y="21649"/>
                  </a:cubicBezTo>
                  <a:lnTo>
                    <a:pt x="10281" y="21649"/>
                  </a:lnTo>
                  <a:cubicBezTo>
                    <a:pt x="10325" y="21671"/>
                    <a:pt x="10358" y="21694"/>
                    <a:pt x="10391" y="21727"/>
                  </a:cubicBezTo>
                  <a:cubicBezTo>
                    <a:pt x="10546" y="21295"/>
                    <a:pt x="10513" y="20863"/>
                    <a:pt x="10436" y="20420"/>
                  </a:cubicBezTo>
                  <a:cubicBezTo>
                    <a:pt x="10469" y="20187"/>
                    <a:pt x="10425" y="19954"/>
                    <a:pt x="10325" y="19755"/>
                  </a:cubicBezTo>
                  <a:cubicBezTo>
                    <a:pt x="10358" y="19633"/>
                    <a:pt x="10347" y="19511"/>
                    <a:pt x="10303" y="19389"/>
                  </a:cubicBezTo>
                  <a:cubicBezTo>
                    <a:pt x="10059" y="17927"/>
                    <a:pt x="9815" y="16454"/>
                    <a:pt x="9572" y="14980"/>
                  </a:cubicBezTo>
                  <a:cubicBezTo>
                    <a:pt x="9250" y="13086"/>
                    <a:pt x="8929" y="11203"/>
                    <a:pt x="8597" y="9309"/>
                  </a:cubicBezTo>
                  <a:cubicBezTo>
                    <a:pt x="8530" y="8910"/>
                    <a:pt x="8464" y="8511"/>
                    <a:pt x="8397" y="8123"/>
                  </a:cubicBezTo>
                  <a:cubicBezTo>
                    <a:pt x="8309" y="7492"/>
                    <a:pt x="8209" y="6872"/>
                    <a:pt x="8087" y="6262"/>
                  </a:cubicBezTo>
                  <a:cubicBezTo>
                    <a:pt x="8065" y="6030"/>
                    <a:pt x="8021" y="5808"/>
                    <a:pt x="7976" y="5598"/>
                  </a:cubicBezTo>
                  <a:cubicBezTo>
                    <a:pt x="7965" y="5553"/>
                    <a:pt x="7954" y="5509"/>
                    <a:pt x="7943" y="5454"/>
                  </a:cubicBezTo>
                  <a:cubicBezTo>
                    <a:pt x="7943" y="5409"/>
                    <a:pt x="7932" y="5365"/>
                    <a:pt x="7921" y="5321"/>
                  </a:cubicBezTo>
                  <a:cubicBezTo>
                    <a:pt x="7899" y="5177"/>
                    <a:pt x="7877" y="5055"/>
                    <a:pt x="7855" y="4922"/>
                  </a:cubicBezTo>
                  <a:cubicBezTo>
                    <a:pt x="7843" y="4700"/>
                    <a:pt x="7799" y="4479"/>
                    <a:pt x="7744" y="4257"/>
                  </a:cubicBezTo>
                  <a:cubicBezTo>
                    <a:pt x="7711" y="3925"/>
                    <a:pt x="7655" y="3593"/>
                    <a:pt x="7578" y="3260"/>
                  </a:cubicBezTo>
                  <a:cubicBezTo>
                    <a:pt x="7567" y="3216"/>
                    <a:pt x="7567" y="3172"/>
                    <a:pt x="7555" y="3116"/>
                  </a:cubicBezTo>
                  <a:cubicBezTo>
                    <a:pt x="7555" y="3094"/>
                    <a:pt x="7555" y="3072"/>
                    <a:pt x="7544" y="3061"/>
                  </a:cubicBezTo>
                  <a:cubicBezTo>
                    <a:pt x="7522" y="2917"/>
                    <a:pt x="7500" y="2784"/>
                    <a:pt x="7478" y="2651"/>
                  </a:cubicBezTo>
                  <a:cubicBezTo>
                    <a:pt x="7478" y="2540"/>
                    <a:pt x="7456" y="2429"/>
                    <a:pt x="7423" y="2319"/>
                  </a:cubicBezTo>
                  <a:cubicBezTo>
                    <a:pt x="7411" y="2230"/>
                    <a:pt x="7389" y="2141"/>
                    <a:pt x="7378" y="2053"/>
                  </a:cubicBezTo>
                  <a:cubicBezTo>
                    <a:pt x="7367" y="2008"/>
                    <a:pt x="7367" y="1964"/>
                    <a:pt x="7356" y="1920"/>
                  </a:cubicBezTo>
                  <a:cubicBezTo>
                    <a:pt x="7334" y="1676"/>
                    <a:pt x="7290" y="1432"/>
                    <a:pt x="7234" y="1189"/>
                  </a:cubicBezTo>
                  <a:cubicBezTo>
                    <a:pt x="7168" y="801"/>
                    <a:pt x="7179" y="391"/>
                    <a:pt x="7024" y="14"/>
                  </a:cubicBezTo>
                  <a:cubicBezTo>
                    <a:pt x="7018" y="11"/>
                    <a:pt x="7012" y="10"/>
                    <a:pt x="7006" y="10"/>
                  </a:cubicBezTo>
                  <a:cubicBezTo>
                    <a:pt x="6990" y="10"/>
                    <a:pt x="6976" y="20"/>
                    <a:pt x="6968" y="37"/>
                  </a:cubicBezTo>
                  <a:cubicBezTo>
                    <a:pt x="6913" y="12"/>
                    <a:pt x="6859" y="0"/>
                    <a:pt x="6805" y="0"/>
                  </a:cubicBezTo>
                  <a:close/>
                </a:path>
              </a:pathLst>
            </a:custGeom>
            <a:solidFill>
              <a:srgbClr val="5E9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229813" y="3779681"/>
              <a:ext cx="2556488" cy="2105325"/>
            </a:xfrm>
            <a:custGeom>
              <a:avLst/>
              <a:gdLst/>
              <a:ahLst/>
              <a:cxnLst/>
              <a:rect l="l" t="t" r="r" b="b"/>
              <a:pathLst>
                <a:path w="68173" h="56142" extrusionOk="0">
                  <a:moveTo>
                    <a:pt x="43157" y="330"/>
                  </a:moveTo>
                  <a:cubicBezTo>
                    <a:pt x="43383" y="330"/>
                    <a:pt x="43609" y="337"/>
                    <a:pt x="43835" y="353"/>
                  </a:cubicBezTo>
                  <a:cubicBezTo>
                    <a:pt x="44167" y="386"/>
                    <a:pt x="44500" y="441"/>
                    <a:pt x="44821" y="530"/>
                  </a:cubicBezTo>
                  <a:cubicBezTo>
                    <a:pt x="44998" y="574"/>
                    <a:pt x="45164" y="652"/>
                    <a:pt x="45308" y="752"/>
                  </a:cubicBezTo>
                  <a:cubicBezTo>
                    <a:pt x="45585" y="940"/>
                    <a:pt x="45641" y="1195"/>
                    <a:pt x="45408" y="1438"/>
                  </a:cubicBezTo>
                  <a:cubicBezTo>
                    <a:pt x="45175" y="1682"/>
                    <a:pt x="44921" y="1893"/>
                    <a:pt x="44621" y="2059"/>
                  </a:cubicBezTo>
                  <a:cubicBezTo>
                    <a:pt x="44057" y="2380"/>
                    <a:pt x="43425" y="2624"/>
                    <a:pt x="42783" y="2768"/>
                  </a:cubicBezTo>
                  <a:cubicBezTo>
                    <a:pt x="41912" y="2985"/>
                    <a:pt x="41034" y="3135"/>
                    <a:pt x="40144" y="3135"/>
                  </a:cubicBezTo>
                  <a:cubicBezTo>
                    <a:pt x="39902" y="3135"/>
                    <a:pt x="39659" y="3124"/>
                    <a:pt x="39415" y="3100"/>
                  </a:cubicBezTo>
                  <a:cubicBezTo>
                    <a:pt x="39072" y="3045"/>
                    <a:pt x="38739" y="2978"/>
                    <a:pt x="38396" y="2890"/>
                  </a:cubicBezTo>
                  <a:cubicBezTo>
                    <a:pt x="38285" y="2856"/>
                    <a:pt x="38174" y="2801"/>
                    <a:pt x="38075" y="2746"/>
                  </a:cubicBezTo>
                  <a:lnTo>
                    <a:pt x="38063" y="2646"/>
                  </a:lnTo>
                  <a:cubicBezTo>
                    <a:pt x="38252" y="2513"/>
                    <a:pt x="38451" y="2358"/>
                    <a:pt x="38662" y="2247"/>
                  </a:cubicBezTo>
                  <a:cubicBezTo>
                    <a:pt x="39448" y="1859"/>
                    <a:pt x="40290" y="1582"/>
                    <a:pt x="41143" y="1427"/>
                  </a:cubicBezTo>
                  <a:cubicBezTo>
                    <a:pt x="41365" y="1383"/>
                    <a:pt x="41586" y="1361"/>
                    <a:pt x="41808" y="1316"/>
                  </a:cubicBezTo>
                  <a:cubicBezTo>
                    <a:pt x="41907" y="1283"/>
                    <a:pt x="42007" y="1250"/>
                    <a:pt x="42107" y="1206"/>
                  </a:cubicBezTo>
                  <a:lnTo>
                    <a:pt x="42096" y="1128"/>
                  </a:lnTo>
                  <a:cubicBezTo>
                    <a:pt x="42029" y="1106"/>
                    <a:pt x="41963" y="1095"/>
                    <a:pt x="41896" y="1084"/>
                  </a:cubicBezTo>
                  <a:cubicBezTo>
                    <a:pt x="41475" y="1106"/>
                    <a:pt x="41066" y="1161"/>
                    <a:pt x="40667" y="1250"/>
                  </a:cubicBezTo>
                  <a:cubicBezTo>
                    <a:pt x="40013" y="1438"/>
                    <a:pt x="39360" y="1649"/>
                    <a:pt x="38728" y="1904"/>
                  </a:cubicBezTo>
                  <a:cubicBezTo>
                    <a:pt x="38407" y="2025"/>
                    <a:pt x="38130" y="2236"/>
                    <a:pt x="37809" y="2413"/>
                  </a:cubicBezTo>
                  <a:cubicBezTo>
                    <a:pt x="37742" y="2269"/>
                    <a:pt x="37787" y="2103"/>
                    <a:pt x="37908" y="2003"/>
                  </a:cubicBezTo>
                  <a:cubicBezTo>
                    <a:pt x="38086" y="1793"/>
                    <a:pt x="38307" y="1616"/>
                    <a:pt x="38540" y="1472"/>
                  </a:cubicBezTo>
                  <a:cubicBezTo>
                    <a:pt x="39016" y="1217"/>
                    <a:pt x="39515" y="1006"/>
                    <a:pt x="40024" y="840"/>
                  </a:cubicBezTo>
                  <a:cubicBezTo>
                    <a:pt x="41039" y="502"/>
                    <a:pt x="42092" y="330"/>
                    <a:pt x="43157" y="330"/>
                  </a:cubicBezTo>
                  <a:close/>
                  <a:moveTo>
                    <a:pt x="27742" y="3036"/>
                  </a:moveTo>
                  <a:cubicBezTo>
                    <a:pt x="27955" y="3036"/>
                    <a:pt x="28168" y="3043"/>
                    <a:pt x="28382" y="3056"/>
                  </a:cubicBezTo>
                  <a:cubicBezTo>
                    <a:pt x="28791" y="3089"/>
                    <a:pt x="29201" y="3178"/>
                    <a:pt x="29589" y="3310"/>
                  </a:cubicBezTo>
                  <a:cubicBezTo>
                    <a:pt x="30132" y="3499"/>
                    <a:pt x="30353" y="3853"/>
                    <a:pt x="29755" y="4374"/>
                  </a:cubicBezTo>
                  <a:cubicBezTo>
                    <a:pt x="29212" y="4861"/>
                    <a:pt x="28537" y="5138"/>
                    <a:pt x="27850" y="5338"/>
                  </a:cubicBezTo>
                  <a:cubicBezTo>
                    <a:pt x="27385" y="5460"/>
                    <a:pt x="26908" y="5570"/>
                    <a:pt x="26443" y="5681"/>
                  </a:cubicBezTo>
                  <a:cubicBezTo>
                    <a:pt x="25913" y="5774"/>
                    <a:pt x="25375" y="5819"/>
                    <a:pt x="24838" y="5819"/>
                  </a:cubicBezTo>
                  <a:cubicBezTo>
                    <a:pt x="24478" y="5819"/>
                    <a:pt x="24118" y="5799"/>
                    <a:pt x="23762" y="5759"/>
                  </a:cubicBezTo>
                  <a:cubicBezTo>
                    <a:pt x="23474" y="5714"/>
                    <a:pt x="23186" y="5648"/>
                    <a:pt x="22909" y="5570"/>
                  </a:cubicBezTo>
                  <a:cubicBezTo>
                    <a:pt x="22765" y="5526"/>
                    <a:pt x="22643" y="5448"/>
                    <a:pt x="22521" y="5360"/>
                  </a:cubicBezTo>
                  <a:cubicBezTo>
                    <a:pt x="22311" y="5205"/>
                    <a:pt x="22256" y="4994"/>
                    <a:pt x="22422" y="4773"/>
                  </a:cubicBezTo>
                  <a:cubicBezTo>
                    <a:pt x="22577" y="4573"/>
                    <a:pt x="22765" y="4396"/>
                    <a:pt x="22976" y="4252"/>
                  </a:cubicBezTo>
                  <a:cubicBezTo>
                    <a:pt x="23474" y="3909"/>
                    <a:pt x="24039" y="3665"/>
                    <a:pt x="24626" y="3510"/>
                  </a:cubicBezTo>
                  <a:cubicBezTo>
                    <a:pt x="25632" y="3196"/>
                    <a:pt x="26683" y="3036"/>
                    <a:pt x="27742" y="3036"/>
                  </a:cubicBezTo>
                  <a:close/>
                  <a:moveTo>
                    <a:pt x="45718" y="1616"/>
                  </a:moveTo>
                  <a:lnTo>
                    <a:pt x="45718" y="1616"/>
                  </a:lnTo>
                  <a:cubicBezTo>
                    <a:pt x="45762" y="2092"/>
                    <a:pt x="45618" y="2413"/>
                    <a:pt x="45308" y="2624"/>
                  </a:cubicBezTo>
                  <a:cubicBezTo>
                    <a:pt x="44965" y="2856"/>
                    <a:pt x="44610" y="3056"/>
                    <a:pt x="44223" y="3222"/>
                  </a:cubicBezTo>
                  <a:cubicBezTo>
                    <a:pt x="43735" y="3432"/>
                    <a:pt x="43215" y="3576"/>
                    <a:pt x="42705" y="3754"/>
                  </a:cubicBezTo>
                  <a:cubicBezTo>
                    <a:pt x="42594" y="3798"/>
                    <a:pt x="42495" y="3853"/>
                    <a:pt x="42362" y="3920"/>
                  </a:cubicBezTo>
                  <a:cubicBezTo>
                    <a:pt x="42459" y="4000"/>
                    <a:pt x="42547" y="4024"/>
                    <a:pt x="42629" y="4024"/>
                  </a:cubicBezTo>
                  <a:cubicBezTo>
                    <a:pt x="42707" y="4024"/>
                    <a:pt x="42779" y="4002"/>
                    <a:pt x="42849" y="3986"/>
                  </a:cubicBezTo>
                  <a:cubicBezTo>
                    <a:pt x="43658" y="3809"/>
                    <a:pt x="44455" y="3576"/>
                    <a:pt x="45175" y="3144"/>
                  </a:cubicBezTo>
                  <a:cubicBezTo>
                    <a:pt x="45231" y="3122"/>
                    <a:pt x="45297" y="3089"/>
                    <a:pt x="45353" y="3067"/>
                  </a:cubicBezTo>
                  <a:cubicBezTo>
                    <a:pt x="45541" y="4186"/>
                    <a:pt x="45729" y="5271"/>
                    <a:pt x="45906" y="6346"/>
                  </a:cubicBezTo>
                  <a:cubicBezTo>
                    <a:pt x="45696" y="6468"/>
                    <a:pt x="39570" y="7598"/>
                    <a:pt x="39105" y="7609"/>
                  </a:cubicBezTo>
                  <a:cubicBezTo>
                    <a:pt x="38916" y="6490"/>
                    <a:pt x="38728" y="5371"/>
                    <a:pt x="38529" y="4241"/>
                  </a:cubicBezTo>
                  <a:lnTo>
                    <a:pt x="38529" y="4241"/>
                  </a:lnTo>
                  <a:cubicBezTo>
                    <a:pt x="39299" y="4365"/>
                    <a:pt x="39896" y="4429"/>
                    <a:pt x="40347" y="4429"/>
                  </a:cubicBezTo>
                  <a:cubicBezTo>
                    <a:pt x="40862" y="4429"/>
                    <a:pt x="41187" y="4346"/>
                    <a:pt x="41365" y="4175"/>
                  </a:cubicBezTo>
                  <a:lnTo>
                    <a:pt x="40368" y="4175"/>
                  </a:lnTo>
                  <a:cubicBezTo>
                    <a:pt x="39659" y="4175"/>
                    <a:pt x="38983" y="4086"/>
                    <a:pt x="38351" y="3731"/>
                  </a:cubicBezTo>
                  <a:cubicBezTo>
                    <a:pt x="38052" y="3576"/>
                    <a:pt x="37798" y="3366"/>
                    <a:pt x="37720" y="3011"/>
                  </a:cubicBezTo>
                  <a:cubicBezTo>
                    <a:pt x="37753" y="2989"/>
                    <a:pt x="37775" y="2978"/>
                    <a:pt x="37787" y="2978"/>
                  </a:cubicBezTo>
                  <a:cubicBezTo>
                    <a:pt x="38329" y="3299"/>
                    <a:pt x="38939" y="3399"/>
                    <a:pt x="39559" y="3421"/>
                  </a:cubicBezTo>
                  <a:cubicBezTo>
                    <a:pt x="39753" y="3432"/>
                    <a:pt x="39948" y="3437"/>
                    <a:pt x="40142" y="3437"/>
                  </a:cubicBezTo>
                  <a:cubicBezTo>
                    <a:pt x="41597" y="3437"/>
                    <a:pt x="43039" y="3145"/>
                    <a:pt x="44378" y="2568"/>
                  </a:cubicBezTo>
                  <a:cubicBezTo>
                    <a:pt x="44898" y="2358"/>
                    <a:pt x="45353" y="2037"/>
                    <a:pt x="45718" y="1616"/>
                  </a:cubicBezTo>
                  <a:close/>
                  <a:moveTo>
                    <a:pt x="12314" y="5516"/>
                  </a:moveTo>
                  <a:cubicBezTo>
                    <a:pt x="12663" y="5516"/>
                    <a:pt x="13012" y="5534"/>
                    <a:pt x="13360" y="5570"/>
                  </a:cubicBezTo>
                  <a:cubicBezTo>
                    <a:pt x="13726" y="5626"/>
                    <a:pt x="14080" y="5725"/>
                    <a:pt x="14412" y="5869"/>
                  </a:cubicBezTo>
                  <a:cubicBezTo>
                    <a:pt x="14612" y="5936"/>
                    <a:pt x="14745" y="6124"/>
                    <a:pt x="14745" y="6324"/>
                  </a:cubicBezTo>
                  <a:lnTo>
                    <a:pt x="14734" y="6324"/>
                  </a:lnTo>
                  <a:cubicBezTo>
                    <a:pt x="14162" y="6116"/>
                    <a:pt x="13589" y="6056"/>
                    <a:pt x="13020" y="6056"/>
                  </a:cubicBezTo>
                  <a:cubicBezTo>
                    <a:pt x="12618" y="6056"/>
                    <a:pt x="12218" y="6086"/>
                    <a:pt x="11820" y="6113"/>
                  </a:cubicBezTo>
                  <a:cubicBezTo>
                    <a:pt x="11388" y="6169"/>
                    <a:pt x="10956" y="6246"/>
                    <a:pt x="10535" y="6346"/>
                  </a:cubicBezTo>
                  <a:cubicBezTo>
                    <a:pt x="10425" y="6379"/>
                    <a:pt x="10314" y="6434"/>
                    <a:pt x="10214" y="6490"/>
                  </a:cubicBezTo>
                  <a:cubicBezTo>
                    <a:pt x="10325" y="6545"/>
                    <a:pt x="10369" y="6589"/>
                    <a:pt x="10425" y="6589"/>
                  </a:cubicBezTo>
                  <a:cubicBezTo>
                    <a:pt x="10613" y="6567"/>
                    <a:pt x="10801" y="6534"/>
                    <a:pt x="10989" y="6501"/>
                  </a:cubicBezTo>
                  <a:cubicBezTo>
                    <a:pt x="11576" y="6391"/>
                    <a:pt x="12176" y="6339"/>
                    <a:pt x="12779" y="6339"/>
                  </a:cubicBezTo>
                  <a:cubicBezTo>
                    <a:pt x="13087" y="6339"/>
                    <a:pt x="13396" y="6353"/>
                    <a:pt x="13704" y="6379"/>
                  </a:cubicBezTo>
                  <a:cubicBezTo>
                    <a:pt x="14025" y="6390"/>
                    <a:pt x="14335" y="6479"/>
                    <a:pt x="14612" y="6645"/>
                  </a:cubicBezTo>
                  <a:cubicBezTo>
                    <a:pt x="14512" y="6756"/>
                    <a:pt x="14390" y="6866"/>
                    <a:pt x="14280" y="6966"/>
                  </a:cubicBezTo>
                  <a:cubicBezTo>
                    <a:pt x="13803" y="7310"/>
                    <a:pt x="13283" y="7564"/>
                    <a:pt x="12718" y="7742"/>
                  </a:cubicBezTo>
                  <a:cubicBezTo>
                    <a:pt x="11638" y="8101"/>
                    <a:pt x="10505" y="8284"/>
                    <a:pt x="9369" y="8284"/>
                  </a:cubicBezTo>
                  <a:cubicBezTo>
                    <a:pt x="9141" y="8284"/>
                    <a:pt x="8913" y="8277"/>
                    <a:pt x="8685" y="8262"/>
                  </a:cubicBezTo>
                  <a:cubicBezTo>
                    <a:pt x="8353" y="8229"/>
                    <a:pt x="8021" y="8163"/>
                    <a:pt x="7688" y="8085"/>
                  </a:cubicBezTo>
                  <a:cubicBezTo>
                    <a:pt x="7578" y="8063"/>
                    <a:pt x="7478" y="8019"/>
                    <a:pt x="7378" y="7974"/>
                  </a:cubicBezTo>
                  <a:cubicBezTo>
                    <a:pt x="6924" y="7742"/>
                    <a:pt x="6846" y="7409"/>
                    <a:pt x="7212" y="7077"/>
                  </a:cubicBezTo>
                  <a:cubicBezTo>
                    <a:pt x="7478" y="6811"/>
                    <a:pt x="7788" y="6601"/>
                    <a:pt x="8120" y="6445"/>
                  </a:cubicBezTo>
                  <a:cubicBezTo>
                    <a:pt x="9433" y="5829"/>
                    <a:pt x="10868" y="5516"/>
                    <a:pt x="12314" y="5516"/>
                  </a:cubicBezTo>
                  <a:close/>
                  <a:moveTo>
                    <a:pt x="30331" y="4307"/>
                  </a:moveTo>
                  <a:lnTo>
                    <a:pt x="30331" y="4307"/>
                  </a:lnTo>
                  <a:cubicBezTo>
                    <a:pt x="30409" y="4562"/>
                    <a:pt x="30342" y="4850"/>
                    <a:pt x="30143" y="5050"/>
                  </a:cubicBezTo>
                  <a:cubicBezTo>
                    <a:pt x="29888" y="5316"/>
                    <a:pt x="29622" y="5570"/>
                    <a:pt x="29345" y="5814"/>
                  </a:cubicBezTo>
                  <a:cubicBezTo>
                    <a:pt x="29234" y="5903"/>
                    <a:pt x="29135" y="6002"/>
                    <a:pt x="29046" y="6113"/>
                  </a:cubicBezTo>
                  <a:cubicBezTo>
                    <a:pt x="29103" y="6127"/>
                    <a:pt x="29156" y="6134"/>
                    <a:pt x="29206" y="6134"/>
                  </a:cubicBezTo>
                  <a:cubicBezTo>
                    <a:pt x="29513" y="6134"/>
                    <a:pt x="29723" y="5900"/>
                    <a:pt x="29999" y="5748"/>
                  </a:cubicBezTo>
                  <a:cubicBezTo>
                    <a:pt x="30187" y="6900"/>
                    <a:pt x="30376" y="8007"/>
                    <a:pt x="30575" y="9182"/>
                  </a:cubicBezTo>
                  <a:lnTo>
                    <a:pt x="23762" y="10334"/>
                  </a:lnTo>
                  <a:cubicBezTo>
                    <a:pt x="23563" y="9215"/>
                    <a:pt x="23374" y="8085"/>
                    <a:pt x="23186" y="6944"/>
                  </a:cubicBezTo>
                  <a:cubicBezTo>
                    <a:pt x="23206" y="6941"/>
                    <a:pt x="23226" y="6939"/>
                    <a:pt x="23247" y="6939"/>
                  </a:cubicBezTo>
                  <a:cubicBezTo>
                    <a:pt x="23298" y="6939"/>
                    <a:pt x="23353" y="6947"/>
                    <a:pt x="23408" y="6955"/>
                  </a:cubicBezTo>
                  <a:cubicBezTo>
                    <a:pt x="23817" y="7016"/>
                    <a:pt x="24233" y="7046"/>
                    <a:pt x="24648" y="7046"/>
                  </a:cubicBezTo>
                  <a:cubicBezTo>
                    <a:pt x="25064" y="7046"/>
                    <a:pt x="25479" y="7016"/>
                    <a:pt x="25889" y="6955"/>
                  </a:cubicBezTo>
                  <a:cubicBezTo>
                    <a:pt x="26022" y="6922"/>
                    <a:pt x="26155" y="6877"/>
                    <a:pt x="26288" y="6833"/>
                  </a:cubicBezTo>
                  <a:cubicBezTo>
                    <a:pt x="26200" y="6702"/>
                    <a:pt x="26106" y="6688"/>
                    <a:pt x="26010" y="6688"/>
                  </a:cubicBezTo>
                  <a:cubicBezTo>
                    <a:pt x="25985" y="6688"/>
                    <a:pt x="25959" y="6689"/>
                    <a:pt x="25933" y="6689"/>
                  </a:cubicBezTo>
                  <a:cubicBezTo>
                    <a:pt x="25571" y="6689"/>
                    <a:pt x="25210" y="6704"/>
                    <a:pt x="24844" y="6704"/>
                  </a:cubicBezTo>
                  <a:cubicBezTo>
                    <a:pt x="24662" y="6704"/>
                    <a:pt x="24478" y="6700"/>
                    <a:pt x="24294" y="6689"/>
                  </a:cubicBezTo>
                  <a:cubicBezTo>
                    <a:pt x="23873" y="6667"/>
                    <a:pt x="23474" y="6589"/>
                    <a:pt x="23075" y="6490"/>
                  </a:cubicBezTo>
                  <a:cubicBezTo>
                    <a:pt x="22710" y="6390"/>
                    <a:pt x="22444" y="6102"/>
                    <a:pt x="22366" y="5748"/>
                  </a:cubicBezTo>
                  <a:cubicBezTo>
                    <a:pt x="22411" y="5736"/>
                    <a:pt x="22433" y="5725"/>
                    <a:pt x="22444" y="5725"/>
                  </a:cubicBezTo>
                  <a:cubicBezTo>
                    <a:pt x="23109" y="6072"/>
                    <a:pt x="23824" y="6151"/>
                    <a:pt x="24546" y="6151"/>
                  </a:cubicBezTo>
                  <a:cubicBezTo>
                    <a:pt x="24654" y="6151"/>
                    <a:pt x="24762" y="6149"/>
                    <a:pt x="24870" y="6146"/>
                  </a:cubicBezTo>
                  <a:cubicBezTo>
                    <a:pt x="26221" y="6113"/>
                    <a:pt x="27551" y="5836"/>
                    <a:pt x="28791" y="5316"/>
                  </a:cubicBezTo>
                  <a:cubicBezTo>
                    <a:pt x="29079" y="5194"/>
                    <a:pt x="29356" y="5050"/>
                    <a:pt x="29622" y="4884"/>
                  </a:cubicBezTo>
                  <a:cubicBezTo>
                    <a:pt x="29877" y="4706"/>
                    <a:pt x="30110" y="4507"/>
                    <a:pt x="30331" y="4307"/>
                  </a:cubicBezTo>
                  <a:close/>
                  <a:moveTo>
                    <a:pt x="15000" y="6789"/>
                  </a:moveTo>
                  <a:cubicBezTo>
                    <a:pt x="15011" y="6900"/>
                    <a:pt x="15011" y="7010"/>
                    <a:pt x="14977" y="7121"/>
                  </a:cubicBezTo>
                  <a:cubicBezTo>
                    <a:pt x="14900" y="7332"/>
                    <a:pt x="14789" y="7520"/>
                    <a:pt x="14645" y="7697"/>
                  </a:cubicBezTo>
                  <a:cubicBezTo>
                    <a:pt x="14435" y="7908"/>
                    <a:pt x="14213" y="8107"/>
                    <a:pt x="13980" y="8295"/>
                  </a:cubicBezTo>
                  <a:cubicBezTo>
                    <a:pt x="13881" y="8384"/>
                    <a:pt x="13781" y="8462"/>
                    <a:pt x="13670" y="8561"/>
                  </a:cubicBezTo>
                  <a:cubicBezTo>
                    <a:pt x="13750" y="8599"/>
                    <a:pt x="13802" y="8624"/>
                    <a:pt x="13864" y="8624"/>
                  </a:cubicBezTo>
                  <a:cubicBezTo>
                    <a:pt x="13983" y="8624"/>
                    <a:pt x="14138" y="8532"/>
                    <a:pt x="14590" y="8262"/>
                  </a:cubicBezTo>
                  <a:cubicBezTo>
                    <a:pt x="14701" y="8439"/>
                    <a:pt x="15232" y="11309"/>
                    <a:pt x="15265" y="11829"/>
                  </a:cubicBezTo>
                  <a:cubicBezTo>
                    <a:pt x="15055" y="11951"/>
                    <a:pt x="9140" y="13037"/>
                    <a:pt x="8453" y="13059"/>
                  </a:cubicBezTo>
                  <a:cubicBezTo>
                    <a:pt x="8198" y="11862"/>
                    <a:pt x="8021" y="10644"/>
                    <a:pt x="7788" y="9381"/>
                  </a:cubicBezTo>
                  <a:lnTo>
                    <a:pt x="7788" y="9381"/>
                  </a:lnTo>
                  <a:cubicBezTo>
                    <a:pt x="8296" y="9476"/>
                    <a:pt x="8807" y="9523"/>
                    <a:pt x="9318" y="9523"/>
                  </a:cubicBezTo>
                  <a:cubicBezTo>
                    <a:pt x="9766" y="9523"/>
                    <a:pt x="10213" y="9487"/>
                    <a:pt x="10657" y="9414"/>
                  </a:cubicBezTo>
                  <a:cubicBezTo>
                    <a:pt x="10713" y="9403"/>
                    <a:pt x="10757" y="9381"/>
                    <a:pt x="10812" y="9359"/>
                  </a:cubicBezTo>
                  <a:cubicBezTo>
                    <a:pt x="10857" y="9315"/>
                    <a:pt x="10901" y="9270"/>
                    <a:pt x="10945" y="9215"/>
                  </a:cubicBezTo>
                  <a:cubicBezTo>
                    <a:pt x="10812" y="9193"/>
                    <a:pt x="10690" y="9182"/>
                    <a:pt x="10557" y="9171"/>
                  </a:cubicBezTo>
                  <a:cubicBezTo>
                    <a:pt x="10400" y="9168"/>
                    <a:pt x="10242" y="9167"/>
                    <a:pt x="10084" y="9167"/>
                  </a:cubicBezTo>
                  <a:cubicBezTo>
                    <a:pt x="9926" y="9167"/>
                    <a:pt x="9769" y="9168"/>
                    <a:pt x="9612" y="9168"/>
                  </a:cubicBezTo>
                  <a:cubicBezTo>
                    <a:pt x="9297" y="9168"/>
                    <a:pt x="8984" y="9165"/>
                    <a:pt x="8674" y="9148"/>
                  </a:cubicBezTo>
                  <a:cubicBezTo>
                    <a:pt x="8342" y="9126"/>
                    <a:pt x="8010" y="9060"/>
                    <a:pt x="7688" y="8949"/>
                  </a:cubicBezTo>
                  <a:cubicBezTo>
                    <a:pt x="7345" y="8849"/>
                    <a:pt x="7101" y="8595"/>
                    <a:pt x="6990" y="8163"/>
                  </a:cubicBezTo>
                  <a:lnTo>
                    <a:pt x="6990" y="8163"/>
                  </a:lnTo>
                  <a:cubicBezTo>
                    <a:pt x="7712" y="8527"/>
                    <a:pt x="8437" y="8633"/>
                    <a:pt x="9165" y="8633"/>
                  </a:cubicBezTo>
                  <a:cubicBezTo>
                    <a:pt x="9566" y="8633"/>
                    <a:pt x="9967" y="8601"/>
                    <a:pt x="10369" y="8561"/>
                  </a:cubicBezTo>
                  <a:cubicBezTo>
                    <a:pt x="11543" y="8462"/>
                    <a:pt x="12695" y="8151"/>
                    <a:pt x="13770" y="7653"/>
                  </a:cubicBezTo>
                  <a:cubicBezTo>
                    <a:pt x="14224" y="7442"/>
                    <a:pt x="14645" y="7154"/>
                    <a:pt x="15000" y="6789"/>
                  </a:cubicBezTo>
                  <a:close/>
                  <a:moveTo>
                    <a:pt x="46206" y="8506"/>
                  </a:moveTo>
                  <a:cubicBezTo>
                    <a:pt x="46350" y="8794"/>
                    <a:pt x="46826" y="11608"/>
                    <a:pt x="46826" y="12051"/>
                  </a:cubicBezTo>
                  <a:cubicBezTo>
                    <a:pt x="46737" y="12095"/>
                    <a:pt x="46660" y="12139"/>
                    <a:pt x="46560" y="12173"/>
                  </a:cubicBezTo>
                  <a:cubicBezTo>
                    <a:pt x="45951" y="12416"/>
                    <a:pt x="45375" y="12760"/>
                    <a:pt x="44865" y="13192"/>
                  </a:cubicBezTo>
                  <a:cubicBezTo>
                    <a:pt x="44090" y="13845"/>
                    <a:pt x="43215" y="14388"/>
                    <a:pt x="42284" y="14798"/>
                  </a:cubicBezTo>
                  <a:cubicBezTo>
                    <a:pt x="41664" y="15075"/>
                    <a:pt x="41043" y="15363"/>
                    <a:pt x="40478" y="15862"/>
                  </a:cubicBezTo>
                  <a:cubicBezTo>
                    <a:pt x="40135" y="13779"/>
                    <a:pt x="39792" y="11774"/>
                    <a:pt x="39448" y="9724"/>
                  </a:cubicBezTo>
                  <a:lnTo>
                    <a:pt x="46206" y="8506"/>
                  </a:lnTo>
                  <a:close/>
                  <a:moveTo>
                    <a:pt x="43636" y="14510"/>
                  </a:moveTo>
                  <a:lnTo>
                    <a:pt x="43636" y="14510"/>
                  </a:lnTo>
                  <a:cubicBezTo>
                    <a:pt x="42838" y="15496"/>
                    <a:pt x="41797" y="16138"/>
                    <a:pt x="40645" y="16648"/>
                  </a:cubicBezTo>
                  <a:cubicBezTo>
                    <a:pt x="40512" y="16438"/>
                    <a:pt x="40545" y="16282"/>
                    <a:pt x="40678" y="16172"/>
                  </a:cubicBezTo>
                  <a:cubicBezTo>
                    <a:pt x="40822" y="16017"/>
                    <a:pt x="40977" y="15895"/>
                    <a:pt x="41143" y="15784"/>
                  </a:cubicBezTo>
                  <a:cubicBezTo>
                    <a:pt x="41963" y="15341"/>
                    <a:pt x="42794" y="14920"/>
                    <a:pt x="43636" y="14510"/>
                  </a:cubicBezTo>
                  <a:close/>
                  <a:moveTo>
                    <a:pt x="30918" y="11275"/>
                  </a:moveTo>
                  <a:cubicBezTo>
                    <a:pt x="31029" y="11497"/>
                    <a:pt x="32934" y="22353"/>
                    <a:pt x="32946" y="22885"/>
                  </a:cubicBezTo>
                  <a:cubicBezTo>
                    <a:pt x="32879" y="22874"/>
                    <a:pt x="32813" y="22874"/>
                    <a:pt x="32757" y="22863"/>
                  </a:cubicBezTo>
                  <a:cubicBezTo>
                    <a:pt x="32422" y="22751"/>
                    <a:pt x="32078" y="22696"/>
                    <a:pt x="31733" y="22696"/>
                  </a:cubicBezTo>
                  <a:cubicBezTo>
                    <a:pt x="31531" y="22696"/>
                    <a:pt x="31329" y="22715"/>
                    <a:pt x="31129" y="22752"/>
                  </a:cubicBezTo>
                  <a:cubicBezTo>
                    <a:pt x="30781" y="22814"/>
                    <a:pt x="30429" y="22844"/>
                    <a:pt x="30078" y="22844"/>
                  </a:cubicBezTo>
                  <a:cubicBezTo>
                    <a:pt x="29545" y="22844"/>
                    <a:pt x="29013" y="22775"/>
                    <a:pt x="28492" y="22641"/>
                  </a:cubicBezTo>
                  <a:cubicBezTo>
                    <a:pt x="28175" y="22557"/>
                    <a:pt x="27850" y="22516"/>
                    <a:pt x="27525" y="22516"/>
                  </a:cubicBezTo>
                  <a:cubicBezTo>
                    <a:pt x="27079" y="22516"/>
                    <a:pt x="26633" y="22593"/>
                    <a:pt x="26210" y="22741"/>
                  </a:cubicBezTo>
                  <a:cubicBezTo>
                    <a:pt x="26133" y="22763"/>
                    <a:pt x="26055" y="22774"/>
                    <a:pt x="25978" y="22785"/>
                  </a:cubicBezTo>
                  <a:cubicBezTo>
                    <a:pt x="25867" y="22586"/>
                    <a:pt x="24150" y="12871"/>
                    <a:pt x="24150" y="12505"/>
                  </a:cubicBezTo>
                  <a:cubicBezTo>
                    <a:pt x="24416" y="12372"/>
                    <a:pt x="30486" y="11275"/>
                    <a:pt x="30918" y="11275"/>
                  </a:cubicBezTo>
                  <a:close/>
                  <a:moveTo>
                    <a:pt x="31836" y="23041"/>
                  </a:moveTo>
                  <a:cubicBezTo>
                    <a:pt x="32238" y="23041"/>
                    <a:pt x="32640" y="23104"/>
                    <a:pt x="33045" y="23295"/>
                  </a:cubicBezTo>
                  <a:lnTo>
                    <a:pt x="33034" y="23295"/>
                  </a:lnTo>
                  <a:cubicBezTo>
                    <a:pt x="33078" y="23505"/>
                    <a:pt x="33101" y="23682"/>
                    <a:pt x="33145" y="23882"/>
                  </a:cubicBezTo>
                  <a:cubicBezTo>
                    <a:pt x="33056" y="23915"/>
                    <a:pt x="32979" y="23937"/>
                    <a:pt x="32890" y="23948"/>
                  </a:cubicBezTo>
                  <a:cubicBezTo>
                    <a:pt x="32825" y="23952"/>
                    <a:pt x="32760" y="23954"/>
                    <a:pt x="32695" y="23954"/>
                  </a:cubicBezTo>
                  <a:cubicBezTo>
                    <a:pt x="31811" y="23954"/>
                    <a:pt x="31017" y="23610"/>
                    <a:pt x="30243" y="23228"/>
                  </a:cubicBezTo>
                  <a:cubicBezTo>
                    <a:pt x="30773" y="23152"/>
                    <a:pt x="31304" y="23041"/>
                    <a:pt x="31836" y="23041"/>
                  </a:cubicBezTo>
                  <a:close/>
                  <a:moveTo>
                    <a:pt x="15653" y="13956"/>
                  </a:moveTo>
                  <a:cubicBezTo>
                    <a:pt x="16517" y="18997"/>
                    <a:pt x="17359" y="23982"/>
                    <a:pt x="18223" y="29033"/>
                  </a:cubicBezTo>
                  <a:cubicBezTo>
                    <a:pt x="18090" y="29188"/>
                    <a:pt x="17946" y="29332"/>
                    <a:pt x="17802" y="29454"/>
                  </a:cubicBezTo>
                  <a:cubicBezTo>
                    <a:pt x="16883" y="30119"/>
                    <a:pt x="15797" y="30506"/>
                    <a:pt x="14667" y="30562"/>
                  </a:cubicBezTo>
                  <a:cubicBezTo>
                    <a:pt x="14465" y="30571"/>
                    <a:pt x="14262" y="30574"/>
                    <a:pt x="14058" y="30574"/>
                  </a:cubicBezTo>
                  <a:cubicBezTo>
                    <a:pt x="13514" y="30574"/>
                    <a:pt x="12966" y="30551"/>
                    <a:pt x="12419" y="30551"/>
                  </a:cubicBezTo>
                  <a:cubicBezTo>
                    <a:pt x="12119" y="30551"/>
                    <a:pt x="11820" y="30584"/>
                    <a:pt x="11488" y="30606"/>
                  </a:cubicBezTo>
                  <a:cubicBezTo>
                    <a:pt x="10591" y="25466"/>
                    <a:pt x="9704" y="20348"/>
                    <a:pt x="8807" y="15175"/>
                  </a:cubicBezTo>
                  <a:cubicBezTo>
                    <a:pt x="11089" y="14732"/>
                    <a:pt x="13349" y="14377"/>
                    <a:pt x="15653" y="13956"/>
                  </a:cubicBezTo>
                  <a:close/>
                  <a:moveTo>
                    <a:pt x="46903" y="12383"/>
                  </a:moveTo>
                  <a:cubicBezTo>
                    <a:pt x="46937" y="12516"/>
                    <a:pt x="46970" y="12616"/>
                    <a:pt x="46981" y="12704"/>
                  </a:cubicBezTo>
                  <a:cubicBezTo>
                    <a:pt x="47967" y="18598"/>
                    <a:pt x="48964" y="24491"/>
                    <a:pt x="49950" y="30396"/>
                  </a:cubicBezTo>
                  <a:cubicBezTo>
                    <a:pt x="50061" y="31104"/>
                    <a:pt x="50194" y="31813"/>
                    <a:pt x="50260" y="32522"/>
                  </a:cubicBezTo>
                  <a:cubicBezTo>
                    <a:pt x="50448" y="34262"/>
                    <a:pt x="49440" y="35801"/>
                    <a:pt x="47812" y="36278"/>
                  </a:cubicBezTo>
                  <a:cubicBezTo>
                    <a:pt x="47495" y="36370"/>
                    <a:pt x="47174" y="36415"/>
                    <a:pt x="46858" y="36415"/>
                  </a:cubicBezTo>
                  <a:cubicBezTo>
                    <a:pt x="45582" y="36415"/>
                    <a:pt x="44379" y="35693"/>
                    <a:pt x="43802" y="34494"/>
                  </a:cubicBezTo>
                  <a:cubicBezTo>
                    <a:pt x="43480" y="33819"/>
                    <a:pt x="43348" y="33110"/>
                    <a:pt x="43226" y="32389"/>
                  </a:cubicBezTo>
                  <a:cubicBezTo>
                    <a:pt x="42771" y="29742"/>
                    <a:pt x="42339" y="27083"/>
                    <a:pt x="41896" y="24425"/>
                  </a:cubicBezTo>
                  <a:cubicBezTo>
                    <a:pt x="41509" y="22109"/>
                    <a:pt x="41110" y="19805"/>
                    <a:pt x="40722" y="17490"/>
                  </a:cubicBezTo>
                  <a:cubicBezTo>
                    <a:pt x="40700" y="17346"/>
                    <a:pt x="40678" y="17213"/>
                    <a:pt x="40656" y="17058"/>
                  </a:cubicBezTo>
                  <a:cubicBezTo>
                    <a:pt x="40789" y="16980"/>
                    <a:pt x="40899" y="16925"/>
                    <a:pt x="41010" y="16881"/>
                  </a:cubicBezTo>
                  <a:cubicBezTo>
                    <a:pt x="42284" y="16305"/>
                    <a:pt x="43414" y="15441"/>
                    <a:pt x="44289" y="14366"/>
                  </a:cubicBezTo>
                  <a:cubicBezTo>
                    <a:pt x="44898" y="13624"/>
                    <a:pt x="45574" y="12992"/>
                    <a:pt x="46449" y="12571"/>
                  </a:cubicBezTo>
                  <a:cubicBezTo>
                    <a:pt x="46582" y="12505"/>
                    <a:pt x="46726" y="12461"/>
                    <a:pt x="46903" y="12383"/>
                  </a:cubicBezTo>
                  <a:close/>
                  <a:moveTo>
                    <a:pt x="27419" y="22868"/>
                  </a:moveTo>
                  <a:cubicBezTo>
                    <a:pt x="27607" y="22868"/>
                    <a:pt x="27796" y="22884"/>
                    <a:pt x="27983" y="22918"/>
                  </a:cubicBezTo>
                  <a:cubicBezTo>
                    <a:pt x="28559" y="23040"/>
                    <a:pt x="29113" y="23206"/>
                    <a:pt x="29655" y="23417"/>
                  </a:cubicBezTo>
                  <a:cubicBezTo>
                    <a:pt x="30121" y="23572"/>
                    <a:pt x="30553" y="23782"/>
                    <a:pt x="31007" y="23948"/>
                  </a:cubicBezTo>
                  <a:cubicBezTo>
                    <a:pt x="31487" y="24130"/>
                    <a:pt x="31979" y="24263"/>
                    <a:pt x="32489" y="24263"/>
                  </a:cubicBezTo>
                  <a:cubicBezTo>
                    <a:pt x="32661" y="24263"/>
                    <a:pt x="32835" y="24248"/>
                    <a:pt x="33012" y="24214"/>
                  </a:cubicBezTo>
                  <a:cubicBezTo>
                    <a:pt x="33078" y="24214"/>
                    <a:pt x="33145" y="24225"/>
                    <a:pt x="33211" y="24236"/>
                  </a:cubicBezTo>
                  <a:cubicBezTo>
                    <a:pt x="33234" y="24347"/>
                    <a:pt x="33245" y="24447"/>
                    <a:pt x="33267" y="24558"/>
                  </a:cubicBezTo>
                  <a:cubicBezTo>
                    <a:pt x="33765" y="27371"/>
                    <a:pt x="34264" y="30196"/>
                    <a:pt x="34751" y="33010"/>
                  </a:cubicBezTo>
                  <a:cubicBezTo>
                    <a:pt x="34862" y="33663"/>
                    <a:pt x="34962" y="34317"/>
                    <a:pt x="35039" y="34982"/>
                  </a:cubicBezTo>
                  <a:cubicBezTo>
                    <a:pt x="35128" y="35824"/>
                    <a:pt x="35039" y="36643"/>
                    <a:pt x="34596" y="37386"/>
                  </a:cubicBezTo>
                  <a:cubicBezTo>
                    <a:pt x="33923" y="38489"/>
                    <a:pt x="32921" y="39074"/>
                    <a:pt x="31675" y="39074"/>
                  </a:cubicBezTo>
                  <a:cubicBezTo>
                    <a:pt x="31608" y="39074"/>
                    <a:pt x="31541" y="39073"/>
                    <a:pt x="31472" y="39069"/>
                  </a:cubicBezTo>
                  <a:cubicBezTo>
                    <a:pt x="30132" y="38992"/>
                    <a:pt x="29168" y="38294"/>
                    <a:pt x="28570" y="37086"/>
                  </a:cubicBezTo>
                  <a:cubicBezTo>
                    <a:pt x="28415" y="36787"/>
                    <a:pt x="28315" y="36466"/>
                    <a:pt x="28260" y="36134"/>
                  </a:cubicBezTo>
                  <a:cubicBezTo>
                    <a:pt x="27517" y="31935"/>
                    <a:pt x="26775" y="27737"/>
                    <a:pt x="26044" y="23538"/>
                  </a:cubicBezTo>
                  <a:cubicBezTo>
                    <a:pt x="26022" y="23439"/>
                    <a:pt x="26022" y="23339"/>
                    <a:pt x="26000" y="23206"/>
                  </a:cubicBezTo>
                  <a:cubicBezTo>
                    <a:pt x="26440" y="22982"/>
                    <a:pt x="26927" y="22868"/>
                    <a:pt x="27419" y="22868"/>
                  </a:cubicBezTo>
                  <a:close/>
                  <a:moveTo>
                    <a:pt x="18312" y="29487"/>
                  </a:moveTo>
                  <a:cubicBezTo>
                    <a:pt x="18334" y="29554"/>
                    <a:pt x="18356" y="29631"/>
                    <a:pt x="18378" y="29698"/>
                  </a:cubicBezTo>
                  <a:cubicBezTo>
                    <a:pt x="18766" y="31924"/>
                    <a:pt x="19165" y="34151"/>
                    <a:pt x="19541" y="36366"/>
                  </a:cubicBezTo>
                  <a:cubicBezTo>
                    <a:pt x="19652" y="37075"/>
                    <a:pt x="19774" y="37795"/>
                    <a:pt x="19674" y="38538"/>
                  </a:cubicBezTo>
                  <a:cubicBezTo>
                    <a:pt x="19475" y="39933"/>
                    <a:pt x="18700" y="40919"/>
                    <a:pt x="17370" y="41362"/>
                  </a:cubicBezTo>
                  <a:cubicBezTo>
                    <a:pt x="16977" y="41493"/>
                    <a:pt x="16596" y="41558"/>
                    <a:pt x="16228" y="41558"/>
                  </a:cubicBezTo>
                  <a:cubicBezTo>
                    <a:pt x="15351" y="41558"/>
                    <a:pt x="14550" y="41193"/>
                    <a:pt x="13848" y="40498"/>
                  </a:cubicBezTo>
                  <a:cubicBezTo>
                    <a:pt x="13360" y="40000"/>
                    <a:pt x="13028" y="39368"/>
                    <a:pt x="12906" y="38671"/>
                  </a:cubicBezTo>
                  <a:cubicBezTo>
                    <a:pt x="12474" y="36233"/>
                    <a:pt x="12042" y="33796"/>
                    <a:pt x="11610" y="31359"/>
                  </a:cubicBezTo>
                  <a:cubicBezTo>
                    <a:pt x="11588" y="31248"/>
                    <a:pt x="11588" y="31138"/>
                    <a:pt x="11566" y="31005"/>
                  </a:cubicBezTo>
                  <a:cubicBezTo>
                    <a:pt x="11850" y="30921"/>
                    <a:pt x="12141" y="30882"/>
                    <a:pt x="12428" y="30882"/>
                  </a:cubicBezTo>
                  <a:cubicBezTo>
                    <a:pt x="12521" y="30882"/>
                    <a:pt x="12614" y="30886"/>
                    <a:pt x="12707" y="30894"/>
                  </a:cubicBezTo>
                  <a:cubicBezTo>
                    <a:pt x="13141" y="30917"/>
                    <a:pt x="13576" y="30940"/>
                    <a:pt x="14009" y="30940"/>
                  </a:cubicBezTo>
                  <a:cubicBezTo>
                    <a:pt x="14415" y="30940"/>
                    <a:pt x="14819" y="30920"/>
                    <a:pt x="15221" y="30861"/>
                  </a:cubicBezTo>
                  <a:cubicBezTo>
                    <a:pt x="16107" y="30728"/>
                    <a:pt x="16949" y="30407"/>
                    <a:pt x="17692" y="29930"/>
                  </a:cubicBezTo>
                  <a:cubicBezTo>
                    <a:pt x="17902" y="29808"/>
                    <a:pt x="18090" y="29642"/>
                    <a:pt x="18312" y="29487"/>
                  </a:cubicBezTo>
                  <a:close/>
                  <a:moveTo>
                    <a:pt x="52371" y="5680"/>
                  </a:moveTo>
                  <a:cubicBezTo>
                    <a:pt x="52572" y="5680"/>
                    <a:pt x="52771" y="5706"/>
                    <a:pt x="52963" y="5759"/>
                  </a:cubicBezTo>
                  <a:cubicBezTo>
                    <a:pt x="53794" y="5991"/>
                    <a:pt x="54292" y="6545"/>
                    <a:pt x="54447" y="7376"/>
                  </a:cubicBezTo>
                  <a:cubicBezTo>
                    <a:pt x="54780" y="9270"/>
                    <a:pt x="55090" y="11165"/>
                    <a:pt x="55411" y="13059"/>
                  </a:cubicBezTo>
                  <a:cubicBezTo>
                    <a:pt x="57017" y="22464"/>
                    <a:pt x="58624" y="31858"/>
                    <a:pt x="60219" y="41263"/>
                  </a:cubicBezTo>
                  <a:lnTo>
                    <a:pt x="60319" y="41806"/>
                  </a:lnTo>
                  <a:lnTo>
                    <a:pt x="58712" y="42083"/>
                  </a:lnTo>
                  <a:cubicBezTo>
                    <a:pt x="58679" y="41927"/>
                    <a:pt x="58635" y="41783"/>
                    <a:pt x="58613" y="41639"/>
                  </a:cubicBezTo>
                  <a:cubicBezTo>
                    <a:pt x="58014" y="38083"/>
                    <a:pt x="57416" y="34527"/>
                    <a:pt x="56818" y="30972"/>
                  </a:cubicBezTo>
                  <a:cubicBezTo>
                    <a:pt x="56198" y="27316"/>
                    <a:pt x="55588" y="23649"/>
                    <a:pt x="54968" y="19982"/>
                  </a:cubicBezTo>
                  <a:cubicBezTo>
                    <a:pt x="54370" y="16393"/>
                    <a:pt x="53772" y="12793"/>
                    <a:pt x="53173" y="9193"/>
                  </a:cubicBezTo>
                  <a:cubicBezTo>
                    <a:pt x="53096" y="8750"/>
                    <a:pt x="53007" y="8318"/>
                    <a:pt x="52885" y="7886"/>
                  </a:cubicBezTo>
                  <a:cubicBezTo>
                    <a:pt x="52750" y="7369"/>
                    <a:pt x="52525" y="7157"/>
                    <a:pt x="52103" y="7157"/>
                  </a:cubicBezTo>
                  <a:cubicBezTo>
                    <a:pt x="52008" y="7157"/>
                    <a:pt x="51904" y="7167"/>
                    <a:pt x="51789" y="7188"/>
                  </a:cubicBezTo>
                  <a:lnTo>
                    <a:pt x="40922" y="9104"/>
                  </a:lnTo>
                  <a:cubicBezTo>
                    <a:pt x="38484" y="9525"/>
                    <a:pt x="36058" y="9957"/>
                    <a:pt x="33621" y="10389"/>
                  </a:cubicBezTo>
                  <a:cubicBezTo>
                    <a:pt x="30752" y="10899"/>
                    <a:pt x="27883" y="11419"/>
                    <a:pt x="25014" y="11929"/>
                  </a:cubicBezTo>
                  <a:lnTo>
                    <a:pt x="16362" y="13469"/>
                  </a:lnTo>
                  <a:lnTo>
                    <a:pt x="7744" y="15009"/>
                  </a:lnTo>
                  <a:lnTo>
                    <a:pt x="2449" y="15950"/>
                  </a:lnTo>
                  <a:cubicBezTo>
                    <a:pt x="2305" y="15972"/>
                    <a:pt x="2161" y="15994"/>
                    <a:pt x="2017" y="16006"/>
                  </a:cubicBezTo>
                  <a:cubicBezTo>
                    <a:pt x="2009" y="16006"/>
                    <a:pt x="2002" y="16006"/>
                    <a:pt x="1995" y="16006"/>
                  </a:cubicBezTo>
                  <a:cubicBezTo>
                    <a:pt x="1650" y="16006"/>
                    <a:pt x="1351" y="15744"/>
                    <a:pt x="1319" y="15396"/>
                  </a:cubicBezTo>
                  <a:cubicBezTo>
                    <a:pt x="1296" y="15119"/>
                    <a:pt x="1407" y="14709"/>
                    <a:pt x="1828" y="14643"/>
                  </a:cubicBezTo>
                  <a:cubicBezTo>
                    <a:pt x="2028" y="14610"/>
                    <a:pt x="2227" y="14565"/>
                    <a:pt x="2426" y="14521"/>
                  </a:cubicBezTo>
                  <a:lnTo>
                    <a:pt x="8685" y="13413"/>
                  </a:lnTo>
                  <a:cubicBezTo>
                    <a:pt x="11189" y="12970"/>
                    <a:pt x="13692" y="12527"/>
                    <a:pt x="16185" y="12084"/>
                  </a:cubicBezTo>
                  <a:lnTo>
                    <a:pt x="25845" y="10356"/>
                  </a:lnTo>
                  <a:lnTo>
                    <a:pt x="34596" y="8805"/>
                  </a:lnTo>
                  <a:lnTo>
                    <a:pt x="43547" y="7210"/>
                  </a:lnTo>
                  <a:lnTo>
                    <a:pt x="49917" y="6069"/>
                  </a:lnTo>
                  <a:cubicBezTo>
                    <a:pt x="50592" y="5947"/>
                    <a:pt x="51279" y="5825"/>
                    <a:pt x="51966" y="5714"/>
                  </a:cubicBezTo>
                  <a:cubicBezTo>
                    <a:pt x="52100" y="5692"/>
                    <a:pt x="52236" y="5680"/>
                    <a:pt x="52371" y="5680"/>
                  </a:cubicBezTo>
                  <a:close/>
                  <a:moveTo>
                    <a:pt x="65160" y="41407"/>
                  </a:moveTo>
                  <a:cubicBezTo>
                    <a:pt x="66278" y="41429"/>
                    <a:pt x="67176" y="42105"/>
                    <a:pt x="67575" y="43179"/>
                  </a:cubicBezTo>
                  <a:cubicBezTo>
                    <a:pt x="67763" y="43700"/>
                    <a:pt x="67796" y="43921"/>
                    <a:pt x="67719" y="44265"/>
                  </a:cubicBezTo>
                  <a:lnTo>
                    <a:pt x="1108" y="55819"/>
                  </a:lnTo>
                  <a:cubicBezTo>
                    <a:pt x="554" y="55199"/>
                    <a:pt x="244" y="53470"/>
                    <a:pt x="532" y="52684"/>
                  </a:cubicBezTo>
                  <a:cubicBezTo>
                    <a:pt x="643" y="52662"/>
                    <a:pt x="765" y="52628"/>
                    <a:pt x="898" y="52606"/>
                  </a:cubicBezTo>
                  <a:lnTo>
                    <a:pt x="17581" y="49682"/>
                  </a:lnTo>
                  <a:cubicBezTo>
                    <a:pt x="22422" y="48829"/>
                    <a:pt x="27274" y="47976"/>
                    <a:pt x="32126" y="47123"/>
                  </a:cubicBezTo>
                  <a:lnTo>
                    <a:pt x="45131" y="44852"/>
                  </a:lnTo>
                  <a:cubicBezTo>
                    <a:pt x="49640" y="44054"/>
                    <a:pt x="54159" y="43257"/>
                    <a:pt x="58679" y="42459"/>
                  </a:cubicBezTo>
                  <a:cubicBezTo>
                    <a:pt x="60452" y="42149"/>
                    <a:pt x="62224" y="41828"/>
                    <a:pt x="63985" y="41529"/>
                  </a:cubicBezTo>
                  <a:cubicBezTo>
                    <a:pt x="64373" y="41451"/>
                    <a:pt x="64761" y="41418"/>
                    <a:pt x="65160" y="41407"/>
                  </a:cubicBezTo>
                  <a:close/>
                  <a:moveTo>
                    <a:pt x="43148" y="0"/>
                  </a:moveTo>
                  <a:cubicBezTo>
                    <a:pt x="42704" y="0"/>
                    <a:pt x="42260" y="37"/>
                    <a:pt x="41819" y="109"/>
                  </a:cubicBezTo>
                  <a:cubicBezTo>
                    <a:pt x="40645" y="264"/>
                    <a:pt x="39526" y="541"/>
                    <a:pt x="38495" y="1128"/>
                  </a:cubicBezTo>
                  <a:cubicBezTo>
                    <a:pt x="38230" y="1272"/>
                    <a:pt x="37997" y="1438"/>
                    <a:pt x="37787" y="1649"/>
                  </a:cubicBezTo>
                  <a:cubicBezTo>
                    <a:pt x="37155" y="2258"/>
                    <a:pt x="37222" y="3299"/>
                    <a:pt x="37931" y="3820"/>
                  </a:cubicBezTo>
                  <a:lnTo>
                    <a:pt x="38130" y="3975"/>
                  </a:lnTo>
                  <a:cubicBezTo>
                    <a:pt x="38329" y="4728"/>
                    <a:pt x="38750" y="7420"/>
                    <a:pt x="38695" y="7664"/>
                  </a:cubicBezTo>
                  <a:cubicBezTo>
                    <a:pt x="38301" y="7795"/>
                    <a:pt x="31305" y="9016"/>
                    <a:pt x="30919" y="9016"/>
                  </a:cubicBezTo>
                  <a:cubicBezTo>
                    <a:pt x="30914" y="9016"/>
                    <a:pt x="30910" y="9016"/>
                    <a:pt x="30907" y="9015"/>
                  </a:cubicBezTo>
                  <a:cubicBezTo>
                    <a:pt x="30697" y="7808"/>
                    <a:pt x="30486" y="6601"/>
                    <a:pt x="30287" y="5382"/>
                  </a:cubicBezTo>
                  <a:cubicBezTo>
                    <a:pt x="30342" y="5282"/>
                    <a:pt x="30420" y="5172"/>
                    <a:pt x="30486" y="5072"/>
                  </a:cubicBezTo>
                  <a:cubicBezTo>
                    <a:pt x="30708" y="4728"/>
                    <a:pt x="30752" y="4296"/>
                    <a:pt x="30586" y="3909"/>
                  </a:cubicBezTo>
                  <a:cubicBezTo>
                    <a:pt x="30409" y="3477"/>
                    <a:pt x="30132" y="3122"/>
                    <a:pt x="29667" y="2989"/>
                  </a:cubicBezTo>
                  <a:cubicBezTo>
                    <a:pt x="29223" y="2867"/>
                    <a:pt x="28780" y="2779"/>
                    <a:pt x="28326" y="2723"/>
                  </a:cubicBezTo>
                  <a:cubicBezTo>
                    <a:pt x="28125" y="2712"/>
                    <a:pt x="27924" y="2707"/>
                    <a:pt x="27723" y="2707"/>
                  </a:cubicBezTo>
                  <a:cubicBezTo>
                    <a:pt x="26707" y="2707"/>
                    <a:pt x="25697" y="2848"/>
                    <a:pt x="24726" y="3144"/>
                  </a:cubicBezTo>
                  <a:cubicBezTo>
                    <a:pt x="24061" y="3322"/>
                    <a:pt x="23430" y="3587"/>
                    <a:pt x="22843" y="3931"/>
                  </a:cubicBezTo>
                  <a:cubicBezTo>
                    <a:pt x="22034" y="4440"/>
                    <a:pt x="21857" y="4884"/>
                    <a:pt x="22067" y="5803"/>
                  </a:cubicBezTo>
                  <a:cubicBezTo>
                    <a:pt x="22123" y="6124"/>
                    <a:pt x="22311" y="6412"/>
                    <a:pt x="22577" y="6601"/>
                  </a:cubicBezTo>
                  <a:cubicBezTo>
                    <a:pt x="22643" y="6656"/>
                    <a:pt x="22721" y="6711"/>
                    <a:pt x="22787" y="6756"/>
                  </a:cubicBezTo>
                  <a:cubicBezTo>
                    <a:pt x="22987" y="7985"/>
                    <a:pt x="23197" y="9193"/>
                    <a:pt x="23408" y="10400"/>
                  </a:cubicBezTo>
                  <a:cubicBezTo>
                    <a:pt x="22929" y="10553"/>
                    <a:pt x="16058" y="11742"/>
                    <a:pt x="15605" y="11742"/>
                  </a:cubicBezTo>
                  <a:cubicBezTo>
                    <a:pt x="15597" y="11742"/>
                    <a:pt x="15591" y="11741"/>
                    <a:pt x="15587" y="11741"/>
                  </a:cubicBezTo>
                  <a:cubicBezTo>
                    <a:pt x="15365" y="10456"/>
                    <a:pt x="15144" y="9160"/>
                    <a:pt x="14922" y="7863"/>
                  </a:cubicBezTo>
                  <a:cubicBezTo>
                    <a:pt x="14989" y="7775"/>
                    <a:pt x="15055" y="7686"/>
                    <a:pt x="15110" y="7586"/>
                  </a:cubicBezTo>
                  <a:cubicBezTo>
                    <a:pt x="15365" y="7210"/>
                    <a:pt x="15398" y="6722"/>
                    <a:pt x="15199" y="6313"/>
                  </a:cubicBezTo>
                  <a:cubicBezTo>
                    <a:pt x="15011" y="5914"/>
                    <a:pt x="14745" y="5592"/>
                    <a:pt x="14324" y="5482"/>
                  </a:cubicBezTo>
                  <a:cubicBezTo>
                    <a:pt x="13870" y="5349"/>
                    <a:pt x="13404" y="5260"/>
                    <a:pt x="12939" y="5216"/>
                  </a:cubicBezTo>
                  <a:cubicBezTo>
                    <a:pt x="12719" y="5198"/>
                    <a:pt x="12500" y="5189"/>
                    <a:pt x="12281" y="5189"/>
                  </a:cubicBezTo>
                  <a:cubicBezTo>
                    <a:pt x="11297" y="5189"/>
                    <a:pt x="10324" y="5363"/>
                    <a:pt x="9372" y="5626"/>
                  </a:cubicBezTo>
                  <a:cubicBezTo>
                    <a:pt x="8685" y="5803"/>
                    <a:pt x="8032" y="6080"/>
                    <a:pt x="7434" y="6457"/>
                  </a:cubicBezTo>
                  <a:cubicBezTo>
                    <a:pt x="6680" y="6955"/>
                    <a:pt x="6514" y="7376"/>
                    <a:pt x="6702" y="8262"/>
                  </a:cubicBezTo>
                  <a:cubicBezTo>
                    <a:pt x="6758" y="8606"/>
                    <a:pt x="6957" y="8916"/>
                    <a:pt x="7245" y="9115"/>
                  </a:cubicBezTo>
                  <a:cubicBezTo>
                    <a:pt x="7312" y="9148"/>
                    <a:pt x="7367" y="9204"/>
                    <a:pt x="7434" y="9248"/>
                  </a:cubicBezTo>
                  <a:cubicBezTo>
                    <a:pt x="7655" y="10544"/>
                    <a:pt x="7877" y="11829"/>
                    <a:pt x="8098" y="13159"/>
                  </a:cubicBezTo>
                  <a:cubicBezTo>
                    <a:pt x="7954" y="13181"/>
                    <a:pt x="7832" y="13203"/>
                    <a:pt x="7710" y="13225"/>
                  </a:cubicBezTo>
                  <a:lnTo>
                    <a:pt x="2216" y="14211"/>
                  </a:lnTo>
                  <a:cubicBezTo>
                    <a:pt x="2061" y="14233"/>
                    <a:pt x="1906" y="14266"/>
                    <a:pt x="1751" y="14300"/>
                  </a:cubicBezTo>
                  <a:cubicBezTo>
                    <a:pt x="1219" y="14455"/>
                    <a:pt x="898" y="14986"/>
                    <a:pt x="1008" y="15529"/>
                  </a:cubicBezTo>
                  <a:cubicBezTo>
                    <a:pt x="1117" y="15992"/>
                    <a:pt x="1470" y="16332"/>
                    <a:pt x="1967" y="16332"/>
                  </a:cubicBezTo>
                  <a:cubicBezTo>
                    <a:pt x="2029" y="16332"/>
                    <a:pt x="2094" y="16327"/>
                    <a:pt x="2161" y="16316"/>
                  </a:cubicBezTo>
                  <a:cubicBezTo>
                    <a:pt x="2559" y="16249"/>
                    <a:pt x="2958" y="16205"/>
                    <a:pt x="3357" y="16138"/>
                  </a:cubicBezTo>
                  <a:cubicBezTo>
                    <a:pt x="4941" y="15850"/>
                    <a:pt x="6536" y="15574"/>
                    <a:pt x="8131" y="15297"/>
                  </a:cubicBezTo>
                  <a:cubicBezTo>
                    <a:pt x="8231" y="15274"/>
                    <a:pt x="8342" y="15263"/>
                    <a:pt x="8475" y="15252"/>
                  </a:cubicBezTo>
                  <a:cubicBezTo>
                    <a:pt x="8519" y="15430"/>
                    <a:pt x="8552" y="15562"/>
                    <a:pt x="8575" y="15706"/>
                  </a:cubicBezTo>
                  <a:cubicBezTo>
                    <a:pt x="8995" y="18144"/>
                    <a:pt x="9416" y="20592"/>
                    <a:pt x="9837" y="23029"/>
                  </a:cubicBezTo>
                  <a:cubicBezTo>
                    <a:pt x="10746" y="28246"/>
                    <a:pt x="11643" y="33453"/>
                    <a:pt x="12551" y="38648"/>
                  </a:cubicBezTo>
                  <a:cubicBezTo>
                    <a:pt x="12651" y="39269"/>
                    <a:pt x="12884" y="39845"/>
                    <a:pt x="13249" y="40354"/>
                  </a:cubicBezTo>
                  <a:cubicBezTo>
                    <a:pt x="13977" y="41367"/>
                    <a:pt x="15128" y="41927"/>
                    <a:pt x="16316" y="41927"/>
                  </a:cubicBezTo>
                  <a:cubicBezTo>
                    <a:pt x="16792" y="41927"/>
                    <a:pt x="17273" y="41837"/>
                    <a:pt x="17736" y="41650"/>
                  </a:cubicBezTo>
                  <a:cubicBezTo>
                    <a:pt x="19431" y="40964"/>
                    <a:pt x="20350" y="39080"/>
                    <a:pt x="20062" y="37452"/>
                  </a:cubicBezTo>
                  <a:cubicBezTo>
                    <a:pt x="19641" y="35037"/>
                    <a:pt x="19209" y="32633"/>
                    <a:pt x="18788" y="30218"/>
                  </a:cubicBezTo>
                  <a:cubicBezTo>
                    <a:pt x="17880" y="24990"/>
                    <a:pt x="16971" y="19761"/>
                    <a:pt x="16063" y="14532"/>
                  </a:cubicBezTo>
                  <a:cubicBezTo>
                    <a:pt x="16030" y="14344"/>
                    <a:pt x="15997" y="14144"/>
                    <a:pt x="15963" y="13956"/>
                  </a:cubicBezTo>
                  <a:cubicBezTo>
                    <a:pt x="16370" y="13791"/>
                    <a:pt x="23317" y="12560"/>
                    <a:pt x="23795" y="12560"/>
                  </a:cubicBezTo>
                  <a:cubicBezTo>
                    <a:pt x="23799" y="12560"/>
                    <a:pt x="23803" y="12560"/>
                    <a:pt x="23806" y="12560"/>
                  </a:cubicBezTo>
                  <a:cubicBezTo>
                    <a:pt x="23829" y="12704"/>
                    <a:pt x="23873" y="12837"/>
                    <a:pt x="23895" y="12981"/>
                  </a:cubicBezTo>
                  <a:cubicBezTo>
                    <a:pt x="24117" y="14244"/>
                    <a:pt x="24327" y="15496"/>
                    <a:pt x="24549" y="16759"/>
                  </a:cubicBezTo>
                  <a:cubicBezTo>
                    <a:pt x="25667" y="23217"/>
                    <a:pt x="26786" y="29687"/>
                    <a:pt x="27905" y="36156"/>
                  </a:cubicBezTo>
                  <a:cubicBezTo>
                    <a:pt x="28005" y="36876"/>
                    <a:pt x="28304" y="37541"/>
                    <a:pt x="28769" y="38095"/>
                  </a:cubicBezTo>
                  <a:cubicBezTo>
                    <a:pt x="29554" y="38989"/>
                    <a:pt x="30512" y="39455"/>
                    <a:pt x="31606" y="39455"/>
                  </a:cubicBezTo>
                  <a:cubicBezTo>
                    <a:pt x="31839" y="39455"/>
                    <a:pt x="32079" y="39434"/>
                    <a:pt x="32325" y="39391"/>
                  </a:cubicBezTo>
                  <a:cubicBezTo>
                    <a:pt x="33732" y="39136"/>
                    <a:pt x="34685" y="38294"/>
                    <a:pt x="35205" y="36965"/>
                  </a:cubicBezTo>
                  <a:cubicBezTo>
                    <a:pt x="35482" y="36267"/>
                    <a:pt x="35482" y="35536"/>
                    <a:pt x="35372" y="34816"/>
                  </a:cubicBezTo>
                  <a:cubicBezTo>
                    <a:pt x="35228" y="33896"/>
                    <a:pt x="35039" y="32977"/>
                    <a:pt x="34884" y="32057"/>
                  </a:cubicBezTo>
                  <a:cubicBezTo>
                    <a:pt x="34386" y="29144"/>
                    <a:pt x="33887" y="26219"/>
                    <a:pt x="33378" y="23306"/>
                  </a:cubicBezTo>
                  <a:cubicBezTo>
                    <a:pt x="32702" y="19406"/>
                    <a:pt x="32015" y="15496"/>
                    <a:pt x="31328" y="11597"/>
                  </a:cubicBezTo>
                  <a:cubicBezTo>
                    <a:pt x="31306" y="11475"/>
                    <a:pt x="31306" y="11342"/>
                    <a:pt x="31284" y="11165"/>
                  </a:cubicBezTo>
                  <a:cubicBezTo>
                    <a:pt x="33898" y="10733"/>
                    <a:pt x="36479" y="10201"/>
                    <a:pt x="39105" y="9780"/>
                  </a:cubicBezTo>
                  <a:cubicBezTo>
                    <a:pt x="39138" y="9946"/>
                    <a:pt x="39171" y="10057"/>
                    <a:pt x="39193" y="10179"/>
                  </a:cubicBezTo>
                  <a:cubicBezTo>
                    <a:pt x="39337" y="11109"/>
                    <a:pt x="39492" y="12040"/>
                    <a:pt x="39648" y="12970"/>
                  </a:cubicBezTo>
                  <a:cubicBezTo>
                    <a:pt x="40135" y="15928"/>
                    <a:pt x="40633" y="18897"/>
                    <a:pt x="41132" y="21866"/>
                  </a:cubicBezTo>
                  <a:cubicBezTo>
                    <a:pt x="41741" y="25566"/>
                    <a:pt x="42351" y="29266"/>
                    <a:pt x="42982" y="32954"/>
                  </a:cubicBezTo>
                  <a:cubicBezTo>
                    <a:pt x="43048" y="33464"/>
                    <a:pt x="43181" y="33963"/>
                    <a:pt x="43359" y="34450"/>
                  </a:cubicBezTo>
                  <a:cubicBezTo>
                    <a:pt x="43956" y="35928"/>
                    <a:pt x="45368" y="36803"/>
                    <a:pt x="46842" y="36803"/>
                  </a:cubicBezTo>
                  <a:cubicBezTo>
                    <a:pt x="47445" y="36803"/>
                    <a:pt x="48059" y="36656"/>
                    <a:pt x="48632" y="36344"/>
                  </a:cubicBezTo>
                  <a:cubicBezTo>
                    <a:pt x="49906" y="35646"/>
                    <a:pt x="50581" y="34539"/>
                    <a:pt x="50603" y="33087"/>
                  </a:cubicBezTo>
                  <a:cubicBezTo>
                    <a:pt x="50592" y="32567"/>
                    <a:pt x="50537" y="32057"/>
                    <a:pt x="50426" y="31548"/>
                  </a:cubicBezTo>
                  <a:cubicBezTo>
                    <a:pt x="49717" y="27261"/>
                    <a:pt x="49008" y="22973"/>
                    <a:pt x="48288" y="18675"/>
                  </a:cubicBezTo>
                  <a:cubicBezTo>
                    <a:pt x="47745" y="15407"/>
                    <a:pt x="47192" y="12139"/>
                    <a:pt x="46649" y="8883"/>
                  </a:cubicBezTo>
                  <a:cubicBezTo>
                    <a:pt x="46627" y="8739"/>
                    <a:pt x="46615" y="8606"/>
                    <a:pt x="46604" y="8428"/>
                  </a:cubicBezTo>
                  <a:lnTo>
                    <a:pt x="46970" y="8373"/>
                  </a:lnTo>
                  <a:cubicBezTo>
                    <a:pt x="48177" y="8151"/>
                    <a:pt x="49396" y="7930"/>
                    <a:pt x="50615" y="7719"/>
                  </a:cubicBezTo>
                  <a:cubicBezTo>
                    <a:pt x="51035" y="7653"/>
                    <a:pt x="51456" y="7575"/>
                    <a:pt x="51877" y="7520"/>
                  </a:cubicBezTo>
                  <a:cubicBezTo>
                    <a:pt x="51927" y="7513"/>
                    <a:pt x="51974" y="7509"/>
                    <a:pt x="52018" y="7509"/>
                  </a:cubicBezTo>
                  <a:cubicBezTo>
                    <a:pt x="52310" y="7509"/>
                    <a:pt x="52489" y="7668"/>
                    <a:pt x="52575" y="7985"/>
                  </a:cubicBezTo>
                  <a:cubicBezTo>
                    <a:pt x="52631" y="8185"/>
                    <a:pt x="52686" y="8395"/>
                    <a:pt x="52719" y="8606"/>
                  </a:cubicBezTo>
                  <a:cubicBezTo>
                    <a:pt x="52897" y="9669"/>
                    <a:pt x="53063" y="10733"/>
                    <a:pt x="53240" y="11796"/>
                  </a:cubicBezTo>
                  <a:cubicBezTo>
                    <a:pt x="54525" y="19429"/>
                    <a:pt x="55810" y="27061"/>
                    <a:pt x="57095" y="34694"/>
                  </a:cubicBezTo>
                  <a:cubicBezTo>
                    <a:pt x="57494" y="37020"/>
                    <a:pt x="57882" y="39346"/>
                    <a:pt x="58269" y="41673"/>
                  </a:cubicBezTo>
                  <a:cubicBezTo>
                    <a:pt x="58291" y="41817"/>
                    <a:pt x="58302" y="41972"/>
                    <a:pt x="58325" y="42149"/>
                  </a:cubicBezTo>
                  <a:cubicBezTo>
                    <a:pt x="58192" y="42182"/>
                    <a:pt x="58081" y="42204"/>
                    <a:pt x="57981" y="42204"/>
                  </a:cubicBezTo>
                  <a:cubicBezTo>
                    <a:pt x="57416" y="42304"/>
                    <a:pt x="56862" y="42415"/>
                    <a:pt x="56297" y="42515"/>
                  </a:cubicBezTo>
                  <a:lnTo>
                    <a:pt x="41608" y="45085"/>
                  </a:lnTo>
                  <a:lnTo>
                    <a:pt x="28171" y="47444"/>
                  </a:lnTo>
                  <a:cubicBezTo>
                    <a:pt x="23430" y="48275"/>
                    <a:pt x="18689" y="49106"/>
                    <a:pt x="13947" y="49937"/>
                  </a:cubicBezTo>
                  <a:cubicBezTo>
                    <a:pt x="10236" y="50579"/>
                    <a:pt x="6525" y="51233"/>
                    <a:pt x="2814" y="51875"/>
                  </a:cubicBezTo>
                  <a:cubicBezTo>
                    <a:pt x="2105" y="51997"/>
                    <a:pt x="1396" y="52141"/>
                    <a:pt x="687" y="52252"/>
                  </a:cubicBezTo>
                  <a:cubicBezTo>
                    <a:pt x="377" y="52274"/>
                    <a:pt x="122" y="52529"/>
                    <a:pt x="100" y="52850"/>
                  </a:cubicBezTo>
                  <a:cubicBezTo>
                    <a:pt x="100" y="52894"/>
                    <a:pt x="78" y="52939"/>
                    <a:pt x="78" y="52983"/>
                  </a:cubicBezTo>
                  <a:cubicBezTo>
                    <a:pt x="0" y="53947"/>
                    <a:pt x="189" y="54922"/>
                    <a:pt x="621" y="55786"/>
                  </a:cubicBezTo>
                  <a:cubicBezTo>
                    <a:pt x="741" y="56043"/>
                    <a:pt x="888" y="56141"/>
                    <a:pt x="1123" y="56141"/>
                  </a:cubicBezTo>
                  <a:cubicBezTo>
                    <a:pt x="1192" y="56141"/>
                    <a:pt x="1267" y="56133"/>
                    <a:pt x="1352" y="56118"/>
                  </a:cubicBezTo>
                  <a:cubicBezTo>
                    <a:pt x="2360" y="55941"/>
                    <a:pt x="3379" y="55752"/>
                    <a:pt x="4398" y="55575"/>
                  </a:cubicBezTo>
                  <a:cubicBezTo>
                    <a:pt x="11366" y="54368"/>
                    <a:pt x="18345" y="53149"/>
                    <a:pt x="25324" y="51942"/>
                  </a:cubicBezTo>
                  <a:cubicBezTo>
                    <a:pt x="32392" y="50712"/>
                    <a:pt x="39470" y="49482"/>
                    <a:pt x="46549" y="48253"/>
                  </a:cubicBezTo>
                  <a:cubicBezTo>
                    <a:pt x="50038" y="47655"/>
                    <a:pt x="53539" y="47056"/>
                    <a:pt x="57029" y="46447"/>
                  </a:cubicBezTo>
                  <a:cubicBezTo>
                    <a:pt x="60485" y="45838"/>
                    <a:pt x="63941" y="45229"/>
                    <a:pt x="67408" y="44619"/>
                  </a:cubicBezTo>
                  <a:cubicBezTo>
                    <a:pt x="67641" y="44586"/>
                    <a:pt x="67863" y="44531"/>
                    <a:pt x="68095" y="44486"/>
                  </a:cubicBezTo>
                  <a:cubicBezTo>
                    <a:pt x="68173" y="43977"/>
                    <a:pt x="68051" y="43534"/>
                    <a:pt x="67907" y="43102"/>
                  </a:cubicBezTo>
                  <a:cubicBezTo>
                    <a:pt x="67486" y="41821"/>
                    <a:pt x="66419" y="41032"/>
                    <a:pt x="65130" y="41032"/>
                  </a:cubicBezTo>
                  <a:cubicBezTo>
                    <a:pt x="64959" y="41032"/>
                    <a:pt x="64784" y="41046"/>
                    <a:pt x="64606" y="41074"/>
                  </a:cubicBezTo>
                  <a:cubicBezTo>
                    <a:pt x="63431" y="41263"/>
                    <a:pt x="62257" y="41473"/>
                    <a:pt x="61094" y="41673"/>
                  </a:cubicBezTo>
                  <a:lnTo>
                    <a:pt x="60662" y="41750"/>
                  </a:lnTo>
                  <a:cubicBezTo>
                    <a:pt x="60629" y="41551"/>
                    <a:pt x="60596" y="41396"/>
                    <a:pt x="60573" y="41241"/>
                  </a:cubicBezTo>
                  <a:cubicBezTo>
                    <a:pt x="58823" y="30972"/>
                    <a:pt x="57073" y="20691"/>
                    <a:pt x="55323" y="10411"/>
                  </a:cubicBezTo>
                  <a:cubicBezTo>
                    <a:pt x="55145" y="9381"/>
                    <a:pt x="54968" y="8340"/>
                    <a:pt x="54780" y="7298"/>
                  </a:cubicBezTo>
                  <a:cubicBezTo>
                    <a:pt x="54558" y="6124"/>
                    <a:pt x="53738" y="5404"/>
                    <a:pt x="52542" y="5338"/>
                  </a:cubicBezTo>
                  <a:cubicBezTo>
                    <a:pt x="52485" y="5336"/>
                    <a:pt x="52427" y="5335"/>
                    <a:pt x="52369" y="5335"/>
                  </a:cubicBezTo>
                  <a:cubicBezTo>
                    <a:pt x="52069" y="5335"/>
                    <a:pt x="51764" y="5360"/>
                    <a:pt x="51468" y="5415"/>
                  </a:cubicBezTo>
                  <a:cubicBezTo>
                    <a:pt x="49872" y="5692"/>
                    <a:pt x="48266" y="5991"/>
                    <a:pt x="46671" y="6279"/>
                  </a:cubicBezTo>
                  <a:cubicBezTo>
                    <a:pt x="46538" y="6301"/>
                    <a:pt x="46416" y="6324"/>
                    <a:pt x="46261" y="6346"/>
                  </a:cubicBezTo>
                  <a:cubicBezTo>
                    <a:pt x="46062" y="5127"/>
                    <a:pt x="45862" y="3964"/>
                    <a:pt x="45663" y="2801"/>
                  </a:cubicBezTo>
                  <a:cubicBezTo>
                    <a:pt x="45862" y="2524"/>
                    <a:pt x="46062" y="2247"/>
                    <a:pt x="46039" y="1904"/>
                  </a:cubicBezTo>
                  <a:cubicBezTo>
                    <a:pt x="46017" y="1627"/>
                    <a:pt x="45973" y="1350"/>
                    <a:pt x="45906" y="1073"/>
                  </a:cubicBezTo>
                  <a:cubicBezTo>
                    <a:pt x="45829" y="740"/>
                    <a:pt x="45585" y="463"/>
                    <a:pt x="45264" y="342"/>
                  </a:cubicBezTo>
                  <a:cubicBezTo>
                    <a:pt x="44932" y="231"/>
                    <a:pt x="44599" y="142"/>
                    <a:pt x="44256" y="76"/>
                  </a:cubicBezTo>
                  <a:cubicBezTo>
                    <a:pt x="43888" y="25"/>
                    <a:pt x="43518" y="0"/>
                    <a:pt x="43148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7955550" y="3735131"/>
              <a:ext cx="125888" cy="117638"/>
            </a:xfrm>
            <a:custGeom>
              <a:avLst/>
              <a:gdLst/>
              <a:ahLst/>
              <a:cxnLst/>
              <a:rect l="l" t="t" r="r" b="b"/>
              <a:pathLst>
                <a:path w="3357" h="3137" extrusionOk="0">
                  <a:moveTo>
                    <a:pt x="1693" y="314"/>
                  </a:moveTo>
                  <a:cubicBezTo>
                    <a:pt x="2294" y="314"/>
                    <a:pt x="2826" y="750"/>
                    <a:pt x="2925" y="1363"/>
                  </a:cubicBezTo>
                  <a:cubicBezTo>
                    <a:pt x="3069" y="2117"/>
                    <a:pt x="2459" y="2682"/>
                    <a:pt x="1906" y="2781"/>
                  </a:cubicBezTo>
                  <a:cubicBezTo>
                    <a:pt x="1837" y="2793"/>
                    <a:pt x="1769" y="2798"/>
                    <a:pt x="1702" y="2798"/>
                  </a:cubicBezTo>
                  <a:cubicBezTo>
                    <a:pt x="1105" y="2798"/>
                    <a:pt x="575" y="2370"/>
                    <a:pt x="465" y="1762"/>
                  </a:cubicBezTo>
                  <a:cubicBezTo>
                    <a:pt x="344" y="1087"/>
                    <a:pt x="798" y="444"/>
                    <a:pt x="1474" y="333"/>
                  </a:cubicBezTo>
                  <a:cubicBezTo>
                    <a:pt x="1547" y="320"/>
                    <a:pt x="1621" y="314"/>
                    <a:pt x="1693" y="314"/>
                  </a:cubicBezTo>
                  <a:close/>
                  <a:moveTo>
                    <a:pt x="1699" y="1"/>
                  </a:moveTo>
                  <a:cubicBezTo>
                    <a:pt x="1614" y="1"/>
                    <a:pt x="1527" y="8"/>
                    <a:pt x="1440" y="23"/>
                  </a:cubicBezTo>
                  <a:cubicBezTo>
                    <a:pt x="576" y="167"/>
                    <a:pt x="0" y="976"/>
                    <a:pt x="144" y="1840"/>
                  </a:cubicBezTo>
                  <a:cubicBezTo>
                    <a:pt x="283" y="2603"/>
                    <a:pt x="937" y="3136"/>
                    <a:pt x="1684" y="3136"/>
                  </a:cubicBezTo>
                  <a:cubicBezTo>
                    <a:pt x="1772" y="3136"/>
                    <a:pt x="1860" y="3129"/>
                    <a:pt x="1950" y="3114"/>
                  </a:cubicBezTo>
                  <a:cubicBezTo>
                    <a:pt x="2803" y="2959"/>
                    <a:pt x="3357" y="2139"/>
                    <a:pt x="3202" y="1297"/>
                  </a:cubicBezTo>
                  <a:cubicBezTo>
                    <a:pt x="3082" y="542"/>
                    <a:pt x="2438" y="1"/>
                    <a:pt x="1699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153288" y="3623381"/>
              <a:ext cx="104288" cy="97050"/>
            </a:xfrm>
            <a:custGeom>
              <a:avLst/>
              <a:gdLst/>
              <a:ahLst/>
              <a:cxnLst/>
              <a:rect l="l" t="t" r="r" b="b"/>
              <a:pathLst>
                <a:path w="2781" h="2588" extrusionOk="0">
                  <a:moveTo>
                    <a:pt x="1415" y="320"/>
                  </a:moveTo>
                  <a:cubicBezTo>
                    <a:pt x="1880" y="320"/>
                    <a:pt x="2280" y="653"/>
                    <a:pt x="2360" y="1120"/>
                  </a:cubicBezTo>
                  <a:cubicBezTo>
                    <a:pt x="2459" y="1739"/>
                    <a:pt x="1961" y="2223"/>
                    <a:pt x="1417" y="2223"/>
                  </a:cubicBezTo>
                  <a:cubicBezTo>
                    <a:pt x="1231" y="2223"/>
                    <a:pt x="1039" y="2166"/>
                    <a:pt x="864" y="2039"/>
                  </a:cubicBezTo>
                  <a:cubicBezTo>
                    <a:pt x="177" y="1552"/>
                    <a:pt x="421" y="466"/>
                    <a:pt x="1252" y="322"/>
                  </a:cubicBezTo>
                  <a:lnTo>
                    <a:pt x="1252" y="333"/>
                  </a:lnTo>
                  <a:cubicBezTo>
                    <a:pt x="1307" y="324"/>
                    <a:pt x="1361" y="320"/>
                    <a:pt x="1415" y="320"/>
                  </a:cubicBezTo>
                  <a:close/>
                  <a:moveTo>
                    <a:pt x="1398" y="1"/>
                  </a:moveTo>
                  <a:cubicBezTo>
                    <a:pt x="1321" y="1"/>
                    <a:pt x="1242" y="8"/>
                    <a:pt x="1163" y="23"/>
                  </a:cubicBezTo>
                  <a:cubicBezTo>
                    <a:pt x="477" y="145"/>
                    <a:pt x="0" y="810"/>
                    <a:pt x="122" y="1508"/>
                  </a:cubicBezTo>
                  <a:cubicBezTo>
                    <a:pt x="232" y="2146"/>
                    <a:pt x="791" y="2587"/>
                    <a:pt x="1420" y="2587"/>
                  </a:cubicBezTo>
                  <a:cubicBezTo>
                    <a:pt x="1489" y="2587"/>
                    <a:pt x="1558" y="2582"/>
                    <a:pt x="1629" y="2571"/>
                  </a:cubicBezTo>
                  <a:cubicBezTo>
                    <a:pt x="2326" y="2427"/>
                    <a:pt x="2781" y="1751"/>
                    <a:pt x="2648" y="1064"/>
                  </a:cubicBezTo>
                  <a:cubicBezTo>
                    <a:pt x="2540" y="446"/>
                    <a:pt x="2005" y="1"/>
                    <a:pt x="1398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077688" y="3547181"/>
              <a:ext cx="83925" cy="77250"/>
            </a:xfrm>
            <a:custGeom>
              <a:avLst/>
              <a:gdLst/>
              <a:ahLst/>
              <a:cxnLst/>
              <a:rect l="l" t="t" r="r" b="b"/>
              <a:pathLst>
                <a:path w="2238" h="2060" extrusionOk="0">
                  <a:moveTo>
                    <a:pt x="1102" y="287"/>
                  </a:moveTo>
                  <a:cubicBezTo>
                    <a:pt x="1458" y="287"/>
                    <a:pt x="1766" y="540"/>
                    <a:pt x="1817" y="903"/>
                  </a:cubicBezTo>
                  <a:cubicBezTo>
                    <a:pt x="1872" y="1302"/>
                    <a:pt x="1584" y="1667"/>
                    <a:pt x="1196" y="1712"/>
                  </a:cubicBezTo>
                  <a:cubicBezTo>
                    <a:pt x="1164" y="1715"/>
                    <a:pt x="1132" y="1717"/>
                    <a:pt x="1101" y="1717"/>
                  </a:cubicBezTo>
                  <a:cubicBezTo>
                    <a:pt x="255" y="1717"/>
                    <a:pt x="121" y="443"/>
                    <a:pt x="997" y="294"/>
                  </a:cubicBezTo>
                  <a:cubicBezTo>
                    <a:pt x="1032" y="289"/>
                    <a:pt x="1067" y="287"/>
                    <a:pt x="1102" y="287"/>
                  </a:cubicBezTo>
                  <a:close/>
                  <a:moveTo>
                    <a:pt x="1114" y="0"/>
                  </a:moveTo>
                  <a:cubicBezTo>
                    <a:pt x="1053" y="0"/>
                    <a:pt x="992" y="6"/>
                    <a:pt x="931" y="17"/>
                  </a:cubicBezTo>
                  <a:cubicBezTo>
                    <a:pt x="377" y="105"/>
                    <a:pt x="0" y="626"/>
                    <a:pt x="78" y="1191"/>
                  </a:cubicBezTo>
                  <a:cubicBezTo>
                    <a:pt x="157" y="1696"/>
                    <a:pt x="599" y="2060"/>
                    <a:pt x="1104" y="2060"/>
                  </a:cubicBezTo>
                  <a:cubicBezTo>
                    <a:pt x="1163" y="2060"/>
                    <a:pt x="1224" y="2055"/>
                    <a:pt x="1285" y="2044"/>
                  </a:cubicBezTo>
                  <a:cubicBezTo>
                    <a:pt x="1850" y="1944"/>
                    <a:pt x="2238" y="1402"/>
                    <a:pt x="2127" y="826"/>
                  </a:cubicBezTo>
                  <a:cubicBezTo>
                    <a:pt x="2028" y="343"/>
                    <a:pt x="1597" y="0"/>
                    <a:pt x="1114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139563" y="3422381"/>
              <a:ext cx="33263" cy="14738"/>
            </a:xfrm>
            <a:custGeom>
              <a:avLst/>
              <a:gdLst/>
              <a:ahLst/>
              <a:cxnLst/>
              <a:rect l="l" t="t" r="r" b="b"/>
              <a:pathLst>
                <a:path w="887" h="393" extrusionOk="0">
                  <a:moveTo>
                    <a:pt x="551" y="0"/>
                  </a:moveTo>
                  <a:cubicBezTo>
                    <a:pt x="322" y="0"/>
                    <a:pt x="100" y="107"/>
                    <a:pt x="1" y="298"/>
                  </a:cubicBezTo>
                  <a:cubicBezTo>
                    <a:pt x="79" y="369"/>
                    <a:pt x="158" y="393"/>
                    <a:pt x="237" y="393"/>
                  </a:cubicBezTo>
                  <a:cubicBezTo>
                    <a:pt x="369" y="393"/>
                    <a:pt x="500" y="326"/>
                    <a:pt x="632" y="298"/>
                  </a:cubicBezTo>
                  <a:cubicBezTo>
                    <a:pt x="743" y="265"/>
                    <a:pt x="887" y="243"/>
                    <a:pt x="854" y="66"/>
                  </a:cubicBezTo>
                  <a:cubicBezTo>
                    <a:pt x="758" y="21"/>
                    <a:pt x="654" y="0"/>
                    <a:pt x="551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170313" y="3368756"/>
              <a:ext cx="18300" cy="29925"/>
            </a:xfrm>
            <a:custGeom>
              <a:avLst/>
              <a:gdLst/>
              <a:ahLst/>
              <a:cxnLst/>
              <a:rect l="l" t="t" r="r" b="b"/>
              <a:pathLst>
                <a:path w="488" h="798" extrusionOk="0">
                  <a:moveTo>
                    <a:pt x="211" y="0"/>
                  </a:moveTo>
                  <a:cubicBezTo>
                    <a:pt x="0" y="178"/>
                    <a:pt x="23" y="554"/>
                    <a:pt x="255" y="798"/>
                  </a:cubicBezTo>
                  <a:cubicBezTo>
                    <a:pt x="488" y="665"/>
                    <a:pt x="477" y="410"/>
                    <a:pt x="211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8208525" y="3404719"/>
              <a:ext cx="26625" cy="13388"/>
            </a:xfrm>
            <a:custGeom>
              <a:avLst/>
              <a:gdLst/>
              <a:ahLst/>
              <a:cxnLst/>
              <a:rect l="l" t="t" r="r" b="b"/>
              <a:pathLst>
                <a:path w="710" h="357" extrusionOk="0">
                  <a:moveTo>
                    <a:pt x="423" y="1"/>
                  </a:moveTo>
                  <a:cubicBezTo>
                    <a:pt x="318" y="1"/>
                    <a:pt x="213" y="31"/>
                    <a:pt x="122" y="94"/>
                  </a:cubicBezTo>
                  <a:cubicBezTo>
                    <a:pt x="67" y="127"/>
                    <a:pt x="45" y="238"/>
                    <a:pt x="1" y="326"/>
                  </a:cubicBezTo>
                  <a:cubicBezTo>
                    <a:pt x="109" y="346"/>
                    <a:pt x="203" y="357"/>
                    <a:pt x="283" y="357"/>
                  </a:cubicBezTo>
                  <a:cubicBezTo>
                    <a:pt x="513" y="357"/>
                    <a:pt x="636" y="271"/>
                    <a:pt x="709" y="83"/>
                  </a:cubicBezTo>
                  <a:cubicBezTo>
                    <a:pt x="623" y="29"/>
                    <a:pt x="523" y="1"/>
                    <a:pt x="423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8188988" y="3438956"/>
              <a:ext cx="14175" cy="25800"/>
            </a:xfrm>
            <a:custGeom>
              <a:avLst/>
              <a:gdLst/>
              <a:ahLst/>
              <a:cxnLst/>
              <a:rect l="l" t="t" r="r" b="b"/>
              <a:pathLst>
                <a:path w="378" h="688" extrusionOk="0">
                  <a:moveTo>
                    <a:pt x="178" y="1"/>
                  </a:moveTo>
                  <a:cubicBezTo>
                    <a:pt x="101" y="67"/>
                    <a:pt x="23" y="111"/>
                    <a:pt x="12" y="156"/>
                  </a:cubicBezTo>
                  <a:cubicBezTo>
                    <a:pt x="12" y="344"/>
                    <a:pt x="1" y="554"/>
                    <a:pt x="189" y="687"/>
                  </a:cubicBezTo>
                  <a:cubicBezTo>
                    <a:pt x="366" y="543"/>
                    <a:pt x="377" y="410"/>
                    <a:pt x="178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7796850" y="4695169"/>
              <a:ext cx="22050" cy="32438"/>
            </a:xfrm>
            <a:custGeom>
              <a:avLst/>
              <a:gdLst/>
              <a:ahLst/>
              <a:cxnLst/>
              <a:rect l="l" t="t" r="r" b="b"/>
              <a:pathLst>
                <a:path w="588" h="865" extrusionOk="0">
                  <a:moveTo>
                    <a:pt x="178" y="1"/>
                  </a:moveTo>
                  <a:lnTo>
                    <a:pt x="178" y="1"/>
                  </a:lnTo>
                  <a:cubicBezTo>
                    <a:pt x="0" y="233"/>
                    <a:pt x="133" y="610"/>
                    <a:pt x="521" y="865"/>
                  </a:cubicBezTo>
                  <a:cubicBezTo>
                    <a:pt x="543" y="732"/>
                    <a:pt x="588" y="632"/>
                    <a:pt x="554" y="554"/>
                  </a:cubicBezTo>
                  <a:cubicBezTo>
                    <a:pt x="455" y="355"/>
                    <a:pt x="433" y="100"/>
                    <a:pt x="178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7673475" y="4850231"/>
              <a:ext cx="26213" cy="23588"/>
            </a:xfrm>
            <a:custGeom>
              <a:avLst/>
              <a:gdLst/>
              <a:ahLst/>
              <a:cxnLst/>
              <a:rect l="l" t="t" r="r" b="b"/>
              <a:pathLst>
                <a:path w="699" h="629" extrusionOk="0">
                  <a:moveTo>
                    <a:pt x="591" y="1"/>
                  </a:moveTo>
                  <a:cubicBezTo>
                    <a:pt x="405" y="1"/>
                    <a:pt x="321" y="193"/>
                    <a:pt x="189" y="297"/>
                  </a:cubicBezTo>
                  <a:cubicBezTo>
                    <a:pt x="100" y="374"/>
                    <a:pt x="0" y="474"/>
                    <a:pt x="144" y="629"/>
                  </a:cubicBezTo>
                  <a:cubicBezTo>
                    <a:pt x="499" y="540"/>
                    <a:pt x="698" y="330"/>
                    <a:pt x="698" y="20"/>
                  </a:cubicBezTo>
                  <a:cubicBezTo>
                    <a:pt x="659" y="7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668488" y="4803169"/>
              <a:ext cx="26213" cy="23813"/>
            </a:xfrm>
            <a:custGeom>
              <a:avLst/>
              <a:gdLst/>
              <a:ahLst/>
              <a:cxnLst/>
              <a:rect l="l" t="t" r="r" b="b"/>
              <a:pathLst>
                <a:path w="699" h="635" extrusionOk="0">
                  <a:moveTo>
                    <a:pt x="78" y="1"/>
                  </a:moveTo>
                  <a:cubicBezTo>
                    <a:pt x="0" y="278"/>
                    <a:pt x="244" y="377"/>
                    <a:pt x="388" y="532"/>
                  </a:cubicBezTo>
                  <a:cubicBezTo>
                    <a:pt x="437" y="588"/>
                    <a:pt x="498" y="635"/>
                    <a:pt x="568" y="635"/>
                  </a:cubicBezTo>
                  <a:cubicBezTo>
                    <a:pt x="609" y="635"/>
                    <a:pt x="653" y="618"/>
                    <a:pt x="698" y="577"/>
                  </a:cubicBezTo>
                  <a:cubicBezTo>
                    <a:pt x="654" y="256"/>
                    <a:pt x="399" y="12"/>
                    <a:pt x="78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7718738" y="4850119"/>
              <a:ext cx="24150" cy="24188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134" y="1"/>
                  </a:moveTo>
                  <a:cubicBezTo>
                    <a:pt x="1" y="89"/>
                    <a:pt x="45" y="200"/>
                    <a:pt x="123" y="289"/>
                  </a:cubicBezTo>
                  <a:cubicBezTo>
                    <a:pt x="239" y="426"/>
                    <a:pt x="305" y="645"/>
                    <a:pt x="542" y="645"/>
                  </a:cubicBezTo>
                  <a:cubicBezTo>
                    <a:pt x="553" y="645"/>
                    <a:pt x="565" y="644"/>
                    <a:pt x="577" y="643"/>
                  </a:cubicBezTo>
                  <a:cubicBezTo>
                    <a:pt x="643" y="333"/>
                    <a:pt x="433" y="45"/>
                    <a:pt x="134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7775663" y="4745006"/>
              <a:ext cx="29963" cy="14925"/>
            </a:xfrm>
            <a:custGeom>
              <a:avLst/>
              <a:gdLst/>
              <a:ahLst/>
              <a:cxnLst/>
              <a:rect l="l" t="t" r="r" b="b"/>
              <a:pathLst>
                <a:path w="799" h="398" extrusionOk="0">
                  <a:moveTo>
                    <a:pt x="665" y="0"/>
                  </a:moveTo>
                  <a:cubicBezTo>
                    <a:pt x="410" y="0"/>
                    <a:pt x="160" y="120"/>
                    <a:pt x="1" y="311"/>
                  </a:cubicBezTo>
                  <a:cubicBezTo>
                    <a:pt x="122" y="369"/>
                    <a:pt x="226" y="397"/>
                    <a:pt x="322" y="397"/>
                  </a:cubicBezTo>
                  <a:cubicBezTo>
                    <a:pt x="427" y="397"/>
                    <a:pt x="522" y="364"/>
                    <a:pt x="621" y="300"/>
                  </a:cubicBezTo>
                  <a:cubicBezTo>
                    <a:pt x="721" y="245"/>
                    <a:pt x="798" y="167"/>
                    <a:pt x="698" y="1"/>
                  </a:cubicBezTo>
                  <a:cubicBezTo>
                    <a:pt x="687" y="0"/>
                    <a:pt x="676" y="0"/>
                    <a:pt x="665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7717575" y="4802719"/>
              <a:ext cx="21563" cy="20850"/>
            </a:xfrm>
            <a:custGeom>
              <a:avLst/>
              <a:gdLst/>
              <a:ahLst/>
              <a:cxnLst/>
              <a:rect l="l" t="t" r="r" b="b"/>
              <a:pathLst>
                <a:path w="575" h="556" extrusionOk="0">
                  <a:moveTo>
                    <a:pt x="537" y="0"/>
                  </a:moveTo>
                  <a:cubicBezTo>
                    <a:pt x="234" y="0"/>
                    <a:pt x="1" y="258"/>
                    <a:pt x="54" y="556"/>
                  </a:cubicBezTo>
                  <a:cubicBezTo>
                    <a:pt x="342" y="544"/>
                    <a:pt x="575" y="301"/>
                    <a:pt x="575" y="2"/>
                  </a:cubicBezTo>
                  <a:cubicBezTo>
                    <a:pt x="562" y="1"/>
                    <a:pt x="550" y="0"/>
                    <a:pt x="537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7825088" y="4752506"/>
              <a:ext cx="17063" cy="26213"/>
            </a:xfrm>
            <a:custGeom>
              <a:avLst/>
              <a:gdLst/>
              <a:ahLst/>
              <a:cxnLst/>
              <a:rect l="l" t="t" r="r" b="b"/>
              <a:pathLst>
                <a:path w="455" h="699" extrusionOk="0">
                  <a:moveTo>
                    <a:pt x="159" y="0"/>
                  </a:moveTo>
                  <a:cubicBezTo>
                    <a:pt x="124" y="0"/>
                    <a:pt x="83" y="10"/>
                    <a:pt x="34" y="33"/>
                  </a:cubicBezTo>
                  <a:cubicBezTo>
                    <a:pt x="1" y="277"/>
                    <a:pt x="89" y="532"/>
                    <a:pt x="289" y="698"/>
                  </a:cubicBezTo>
                  <a:cubicBezTo>
                    <a:pt x="422" y="565"/>
                    <a:pt x="455" y="355"/>
                    <a:pt x="355" y="200"/>
                  </a:cubicBezTo>
                  <a:cubicBezTo>
                    <a:pt x="313" y="106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833413" y="4713431"/>
              <a:ext cx="23700" cy="16275"/>
            </a:xfrm>
            <a:custGeom>
              <a:avLst/>
              <a:gdLst/>
              <a:ahLst/>
              <a:cxnLst/>
              <a:rect l="l" t="t" r="r" b="b"/>
              <a:pathLst>
                <a:path w="632" h="434" extrusionOk="0">
                  <a:moveTo>
                    <a:pt x="477" y="1"/>
                  </a:moveTo>
                  <a:cubicBezTo>
                    <a:pt x="299" y="78"/>
                    <a:pt x="67" y="101"/>
                    <a:pt x="0" y="378"/>
                  </a:cubicBezTo>
                  <a:cubicBezTo>
                    <a:pt x="83" y="415"/>
                    <a:pt x="159" y="434"/>
                    <a:pt x="227" y="434"/>
                  </a:cubicBezTo>
                  <a:cubicBezTo>
                    <a:pt x="340" y="434"/>
                    <a:pt x="434" y="382"/>
                    <a:pt x="510" y="278"/>
                  </a:cubicBezTo>
                  <a:cubicBezTo>
                    <a:pt x="587" y="189"/>
                    <a:pt x="632" y="90"/>
                    <a:pt x="477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687163" y="4107431"/>
              <a:ext cx="32025" cy="14138"/>
            </a:xfrm>
            <a:custGeom>
              <a:avLst/>
              <a:gdLst/>
              <a:ahLst/>
              <a:cxnLst/>
              <a:rect l="l" t="t" r="r" b="b"/>
              <a:pathLst>
                <a:path w="854" h="377" extrusionOk="0">
                  <a:moveTo>
                    <a:pt x="628" y="0"/>
                  </a:moveTo>
                  <a:cubicBezTo>
                    <a:pt x="391" y="0"/>
                    <a:pt x="161" y="104"/>
                    <a:pt x="1" y="298"/>
                  </a:cubicBezTo>
                  <a:cubicBezTo>
                    <a:pt x="68" y="356"/>
                    <a:pt x="135" y="377"/>
                    <a:pt x="201" y="377"/>
                  </a:cubicBezTo>
                  <a:cubicBezTo>
                    <a:pt x="311" y="377"/>
                    <a:pt x="418" y="321"/>
                    <a:pt x="522" y="287"/>
                  </a:cubicBezTo>
                  <a:cubicBezTo>
                    <a:pt x="655" y="242"/>
                    <a:pt x="854" y="253"/>
                    <a:pt x="854" y="32"/>
                  </a:cubicBezTo>
                  <a:cubicBezTo>
                    <a:pt x="779" y="10"/>
                    <a:pt x="704" y="0"/>
                    <a:pt x="628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263350" y="4014544"/>
              <a:ext cx="32438" cy="12975"/>
            </a:xfrm>
            <a:custGeom>
              <a:avLst/>
              <a:gdLst/>
              <a:ahLst/>
              <a:cxnLst/>
              <a:rect l="l" t="t" r="r" b="b"/>
              <a:pathLst>
                <a:path w="865" h="346" extrusionOk="0">
                  <a:moveTo>
                    <a:pt x="620" y="0"/>
                  </a:moveTo>
                  <a:cubicBezTo>
                    <a:pt x="385" y="0"/>
                    <a:pt x="157" y="102"/>
                    <a:pt x="1" y="282"/>
                  </a:cubicBezTo>
                  <a:cubicBezTo>
                    <a:pt x="77" y="325"/>
                    <a:pt x="167" y="345"/>
                    <a:pt x="262" y="345"/>
                  </a:cubicBezTo>
                  <a:cubicBezTo>
                    <a:pt x="486" y="345"/>
                    <a:pt x="733" y="233"/>
                    <a:pt x="865" y="38"/>
                  </a:cubicBezTo>
                  <a:cubicBezTo>
                    <a:pt x="784" y="13"/>
                    <a:pt x="702" y="0"/>
                    <a:pt x="620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111738" y="3914494"/>
              <a:ext cx="160800" cy="39600"/>
            </a:xfrm>
            <a:custGeom>
              <a:avLst/>
              <a:gdLst/>
              <a:ahLst/>
              <a:cxnLst/>
              <a:rect l="l" t="t" r="r" b="b"/>
              <a:pathLst>
                <a:path w="4288" h="1056" extrusionOk="0">
                  <a:moveTo>
                    <a:pt x="3845" y="0"/>
                  </a:moveTo>
                  <a:cubicBezTo>
                    <a:pt x="3809" y="0"/>
                    <a:pt x="3769" y="2"/>
                    <a:pt x="3723" y="3"/>
                  </a:cubicBezTo>
                  <a:cubicBezTo>
                    <a:pt x="2870" y="48"/>
                    <a:pt x="2061" y="247"/>
                    <a:pt x="1241" y="458"/>
                  </a:cubicBezTo>
                  <a:cubicBezTo>
                    <a:pt x="920" y="546"/>
                    <a:pt x="610" y="657"/>
                    <a:pt x="299" y="790"/>
                  </a:cubicBezTo>
                  <a:cubicBezTo>
                    <a:pt x="189" y="856"/>
                    <a:pt x="89" y="923"/>
                    <a:pt x="0" y="1012"/>
                  </a:cubicBezTo>
                  <a:cubicBezTo>
                    <a:pt x="56" y="1034"/>
                    <a:pt x="111" y="1045"/>
                    <a:pt x="167" y="1056"/>
                  </a:cubicBezTo>
                  <a:cubicBezTo>
                    <a:pt x="200" y="1056"/>
                    <a:pt x="244" y="1056"/>
                    <a:pt x="288" y="1045"/>
                  </a:cubicBezTo>
                  <a:cubicBezTo>
                    <a:pt x="1485" y="591"/>
                    <a:pt x="2737" y="402"/>
                    <a:pt x="3988" y="258"/>
                  </a:cubicBezTo>
                  <a:cubicBezTo>
                    <a:pt x="4088" y="236"/>
                    <a:pt x="4188" y="203"/>
                    <a:pt x="4287" y="170"/>
                  </a:cubicBezTo>
                  <a:cubicBezTo>
                    <a:pt x="4103" y="31"/>
                    <a:pt x="4026" y="0"/>
                    <a:pt x="3845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8015363" y="3771656"/>
              <a:ext cx="32025" cy="23550"/>
            </a:xfrm>
            <a:custGeom>
              <a:avLst/>
              <a:gdLst/>
              <a:ahLst/>
              <a:cxnLst/>
              <a:rect l="l" t="t" r="r" b="b"/>
              <a:pathLst>
                <a:path w="854" h="628" extrusionOk="0">
                  <a:moveTo>
                    <a:pt x="262" y="0"/>
                  </a:moveTo>
                  <a:cubicBezTo>
                    <a:pt x="176" y="0"/>
                    <a:pt x="88" y="22"/>
                    <a:pt x="0" y="68"/>
                  </a:cubicBezTo>
                  <a:cubicBezTo>
                    <a:pt x="23" y="113"/>
                    <a:pt x="23" y="157"/>
                    <a:pt x="45" y="168"/>
                  </a:cubicBezTo>
                  <a:cubicBezTo>
                    <a:pt x="222" y="323"/>
                    <a:pt x="399" y="467"/>
                    <a:pt x="599" y="600"/>
                  </a:cubicBezTo>
                  <a:cubicBezTo>
                    <a:pt x="626" y="622"/>
                    <a:pt x="665" y="628"/>
                    <a:pt x="709" y="628"/>
                  </a:cubicBezTo>
                  <a:cubicBezTo>
                    <a:pt x="754" y="628"/>
                    <a:pt x="803" y="622"/>
                    <a:pt x="853" y="622"/>
                  </a:cubicBezTo>
                  <a:cubicBezTo>
                    <a:pt x="794" y="239"/>
                    <a:pt x="545" y="0"/>
                    <a:pt x="262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8202300" y="3652931"/>
              <a:ext cx="23700" cy="26588"/>
            </a:xfrm>
            <a:custGeom>
              <a:avLst/>
              <a:gdLst/>
              <a:ahLst/>
              <a:cxnLst/>
              <a:rect l="l" t="t" r="r" b="b"/>
              <a:pathLst>
                <a:path w="632" h="709" extrusionOk="0">
                  <a:moveTo>
                    <a:pt x="161" y="1"/>
                  </a:moveTo>
                  <a:cubicBezTo>
                    <a:pt x="105" y="1"/>
                    <a:pt x="51" y="38"/>
                    <a:pt x="0" y="132"/>
                  </a:cubicBezTo>
                  <a:cubicBezTo>
                    <a:pt x="189" y="299"/>
                    <a:pt x="167" y="653"/>
                    <a:pt x="554" y="709"/>
                  </a:cubicBezTo>
                  <a:cubicBezTo>
                    <a:pt x="632" y="376"/>
                    <a:pt x="477" y="199"/>
                    <a:pt x="288" y="55"/>
                  </a:cubicBezTo>
                  <a:cubicBezTo>
                    <a:pt x="246" y="22"/>
                    <a:pt x="203" y="1"/>
                    <a:pt x="161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8117138" y="3570394"/>
              <a:ext cx="18713" cy="18975"/>
            </a:xfrm>
            <a:custGeom>
              <a:avLst/>
              <a:gdLst/>
              <a:ahLst/>
              <a:cxnLst/>
              <a:rect l="l" t="t" r="r" b="b"/>
              <a:pathLst>
                <a:path w="499" h="506" extrusionOk="0">
                  <a:moveTo>
                    <a:pt x="180" y="1"/>
                  </a:moveTo>
                  <a:cubicBezTo>
                    <a:pt x="113" y="1"/>
                    <a:pt x="51" y="41"/>
                    <a:pt x="0" y="162"/>
                  </a:cubicBezTo>
                  <a:lnTo>
                    <a:pt x="377" y="506"/>
                  </a:lnTo>
                  <a:cubicBezTo>
                    <a:pt x="499" y="273"/>
                    <a:pt x="488" y="151"/>
                    <a:pt x="333" y="51"/>
                  </a:cubicBezTo>
                  <a:cubicBezTo>
                    <a:pt x="281" y="23"/>
                    <a:pt x="229" y="1"/>
                    <a:pt x="180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262;p11"/>
            <p:cNvGrpSpPr/>
            <p:nvPr/>
          </p:nvGrpSpPr>
          <p:grpSpPr>
            <a:xfrm>
              <a:off x="548563" y="1027081"/>
              <a:ext cx="647663" cy="681900"/>
              <a:chOff x="-781875" y="873206"/>
              <a:chExt cx="647663" cy="681900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-757387" y="931931"/>
                <a:ext cx="623175" cy="62317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16618" extrusionOk="0">
                    <a:moveTo>
                      <a:pt x="8309" y="0"/>
                    </a:moveTo>
                    <a:cubicBezTo>
                      <a:pt x="3723" y="0"/>
                      <a:pt x="1" y="3723"/>
                      <a:pt x="1" y="8309"/>
                    </a:cubicBezTo>
                    <a:cubicBezTo>
                      <a:pt x="1" y="12895"/>
                      <a:pt x="3723" y="16617"/>
                      <a:pt x="8309" y="16617"/>
                    </a:cubicBezTo>
                    <a:cubicBezTo>
                      <a:pt x="12895" y="16617"/>
                      <a:pt x="16617" y="12895"/>
                      <a:pt x="16617" y="8309"/>
                    </a:cubicBezTo>
                    <a:cubicBezTo>
                      <a:pt x="16617" y="3723"/>
                      <a:pt x="12895" y="0"/>
                      <a:pt x="8309" y="0"/>
                    </a:cubicBezTo>
                    <a:close/>
                  </a:path>
                </a:pathLst>
              </a:custGeom>
              <a:solidFill>
                <a:srgbClr val="50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-781875" y="873206"/>
                <a:ext cx="638925" cy="632700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16872" extrusionOk="0">
                    <a:moveTo>
                      <a:pt x="8463" y="602"/>
                    </a:moveTo>
                    <a:cubicBezTo>
                      <a:pt x="12773" y="602"/>
                      <a:pt x="16307" y="4111"/>
                      <a:pt x="16362" y="8479"/>
                    </a:cubicBezTo>
                    <a:cubicBezTo>
                      <a:pt x="16406" y="12910"/>
                      <a:pt x="12751" y="16466"/>
                      <a:pt x="8419" y="16466"/>
                    </a:cubicBezTo>
                    <a:cubicBezTo>
                      <a:pt x="8386" y="16466"/>
                      <a:pt x="8353" y="16467"/>
                      <a:pt x="8320" y="16467"/>
                    </a:cubicBezTo>
                    <a:cubicBezTo>
                      <a:pt x="4088" y="16467"/>
                      <a:pt x="543" y="12954"/>
                      <a:pt x="488" y="8656"/>
                    </a:cubicBezTo>
                    <a:cubicBezTo>
                      <a:pt x="421" y="4258"/>
                      <a:pt x="3944" y="647"/>
                      <a:pt x="8342" y="603"/>
                    </a:cubicBezTo>
                    <a:cubicBezTo>
                      <a:pt x="8382" y="602"/>
                      <a:pt x="8423" y="602"/>
                      <a:pt x="8463" y="602"/>
                    </a:cubicBezTo>
                    <a:close/>
                    <a:moveTo>
                      <a:pt x="8415" y="1"/>
                    </a:moveTo>
                    <a:cubicBezTo>
                      <a:pt x="3813" y="1"/>
                      <a:pt x="57" y="3758"/>
                      <a:pt x="100" y="8390"/>
                    </a:cubicBezTo>
                    <a:cubicBezTo>
                      <a:pt x="0" y="12921"/>
                      <a:pt x="3556" y="16688"/>
                      <a:pt x="8076" y="16865"/>
                    </a:cubicBezTo>
                    <a:cubicBezTo>
                      <a:pt x="8189" y="16869"/>
                      <a:pt x="8302" y="16871"/>
                      <a:pt x="8415" y="16871"/>
                    </a:cubicBezTo>
                    <a:cubicBezTo>
                      <a:pt x="12767" y="16871"/>
                      <a:pt x="16468" y="13554"/>
                      <a:pt x="16694" y="8911"/>
                    </a:cubicBezTo>
                    <a:cubicBezTo>
                      <a:pt x="17038" y="4203"/>
                      <a:pt x="13393" y="160"/>
                      <a:pt x="8674" y="4"/>
                    </a:cubicBezTo>
                    <a:cubicBezTo>
                      <a:pt x="8588" y="2"/>
                      <a:pt x="8501" y="1"/>
                      <a:pt x="8415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11"/>
            <p:cNvSpPr/>
            <p:nvPr/>
          </p:nvSpPr>
          <p:spPr>
            <a:xfrm>
              <a:off x="-136387" y="2279944"/>
              <a:ext cx="562913" cy="504788"/>
            </a:xfrm>
            <a:custGeom>
              <a:avLst/>
              <a:gdLst/>
              <a:ahLst/>
              <a:cxnLst/>
              <a:rect l="l" t="t" r="r" b="b"/>
              <a:pathLst>
                <a:path w="15011" h="13461" fill="none" extrusionOk="0">
                  <a:moveTo>
                    <a:pt x="12773" y="12197"/>
                  </a:moveTo>
                  <a:cubicBezTo>
                    <a:pt x="10846" y="12552"/>
                    <a:pt x="9660" y="11621"/>
                    <a:pt x="9250" y="9428"/>
                  </a:cubicBezTo>
                  <a:lnTo>
                    <a:pt x="8320" y="4487"/>
                  </a:lnTo>
                  <a:lnTo>
                    <a:pt x="6503" y="4831"/>
                  </a:lnTo>
                  <a:lnTo>
                    <a:pt x="7965" y="12585"/>
                  </a:lnTo>
                  <a:cubicBezTo>
                    <a:pt x="7977" y="12685"/>
                    <a:pt x="7921" y="12784"/>
                    <a:pt x="7833" y="12818"/>
                  </a:cubicBezTo>
                  <a:cubicBezTo>
                    <a:pt x="7700" y="12873"/>
                    <a:pt x="7456" y="12962"/>
                    <a:pt x="7101" y="13083"/>
                  </a:cubicBezTo>
                  <a:cubicBezTo>
                    <a:pt x="6492" y="13305"/>
                    <a:pt x="5839" y="13438"/>
                    <a:pt x="5185" y="13460"/>
                  </a:cubicBezTo>
                  <a:cubicBezTo>
                    <a:pt x="4919" y="13460"/>
                    <a:pt x="4653" y="13405"/>
                    <a:pt x="4421" y="13294"/>
                  </a:cubicBezTo>
                  <a:cubicBezTo>
                    <a:pt x="4177" y="13172"/>
                    <a:pt x="3977" y="12973"/>
                    <a:pt x="3845" y="12740"/>
                  </a:cubicBezTo>
                  <a:cubicBezTo>
                    <a:pt x="3689" y="12452"/>
                    <a:pt x="3579" y="12131"/>
                    <a:pt x="3534" y="11810"/>
                  </a:cubicBezTo>
                  <a:lnTo>
                    <a:pt x="2371" y="5606"/>
                  </a:lnTo>
                  <a:lnTo>
                    <a:pt x="1042" y="5861"/>
                  </a:lnTo>
                  <a:cubicBezTo>
                    <a:pt x="964" y="5872"/>
                    <a:pt x="887" y="5839"/>
                    <a:pt x="842" y="5783"/>
                  </a:cubicBezTo>
                  <a:cubicBezTo>
                    <a:pt x="687" y="5595"/>
                    <a:pt x="554" y="5384"/>
                    <a:pt x="433" y="5163"/>
                  </a:cubicBezTo>
                  <a:cubicBezTo>
                    <a:pt x="278" y="4897"/>
                    <a:pt x="167" y="4598"/>
                    <a:pt x="111" y="4288"/>
                  </a:cubicBezTo>
                  <a:cubicBezTo>
                    <a:pt x="1" y="3678"/>
                    <a:pt x="56" y="3202"/>
                    <a:pt x="300" y="2870"/>
                  </a:cubicBezTo>
                  <a:cubicBezTo>
                    <a:pt x="532" y="2526"/>
                    <a:pt x="909" y="2305"/>
                    <a:pt x="1319" y="2238"/>
                  </a:cubicBezTo>
                  <a:lnTo>
                    <a:pt x="13183" y="12"/>
                  </a:lnTo>
                  <a:cubicBezTo>
                    <a:pt x="13250" y="1"/>
                    <a:pt x="13327" y="23"/>
                    <a:pt x="13382" y="89"/>
                  </a:cubicBezTo>
                  <a:cubicBezTo>
                    <a:pt x="13538" y="278"/>
                    <a:pt x="13670" y="488"/>
                    <a:pt x="13792" y="710"/>
                  </a:cubicBezTo>
                  <a:cubicBezTo>
                    <a:pt x="13947" y="975"/>
                    <a:pt x="14058" y="1275"/>
                    <a:pt x="14114" y="1585"/>
                  </a:cubicBezTo>
                  <a:cubicBezTo>
                    <a:pt x="14224" y="2194"/>
                    <a:pt x="14158" y="2670"/>
                    <a:pt x="13925" y="3003"/>
                  </a:cubicBezTo>
                  <a:cubicBezTo>
                    <a:pt x="13682" y="3346"/>
                    <a:pt x="13316" y="3568"/>
                    <a:pt x="12906" y="3634"/>
                  </a:cubicBezTo>
                  <a:lnTo>
                    <a:pt x="12463" y="3712"/>
                  </a:lnTo>
                  <a:lnTo>
                    <a:pt x="13216" y="7733"/>
                  </a:lnTo>
                  <a:cubicBezTo>
                    <a:pt x="13294" y="8121"/>
                    <a:pt x="13427" y="8386"/>
                    <a:pt x="13604" y="8519"/>
                  </a:cubicBezTo>
                  <a:cubicBezTo>
                    <a:pt x="13792" y="8652"/>
                    <a:pt x="14069" y="8686"/>
                    <a:pt x="14424" y="8619"/>
                  </a:cubicBezTo>
                  <a:cubicBezTo>
                    <a:pt x="14523" y="8597"/>
                    <a:pt x="14612" y="8652"/>
                    <a:pt x="14656" y="8741"/>
                  </a:cubicBezTo>
                  <a:cubicBezTo>
                    <a:pt x="14767" y="8985"/>
                    <a:pt x="14856" y="9262"/>
                    <a:pt x="14900" y="9527"/>
                  </a:cubicBezTo>
                  <a:cubicBezTo>
                    <a:pt x="15011" y="10104"/>
                    <a:pt x="14889" y="10691"/>
                    <a:pt x="14568" y="11167"/>
                  </a:cubicBezTo>
                  <a:cubicBezTo>
                    <a:pt x="14235" y="11688"/>
                    <a:pt x="13637" y="12031"/>
                    <a:pt x="12773" y="1219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7257825" y="535631"/>
              <a:ext cx="510975" cy="519300"/>
            </a:xfrm>
            <a:custGeom>
              <a:avLst/>
              <a:gdLst/>
              <a:ahLst/>
              <a:cxnLst/>
              <a:rect l="l" t="t" r="r" b="b"/>
              <a:pathLst>
                <a:path w="13626" h="13848" fill="none" extrusionOk="0">
                  <a:moveTo>
                    <a:pt x="1562" y="10978"/>
                  </a:moveTo>
                  <a:cubicBezTo>
                    <a:pt x="1551" y="10978"/>
                    <a:pt x="1551" y="10978"/>
                    <a:pt x="1540" y="10967"/>
                  </a:cubicBezTo>
                  <a:cubicBezTo>
                    <a:pt x="1241" y="10779"/>
                    <a:pt x="964" y="10535"/>
                    <a:pt x="742" y="10269"/>
                  </a:cubicBezTo>
                  <a:cubicBezTo>
                    <a:pt x="532" y="10015"/>
                    <a:pt x="355" y="9738"/>
                    <a:pt x="233" y="9439"/>
                  </a:cubicBezTo>
                  <a:cubicBezTo>
                    <a:pt x="111" y="9162"/>
                    <a:pt x="33" y="8874"/>
                    <a:pt x="22" y="8574"/>
                  </a:cubicBezTo>
                  <a:cubicBezTo>
                    <a:pt x="0" y="8298"/>
                    <a:pt x="44" y="8032"/>
                    <a:pt x="155" y="7777"/>
                  </a:cubicBezTo>
                  <a:cubicBezTo>
                    <a:pt x="332" y="7400"/>
                    <a:pt x="731" y="7090"/>
                    <a:pt x="1385" y="6824"/>
                  </a:cubicBezTo>
                  <a:lnTo>
                    <a:pt x="4431" y="5528"/>
                  </a:lnTo>
                  <a:lnTo>
                    <a:pt x="2925" y="1429"/>
                  </a:lnTo>
                  <a:cubicBezTo>
                    <a:pt x="2903" y="1363"/>
                    <a:pt x="2914" y="1285"/>
                    <a:pt x="2958" y="1230"/>
                  </a:cubicBezTo>
                  <a:cubicBezTo>
                    <a:pt x="3146" y="997"/>
                    <a:pt x="3368" y="798"/>
                    <a:pt x="3612" y="621"/>
                  </a:cubicBezTo>
                  <a:cubicBezTo>
                    <a:pt x="3855" y="432"/>
                    <a:pt x="4132" y="288"/>
                    <a:pt x="4420" y="189"/>
                  </a:cubicBezTo>
                  <a:cubicBezTo>
                    <a:pt x="4697" y="89"/>
                    <a:pt x="4996" y="34"/>
                    <a:pt x="5284" y="11"/>
                  </a:cubicBezTo>
                  <a:cubicBezTo>
                    <a:pt x="5583" y="0"/>
                    <a:pt x="5871" y="56"/>
                    <a:pt x="6137" y="178"/>
                  </a:cubicBezTo>
                  <a:cubicBezTo>
                    <a:pt x="6614" y="388"/>
                    <a:pt x="6968" y="798"/>
                    <a:pt x="7101" y="1307"/>
                  </a:cubicBezTo>
                  <a:lnTo>
                    <a:pt x="8153" y="4476"/>
                  </a:lnTo>
                  <a:lnTo>
                    <a:pt x="12197" y="2825"/>
                  </a:lnTo>
                  <a:cubicBezTo>
                    <a:pt x="12274" y="2792"/>
                    <a:pt x="12352" y="2814"/>
                    <a:pt x="12418" y="2858"/>
                  </a:cubicBezTo>
                  <a:cubicBezTo>
                    <a:pt x="12850" y="3268"/>
                    <a:pt x="13194" y="3767"/>
                    <a:pt x="13404" y="4321"/>
                  </a:cubicBezTo>
                  <a:cubicBezTo>
                    <a:pt x="13626" y="4852"/>
                    <a:pt x="13626" y="5451"/>
                    <a:pt x="13404" y="5982"/>
                  </a:cubicBezTo>
                  <a:cubicBezTo>
                    <a:pt x="13293" y="6215"/>
                    <a:pt x="13138" y="6414"/>
                    <a:pt x="12950" y="6569"/>
                  </a:cubicBezTo>
                  <a:cubicBezTo>
                    <a:pt x="12706" y="6758"/>
                    <a:pt x="12429" y="6913"/>
                    <a:pt x="12141" y="7012"/>
                  </a:cubicBezTo>
                  <a:lnTo>
                    <a:pt x="9605" y="8032"/>
                  </a:lnTo>
                  <a:lnTo>
                    <a:pt x="10934" y="12485"/>
                  </a:lnTo>
                  <a:cubicBezTo>
                    <a:pt x="10956" y="12551"/>
                    <a:pt x="10934" y="12629"/>
                    <a:pt x="10890" y="12684"/>
                  </a:cubicBezTo>
                  <a:cubicBezTo>
                    <a:pt x="10502" y="13138"/>
                    <a:pt x="9992" y="13482"/>
                    <a:pt x="9416" y="13681"/>
                  </a:cubicBezTo>
                  <a:cubicBezTo>
                    <a:pt x="8862" y="13847"/>
                    <a:pt x="8264" y="13803"/>
                    <a:pt x="7743" y="13559"/>
                  </a:cubicBezTo>
                  <a:cubicBezTo>
                    <a:pt x="7500" y="13438"/>
                    <a:pt x="7289" y="13282"/>
                    <a:pt x="7123" y="13083"/>
                  </a:cubicBezTo>
                  <a:cubicBezTo>
                    <a:pt x="6891" y="12839"/>
                    <a:pt x="6735" y="12540"/>
                    <a:pt x="6658" y="12230"/>
                  </a:cubicBezTo>
                  <a:lnTo>
                    <a:pt x="5827" y="9239"/>
                  </a:lnTo>
                  <a:lnTo>
                    <a:pt x="1728" y="10989"/>
                  </a:lnTo>
                  <a:cubicBezTo>
                    <a:pt x="1673" y="11000"/>
                    <a:pt x="1618" y="11000"/>
                    <a:pt x="1562" y="10978"/>
                  </a:cubicBezTo>
                  <a:close/>
                  <a:moveTo>
                    <a:pt x="1462" y="7012"/>
                  </a:move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585600" y="3165619"/>
              <a:ext cx="403425" cy="432900"/>
            </a:xfrm>
            <a:custGeom>
              <a:avLst/>
              <a:gdLst/>
              <a:ahLst/>
              <a:cxnLst/>
              <a:rect l="l" t="t" r="r" b="b"/>
              <a:pathLst>
                <a:path w="10758" h="11544" fill="none" extrusionOk="0">
                  <a:moveTo>
                    <a:pt x="6160" y="11543"/>
                  </a:moveTo>
                  <a:cubicBezTo>
                    <a:pt x="5351" y="11543"/>
                    <a:pt x="4410" y="11333"/>
                    <a:pt x="3346" y="10923"/>
                  </a:cubicBezTo>
                  <a:cubicBezTo>
                    <a:pt x="3180" y="10857"/>
                    <a:pt x="2981" y="10779"/>
                    <a:pt x="2737" y="10668"/>
                  </a:cubicBezTo>
                  <a:cubicBezTo>
                    <a:pt x="2493" y="10557"/>
                    <a:pt x="2272" y="10447"/>
                    <a:pt x="2028" y="10314"/>
                  </a:cubicBezTo>
                  <a:cubicBezTo>
                    <a:pt x="1784" y="10192"/>
                    <a:pt x="1552" y="10059"/>
                    <a:pt x="1319" y="9904"/>
                  </a:cubicBezTo>
                  <a:cubicBezTo>
                    <a:pt x="1097" y="9760"/>
                    <a:pt x="887" y="9605"/>
                    <a:pt x="699" y="9428"/>
                  </a:cubicBezTo>
                  <a:cubicBezTo>
                    <a:pt x="167" y="8940"/>
                    <a:pt x="1" y="8364"/>
                    <a:pt x="244" y="7766"/>
                  </a:cubicBezTo>
                  <a:lnTo>
                    <a:pt x="3014" y="676"/>
                  </a:lnTo>
                  <a:cubicBezTo>
                    <a:pt x="3091" y="432"/>
                    <a:pt x="3258" y="244"/>
                    <a:pt x="3490" y="133"/>
                  </a:cubicBezTo>
                  <a:cubicBezTo>
                    <a:pt x="3701" y="45"/>
                    <a:pt x="3933" y="0"/>
                    <a:pt x="4166" y="23"/>
                  </a:cubicBezTo>
                  <a:cubicBezTo>
                    <a:pt x="4653" y="45"/>
                    <a:pt x="5141" y="133"/>
                    <a:pt x="5606" y="266"/>
                  </a:cubicBezTo>
                  <a:cubicBezTo>
                    <a:pt x="6171" y="421"/>
                    <a:pt x="6714" y="599"/>
                    <a:pt x="7257" y="809"/>
                  </a:cubicBezTo>
                  <a:cubicBezTo>
                    <a:pt x="8586" y="1330"/>
                    <a:pt x="9539" y="1961"/>
                    <a:pt x="10092" y="2703"/>
                  </a:cubicBezTo>
                  <a:cubicBezTo>
                    <a:pt x="10657" y="3468"/>
                    <a:pt x="10757" y="4354"/>
                    <a:pt x="10380" y="5329"/>
                  </a:cubicBezTo>
                  <a:cubicBezTo>
                    <a:pt x="10203" y="5805"/>
                    <a:pt x="9871" y="6204"/>
                    <a:pt x="9428" y="6459"/>
                  </a:cubicBezTo>
                  <a:cubicBezTo>
                    <a:pt x="9140" y="6625"/>
                    <a:pt x="8830" y="6725"/>
                    <a:pt x="8508" y="6769"/>
                  </a:cubicBezTo>
                  <a:cubicBezTo>
                    <a:pt x="8785" y="7057"/>
                    <a:pt x="8996" y="7411"/>
                    <a:pt x="9140" y="7788"/>
                  </a:cubicBezTo>
                  <a:cubicBezTo>
                    <a:pt x="9350" y="8353"/>
                    <a:pt x="9339" y="8984"/>
                    <a:pt x="9095" y="9538"/>
                  </a:cubicBezTo>
                  <a:cubicBezTo>
                    <a:pt x="8686" y="10613"/>
                    <a:pt x="7966" y="11255"/>
                    <a:pt x="6957" y="11466"/>
                  </a:cubicBezTo>
                  <a:cubicBezTo>
                    <a:pt x="6692" y="11510"/>
                    <a:pt x="6426" y="11543"/>
                    <a:pt x="6160" y="11543"/>
                  </a:cubicBezTo>
                  <a:close/>
                  <a:moveTo>
                    <a:pt x="5229" y="9151"/>
                  </a:moveTo>
                  <a:cubicBezTo>
                    <a:pt x="4930" y="9139"/>
                    <a:pt x="4620" y="9084"/>
                    <a:pt x="4343" y="8962"/>
                  </a:cubicBezTo>
                  <a:cubicBezTo>
                    <a:pt x="4133" y="8885"/>
                    <a:pt x="3922" y="8796"/>
                    <a:pt x="3701" y="8685"/>
                  </a:cubicBezTo>
                  <a:cubicBezTo>
                    <a:pt x="3501" y="8597"/>
                    <a:pt x="3313" y="8497"/>
                    <a:pt x="3147" y="8364"/>
                  </a:cubicBezTo>
                  <a:cubicBezTo>
                    <a:pt x="3069" y="8309"/>
                    <a:pt x="3036" y="8209"/>
                    <a:pt x="3080" y="8131"/>
                  </a:cubicBezTo>
                  <a:lnTo>
                    <a:pt x="3800" y="6270"/>
                  </a:lnTo>
                  <a:cubicBezTo>
                    <a:pt x="3822" y="6215"/>
                    <a:pt x="3856" y="6182"/>
                    <a:pt x="3911" y="6160"/>
                  </a:cubicBezTo>
                  <a:cubicBezTo>
                    <a:pt x="3966" y="6137"/>
                    <a:pt x="4022" y="6137"/>
                    <a:pt x="4066" y="6160"/>
                  </a:cubicBezTo>
                  <a:lnTo>
                    <a:pt x="5318" y="6647"/>
                  </a:lnTo>
                  <a:cubicBezTo>
                    <a:pt x="5816" y="6835"/>
                    <a:pt x="6149" y="7057"/>
                    <a:pt x="6348" y="7323"/>
                  </a:cubicBezTo>
                  <a:cubicBezTo>
                    <a:pt x="6559" y="7611"/>
                    <a:pt x="6581" y="7965"/>
                    <a:pt x="6426" y="8364"/>
                  </a:cubicBezTo>
                  <a:cubicBezTo>
                    <a:pt x="6293" y="8752"/>
                    <a:pt x="5972" y="9040"/>
                    <a:pt x="5562" y="9117"/>
                  </a:cubicBezTo>
                  <a:cubicBezTo>
                    <a:pt x="5451" y="9139"/>
                    <a:pt x="5340" y="9151"/>
                    <a:pt x="5229" y="9151"/>
                  </a:cubicBezTo>
                  <a:close/>
                  <a:moveTo>
                    <a:pt x="6581" y="5307"/>
                  </a:moveTo>
                  <a:cubicBezTo>
                    <a:pt x="6293" y="5296"/>
                    <a:pt x="6016" y="5229"/>
                    <a:pt x="5750" y="5118"/>
                  </a:cubicBezTo>
                  <a:lnTo>
                    <a:pt x="4642" y="4686"/>
                  </a:lnTo>
                  <a:cubicBezTo>
                    <a:pt x="4587" y="4664"/>
                    <a:pt x="4554" y="4620"/>
                    <a:pt x="4531" y="4575"/>
                  </a:cubicBezTo>
                  <a:cubicBezTo>
                    <a:pt x="4509" y="4520"/>
                    <a:pt x="4509" y="4465"/>
                    <a:pt x="4531" y="4420"/>
                  </a:cubicBezTo>
                  <a:lnTo>
                    <a:pt x="5229" y="2615"/>
                  </a:lnTo>
                  <a:cubicBezTo>
                    <a:pt x="5263" y="2526"/>
                    <a:pt x="5362" y="2471"/>
                    <a:pt x="5462" y="2482"/>
                  </a:cubicBezTo>
                  <a:cubicBezTo>
                    <a:pt x="5628" y="2526"/>
                    <a:pt x="5805" y="2570"/>
                    <a:pt x="5972" y="2626"/>
                  </a:cubicBezTo>
                  <a:cubicBezTo>
                    <a:pt x="6171" y="2692"/>
                    <a:pt x="6348" y="2759"/>
                    <a:pt x="6514" y="2814"/>
                  </a:cubicBezTo>
                  <a:cubicBezTo>
                    <a:pt x="7013" y="3013"/>
                    <a:pt x="7345" y="3246"/>
                    <a:pt x="7534" y="3545"/>
                  </a:cubicBezTo>
                  <a:cubicBezTo>
                    <a:pt x="7733" y="3822"/>
                    <a:pt x="7777" y="4199"/>
                    <a:pt x="7644" y="4520"/>
                  </a:cubicBezTo>
                  <a:cubicBezTo>
                    <a:pt x="7511" y="4985"/>
                    <a:pt x="7068" y="5307"/>
                    <a:pt x="6581" y="530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8921363" y="2286131"/>
              <a:ext cx="537188" cy="387300"/>
            </a:xfrm>
            <a:custGeom>
              <a:avLst/>
              <a:gdLst/>
              <a:ahLst/>
              <a:cxnLst/>
              <a:rect l="l" t="t" r="r" b="b"/>
              <a:pathLst>
                <a:path w="14325" h="10328" extrusionOk="0">
                  <a:moveTo>
                    <a:pt x="12131" y="1"/>
                  </a:moveTo>
                  <a:cubicBezTo>
                    <a:pt x="10574" y="1"/>
                    <a:pt x="8025" y="1098"/>
                    <a:pt x="5518" y="2971"/>
                  </a:cubicBezTo>
                  <a:cubicBezTo>
                    <a:pt x="2072" y="5541"/>
                    <a:pt x="1" y="8620"/>
                    <a:pt x="909" y="9839"/>
                  </a:cubicBezTo>
                  <a:cubicBezTo>
                    <a:pt x="1159" y="10170"/>
                    <a:pt x="1606" y="10327"/>
                    <a:pt x="2195" y="10327"/>
                  </a:cubicBezTo>
                  <a:cubicBezTo>
                    <a:pt x="3752" y="10327"/>
                    <a:pt x="6300" y="9230"/>
                    <a:pt x="8808" y="7357"/>
                  </a:cubicBezTo>
                  <a:cubicBezTo>
                    <a:pt x="12253" y="4787"/>
                    <a:pt x="14324" y="1708"/>
                    <a:pt x="13416" y="489"/>
                  </a:cubicBezTo>
                  <a:cubicBezTo>
                    <a:pt x="13167" y="158"/>
                    <a:pt x="12720" y="1"/>
                    <a:pt x="12131" y="1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9496313" y="2041519"/>
              <a:ext cx="239325" cy="278775"/>
            </a:xfrm>
            <a:custGeom>
              <a:avLst/>
              <a:gdLst/>
              <a:ahLst/>
              <a:cxnLst/>
              <a:rect l="l" t="t" r="r" b="b"/>
              <a:pathLst>
                <a:path w="6382" h="7434" fill="none" extrusionOk="0">
                  <a:moveTo>
                    <a:pt x="0" y="1396"/>
                  </a:moveTo>
                  <a:lnTo>
                    <a:pt x="1862" y="0"/>
                  </a:lnTo>
                  <a:lnTo>
                    <a:pt x="6381" y="6037"/>
                  </a:lnTo>
                  <a:lnTo>
                    <a:pt x="4520" y="7433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8565788" y="2659219"/>
              <a:ext cx="341513" cy="313688"/>
            </a:xfrm>
            <a:custGeom>
              <a:avLst/>
              <a:gdLst/>
              <a:ahLst/>
              <a:cxnLst/>
              <a:rect l="l" t="t" r="r" b="b"/>
              <a:pathLst>
                <a:path w="9107" h="8365" fill="none" extrusionOk="0">
                  <a:moveTo>
                    <a:pt x="355" y="7877"/>
                  </a:moveTo>
                  <a:cubicBezTo>
                    <a:pt x="720" y="8364"/>
                    <a:pt x="4675" y="7589"/>
                    <a:pt x="6747" y="7157"/>
                  </a:cubicBezTo>
                  <a:lnTo>
                    <a:pt x="7068" y="7567"/>
                  </a:lnTo>
                  <a:lnTo>
                    <a:pt x="8497" y="6503"/>
                  </a:lnTo>
                  <a:lnTo>
                    <a:pt x="8497" y="6503"/>
                  </a:lnTo>
                  <a:lnTo>
                    <a:pt x="9106" y="6038"/>
                  </a:lnTo>
                  <a:lnTo>
                    <a:pt x="4598" y="1"/>
                  </a:lnTo>
                  <a:lnTo>
                    <a:pt x="3977" y="455"/>
                  </a:lnTo>
                  <a:lnTo>
                    <a:pt x="3479" y="831"/>
                  </a:lnTo>
                  <a:lnTo>
                    <a:pt x="2548" y="1518"/>
                  </a:lnTo>
                  <a:lnTo>
                    <a:pt x="2858" y="1939"/>
                  </a:lnTo>
                  <a:cubicBezTo>
                    <a:pt x="1861" y="3811"/>
                    <a:pt x="0" y="7389"/>
                    <a:pt x="355" y="7877"/>
                  </a:cubicBez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9454763" y="2093006"/>
              <a:ext cx="210675" cy="257175"/>
            </a:xfrm>
            <a:custGeom>
              <a:avLst/>
              <a:gdLst/>
              <a:ahLst/>
              <a:cxnLst/>
              <a:rect l="l" t="t" r="r" b="b"/>
              <a:pathLst>
                <a:path w="5618" h="6858" fill="none" extrusionOk="0">
                  <a:moveTo>
                    <a:pt x="4520" y="6858"/>
                  </a:moveTo>
                  <a:lnTo>
                    <a:pt x="5617" y="6038"/>
                  </a:lnTo>
                  <a:lnTo>
                    <a:pt x="5617" y="6038"/>
                  </a:lnTo>
                  <a:lnTo>
                    <a:pt x="1097" y="1"/>
                  </a:lnTo>
                  <a:lnTo>
                    <a:pt x="1" y="820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8738175" y="2629744"/>
              <a:ext cx="208988" cy="256350"/>
            </a:xfrm>
            <a:custGeom>
              <a:avLst/>
              <a:gdLst/>
              <a:ahLst/>
              <a:cxnLst/>
              <a:rect l="l" t="t" r="r" b="b"/>
              <a:pathLst>
                <a:path w="5573" h="6836" fill="none" extrusionOk="0">
                  <a:moveTo>
                    <a:pt x="4520" y="6835"/>
                  </a:moveTo>
                  <a:lnTo>
                    <a:pt x="5573" y="6049"/>
                  </a:lnTo>
                  <a:lnTo>
                    <a:pt x="1053" y="0"/>
                  </a:lnTo>
                  <a:lnTo>
                    <a:pt x="1" y="787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8778075" y="2184806"/>
              <a:ext cx="765638" cy="672600"/>
            </a:xfrm>
            <a:custGeom>
              <a:avLst/>
              <a:gdLst/>
              <a:ahLst/>
              <a:cxnLst/>
              <a:rect l="l" t="t" r="r" b="b"/>
              <a:pathLst>
                <a:path w="20417" h="17936" fill="none" extrusionOk="0">
                  <a:moveTo>
                    <a:pt x="0" y="11887"/>
                  </a:moveTo>
                  <a:lnTo>
                    <a:pt x="15897" y="1"/>
                  </a:lnTo>
                  <a:lnTo>
                    <a:pt x="20416" y="6049"/>
                  </a:lnTo>
                  <a:lnTo>
                    <a:pt x="4509" y="17936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8892300" y="2299481"/>
              <a:ext cx="536738" cy="441600"/>
            </a:xfrm>
            <a:custGeom>
              <a:avLst/>
              <a:gdLst/>
              <a:ahLst/>
              <a:cxnLst/>
              <a:rect l="l" t="t" r="r" b="b"/>
              <a:pathLst>
                <a:path w="14313" h="11776" fill="none" extrusionOk="0">
                  <a:moveTo>
                    <a:pt x="909" y="10557"/>
                  </a:moveTo>
                  <a:cubicBezTo>
                    <a:pt x="0" y="9350"/>
                    <a:pt x="2061" y="6270"/>
                    <a:pt x="5506" y="3689"/>
                  </a:cubicBezTo>
                  <a:cubicBezTo>
                    <a:pt x="8962" y="1119"/>
                    <a:pt x="12496" y="0"/>
                    <a:pt x="13405" y="1219"/>
                  </a:cubicBezTo>
                  <a:cubicBezTo>
                    <a:pt x="14313" y="2426"/>
                    <a:pt x="12252" y="5506"/>
                    <a:pt x="8796" y="8087"/>
                  </a:cubicBezTo>
                  <a:cubicBezTo>
                    <a:pt x="5340" y="10657"/>
                    <a:pt x="1806" y="11776"/>
                    <a:pt x="909" y="10557"/>
                  </a:cubicBez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9405338" y="2123756"/>
              <a:ext cx="218963" cy="263400"/>
            </a:xfrm>
            <a:custGeom>
              <a:avLst/>
              <a:gdLst/>
              <a:ahLst/>
              <a:cxnLst/>
              <a:rect l="l" t="t" r="r" b="b"/>
              <a:pathLst>
                <a:path w="5839" h="7024" fill="none" extrusionOk="0">
                  <a:moveTo>
                    <a:pt x="4520" y="7024"/>
                  </a:moveTo>
                  <a:lnTo>
                    <a:pt x="4997" y="6669"/>
                  </a:lnTo>
                  <a:lnTo>
                    <a:pt x="5838" y="6038"/>
                  </a:lnTo>
                  <a:lnTo>
                    <a:pt x="1319" y="0"/>
                  </a:lnTo>
                  <a:lnTo>
                    <a:pt x="488" y="621"/>
                  </a:lnTo>
                  <a:lnTo>
                    <a:pt x="0" y="986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367538" y="2144119"/>
              <a:ext cx="201075" cy="249675"/>
            </a:xfrm>
            <a:custGeom>
              <a:avLst/>
              <a:gdLst/>
              <a:ahLst/>
              <a:cxnLst/>
              <a:rect l="l" t="t" r="r" b="b"/>
              <a:pathLst>
                <a:path w="5362" h="6658" fill="none" extrusionOk="0">
                  <a:moveTo>
                    <a:pt x="0" y="621"/>
                  </a:moveTo>
                  <a:lnTo>
                    <a:pt x="842" y="0"/>
                  </a:lnTo>
                  <a:lnTo>
                    <a:pt x="5362" y="6038"/>
                  </a:lnTo>
                  <a:lnTo>
                    <a:pt x="4531" y="6658"/>
                  </a:lnTo>
                  <a:close/>
                </a:path>
              </a:pathLst>
            </a:custGeom>
            <a:noFill/>
            <a:ln w="85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8415413" y="1579556"/>
              <a:ext cx="402975" cy="441638"/>
            </a:xfrm>
            <a:custGeom>
              <a:avLst/>
              <a:gdLst/>
              <a:ahLst/>
              <a:cxnLst/>
              <a:rect l="l" t="t" r="r" b="b"/>
              <a:pathLst>
                <a:path w="10746" h="11777" fill="none" extrusionOk="0">
                  <a:moveTo>
                    <a:pt x="8973" y="4465"/>
                  </a:moveTo>
                  <a:cubicBezTo>
                    <a:pt x="8729" y="4365"/>
                    <a:pt x="8475" y="4310"/>
                    <a:pt x="8209" y="4299"/>
                  </a:cubicBezTo>
                  <a:cubicBezTo>
                    <a:pt x="7943" y="4277"/>
                    <a:pt x="7688" y="4299"/>
                    <a:pt x="7433" y="4343"/>
                  </a:cubicBezTo>
                  <a:cubicBezTo>
                    <a:pt x="7688" y="3944"/>
                    <a:pt x="7854" y="3490"/>
                    <a:pt x="7899" y="3014"/>
                  </a:cubicBezTo>
                  <a:cubicBezTo>
                    <a:pt x="7954" y="2493"/>
                    <a:pt x="7832" y="1972"/>
                    <a:pt x="7555" y="1529"/>
                  </a:cubicBezTo>
                  <a:cubicBezTo>
                    <a:pt x="7068" y="710"/>
                    <a:pt x="6370" y="244"/>
                    <a:pt x="5473" y="122"/>
                  </a:cubicBezTo>
                  <a:cubicBezTo>
                    <a:pt x="4575" y="1"/>
                    <a:pt x="3534" y="289"/>
                    <a:pt x="2360" y="987"/>
                  </a:cubicBezTo>
                  <a:cubicBezTo>
                    <a:pt x="1462" y="1507"/>
                    <a:pt x="820" y="2050"/>
                    <a:pt x="432" y="2604"/>
                  </a:cubicBezTo>
                  <a:cubicBezTo>
                    <a:pt x="45" y="3158"/>
                    <a:pt x="0" y="3689"/>
                    <a:pt x="299" y="4210"/>
                  </a:cubicBezTo>
                  <a:cubicBezTo>
                    <a:pt x="432" y="4432"/>
                    <a:pt x="621" y="4620"/>
                    <a:pt x="853" y="4742"/>
                  </a:cubicBezTo>
                  <a:cubicBezTo>
                    <a:pt x="1064" y="4853"/>
                    <a:pt x="1296" y="4919"/>
                    <a:pt x="1540" y="4941"/>
                  </a:cubicBezTo>
                  <a:cubicBezTo>
                    <a:pt x="1684" y="4642"/>
                    <a:pt x="1883" y="4354"/>
                    <a:pt x="2116" y="4110"/>
                  </a:cubicBezTo>
                  <a:cubicBezTo>
                    <a:pt x="2404" y="3800"/>
                    <a:pt x="2747" y="3523"/>
                    <a:pt x="3135" y="3313"/>
                  </a:cubicBezTo>
                  <a:cubicBezTo>
                    <a:pt x="3600" y="3036"/>
                    <a:pt x="3999" y="2914"/>
                    <a:pt x="4332" y="2936"/>
                  </a:cubicBezTo>
                  <a:cubicBezTo>
                    <a:pt x="4642" y="2936"/>
                    <a:pt x="4919" y="3102"/>
                    <a:pt x="5074" y="3368"/>
                  </a:cubicBezTo>
                  <a:cubicBezTo>
                    <a:pt x="5406" y="3933"/>
                    <a:pt x="5196" y="4432"/>
                    <a:pt x="4465" y="4864"/>
                  </a:cubicBezTo>
                  <a:lnTo>
                    <a:pt x="3024" y="5717"/>
                  </a:lnTo>
                  <a:cubicBezTo>
                    <a:pt x="3002" y="5905"/>
                    <a:pt x="3024" y="6082"/>
                    <a:pt x="3080" y="6260"/>
                  </a:cubicBezTo>
                  <a:cubicBezTo>
                    <a:pt x="3146" y="6481"/>
                    <a:pt x="3246" y="6703"/>
                    <a:pt x="3368" y="6902"/>
                  </a:cubicBezTo>
                  <a:cubicBezTo>
                    <a:pt x="3479" y="7101"/>
                    <a:pt x="3623" y="7279"/>
                    <a:pt x="3778" y="7445"/>
                  </a:cubicBezTo>
                  <a:cubicBezTo>
                    <a:pt x="3911" y="7567"/>
                    <a:pt x="4055" y="7666"/>
                    <a:pt x="4210" y="7744"/>
                  </a:cubicBezTo>
                  <a:lnTo>
                    <a:pt x="5661" y="6891"/>
                  </a:lnTo>
                  <a:cubicBezTo>
                    <a:pt x="6148" y="6603"/>
                    <a:pt x="6536" y="6470"/>
                    <a:pt x="6824" y="6514"/>
                  </a:cubicBezTo>
                  <a:cubicBezTo>
                    <a:pt x="7134" y="6548"/>
                    <a:pt x="7389" y="6736"/>
                    <a:pt x="7533" y="7013"/>
                  </a:cubicBezTo>
                  <a:cubicBezTo>
                    <a:pt x="7699" y="7290"/>
                    <a:pt x="7721" y="7644"/>
                    <a:pt x="7577" y="7954"/>
                  </a:cubicBezTo>
                  <a:cubicBezTo>
                    <a:pt x="7433" y="8287"/>
                    <a:pt x="7101" y="8608"/>
                    <a:pt x="6580" y="8918"/>
                  </a:cubicBezTo>
                  <a:cubicBezTo>
                    <a:pt x="6137" y="9206"/>
                    <a:pt x="5628" y="9395"/>
                    <a:pt x="5096" y="9472"/>
                  </a:cubicBezTo>
                  <a:cubicBezTo>
                    <a:pt x="4741" y="9505"/>
                    <a:pt x="4376" y="9516"/>
                    <a:pt x="4010" y="9505"/>
                  </a:cubicBezTo>
                  <a:cubicBezTo>
                    <a:pt x="3877" y="9738"/>
                    <a:pt x="3811" y="9993"/>
                    <a:pt x="3800" y="10259"/>
                  </a:cubicBezTo>
                  <a:cubicBezTo>
                    <a:pt x="3789" y="10558"/>
                    <a:pt x="3866" y="10846"/>
                    <a:pt x="4021" y="11089"/>
                  </a:cubicBezTo>
                  <a:cubicBezTo>
                    <a:pt x="4298" y="11555"/>
                    <a:pt x="4786" y="11776"/>
                    <a:pt x="5506" y="11743"/>
                  </a:cubicBezTo>
                  <a:cubicBezTo>
                    <a:pt x="6215" y="11721"/>
                    <a:pt x="7112" y="11400"/>
                    <a:pt x="8176" y="10768"/>
                  </a:cubicBezTo>
                  <a:cubicBezTo>
                    <a:pt x="8696" y="10469"/>
                    <a:pt x="9173" y="10092"/>
                    <a:pt x="9594" y="9671"/>
                  </a:cubicBezTo>
                  <a:cubicBezTo>
                    <a:pt x="9959" y="9306"/>
                    <a:pt x="10258" y="8874"/>
                    <a:pt x="10469" y="8398"/>
                  </a:cubicBezTo>
                  <a:cubicBezTo>
                    <a:pt x="10657" y="7965"/>
                    <a:pt x="10746" y="7500"/>
                    <a:pt x="10735" y="7035"/>
                  </a:cubicBezTo>
                  <a:cubicBezTo>
                    <a:pt x="10712" y="6559"/>
                    <a:pt x="10568" y="6093"/>
                    <a:pt x="10314" y="5683"/>
                  </a:cubicBezTo>
                  <a:cubicBezTo>
                    <a:pt x="10147" y="5395"/>
                    <a:pt x="9937" y="5130"/>
                    <a:pt x="9682" y="4897"/>
                  </a:cubicBezTo>
                  <a:cubicBezTo>
                    <a:pt x="9472" y="4720"/>
                    <a:pt x="9228" y="4565"/>
                    <a:pt x="8973" y="446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1"/>
          <p:cNvSpPr txBox="1">
            <a:spLocks noGrp="1"/>
          </p:cNvSpPr>
          <p:nvPr>
            <p:ph type="title" hasCustomPrompt="1"/>
          </p:nvPr>
        </p:nvSpPr>
        <p:spPr>
          <a:xfrm>
            <a:off x="2646000" y="1503150"/>
            <a:ext cx="3852000" cy="1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11"/>
          <p:cNvSpPr txBox="1">
            <a:spLocks noGrp="1"/>
          </p:cNvSpPr>
          <p:nvPr>
            <p:ph type="subTitle" idx="1"/>
          </p:nvPr>
        </p:nvSpPr>
        <p:spPr>
          <a:xfrm>
            <a:off x="2467500" y="3107975"/>
            <a:ext cx="42090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 hasCustomPrompt="1"/>
          </p:nvPr>
        </p:nvSpPr>
        <p:spPr>
          <a:xfrm>
            <a:off x="120675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713100" y="2812469"/>
            <a:ext cx="160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2" hasCustomPrompt="1"/>
          </p:nvPr>
        </p:nvSpPr>
        <p:spPr>
          <a:xfrm>
            <a:off x="323865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3"/>
          </p:nvPr>
        </p:nvSpPr>
        <p:spPr>
          <a:xfrm>
            <a:off x="2745000" y="2812469"/>
            <a:ext cx="160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4" hasCustomPrompt="1"/>
          </p:nvPr>
        </p:nvSpPr>
        <p:spPr>
          <a:xfrm>
            <a:off x="527055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5"/>
          </p:nvPr>
        </p:nvSpPr>
        <p:spPr>
          <a:xfrm>
            <a:off x="4776900" y="2812469"/>
            <a:ext cx="160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6" hasCustomPrompt="1"/>
          </p:nvPr>
        </p:nvSpPr>
        <p:spPr>
          <a:xfrm>
            <a:off x="730245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7"/>
          </p:nvPr>
        </p:nvSpPr>
        <p:spPr>
          <a:xfrm>
            <a:off x="6808800" y="2812469"/>
            <a:ext cx="160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0" y="4597500"/>
            <a:ext cx="9144000" cy="54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-133500" y="540000"/>
            <a:ext cx="57003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-133500" y="463800"/>
            <a:ext cx="5776500" cy="54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8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9"/>
          </p:nvPr>
        </p:nvSpPr>
        <p:spPr>
          <a:xfrm>
            <a:off x="719550" y="3353780"/>
            <a:ext cx="16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2751450" y="3353780"/>
            <a:ext cx="16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4"/>
          </p:nvPr>
        </p:nvSpPr>
        <p:spPr>
          <a:xfrm>
            <a:off x="4783350" y="3353780"/>
            <a:ext cx="16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5"/>
          </p:nvPr>
        </p:nvSpPr>
        <p:spPr>
          <a:xfrm>
            <a:off x="6815250" y="3353780"/>
            <a:ext cx="16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>
            <a:off x="6253413" y="-369256"/>
            <a:ext cx="3286863" cy="1836713"/>
            <a:chOff x="6253413" y="-369256"/>
            <a:chExt cx="3286863" cy="1836713"/>
          </a:xfrm>
        </p:grpSpPr>
        <p:sp>
          <p:nvSpPr>
            <p:cNvPr id="299" name="Google Shape;299;p13"/>
            <p:cNvSpPr/>
            <p:nvPr/>
          </p:nvSpPr>
          <p:spPr>
            <a:xfrm>
              <a:off x="8281138" y="578031"/>
              <a:ext cx="935138" cy="889425"/>
            </a:xfrm>
            <a:custGeom>
              <a:avLst/>
              <a:gdLst/>
              <a:ahLst/>
              <a:cxnLst/>
              <a:rect l="l" t="t" r="r" b="b"/>
              <a:pathLst>
                <a:path w="24937" h="23718" fill="none" extrusionOk="0">
                  <a:moveTo>
                    <a:pt x="8508" y="1"/>
                  </a:moveTo>
                  <a:cubicBezTo>
                    <a:pt x="0" y="10945"/>
                    <a:pt x="16417" y="23718"/>
                    <a:pt x="24936" y="12762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8313950" y="884181"/>
              <a:ext cx="863" cy="7950"/>
            </a:xfrm>
            <a:custGeom>
              <a:avLst/>
              <a:gdLst/>
              <a:ahLst/>
              <a:cxnLst/>
              <a:rect l="l" t="t" r="r" b="b"/>
              <a:pathLst>
                <a:path w="23" h="212" fill="none" extrusionOk="0">
                  <a:moveTo>
                    <a:pt x="23" y="211"/>
                  </a:moveTo>
                  <a:cubicBezTo>
                    <a:pt x="11" y="134"/>
                    <a:pt x="0" y="67"/>
                    <a:pt x="0" y="1"/>
                  </a:cubicBezTo>
                  <a:cubicBezTo>
                    <a:pt x="0" y="67"/>
                    <a:pt x="11" y="134"/>
                    <a:pt x="23" y="21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9090350" y="1383531"/>
              <a:ext cx="8775" cy="3338"/>
            </a:xfrm>
            <a:custGeom>
              <a:avLst/>
              <a:gdLst/>
              <a:ahLst/>
              <a:cxnLst/>
              <a:rect l="l" t="t" r="r" b="b"/>
              <a:pathLst>
                <a:path w="234" h="89" fill="none" extrusionOk="0">
                  <a:moveTo>
                    <a:pt x="233" y="0"/>
                  </a:moveTo>
                  <a:lnTo>
                    <a:pt x="1" y="89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382500" y="541881"/>
              <a:ext cx="4613" cy="9188"/>
            </a:xfrm>
            <a:custGeom>
              <a:avLst/>
              <a:gdLst/>
              <a:ahLst/>
              <a:cxnLst/>
              <a:rect l="l" t="t" r="r" b="b"/>
              <a:pathLst>
                <a:path w="123" h="245" fill="none" extrusionOk="0">
                  <a:moveTo>
                    <a:pt x="0" y="245"/>
                  </a:moveTo>
                  <a:cubicBezTo>
                    <a:pt x="33" y="156"/>
                    <a:pt x="78" y="78"/>
                    <a:pt x="122" y="1"/>
                  </a:cubicBezTo>
                  <a:cubicBezTo>
                    <a:pt x="89" y="78"/>
                    <a:pt x="33" y="156"/>
                    <a:pt x="0" y="24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9296413" y="1254756"/>
              <a:ext cx="7088" cy="6675"/>
            </a:xfrm>
            <a:custGeom>
              <a:avLst/>
              <a:gdLst/>
              <a:ahLst/>
              <a:cxnLst/>
              <a:rect l="l" t="t" r="r" b="b"/>
              <a:pathLst>
                <a:path w="189" h="178" fill="none" extrusionOk="0">
                  <a:moveTo>
                    <a:pt x="189" y="0"/>
                  </a:moveTo>
                  <a:cubicBezTo>
                    <a:pt x="122" y="56"/>
                    <a:pt x="56" y="111"/>
                    <a:pt x="0" y="177"/>
                  </a:cubicBezTo>
                  <a:cubicBezTo>
                    <a:pt x="56" y="111"/>
                    <a:pt x="122" y="56"/>
                    <a:pt x="189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9195463" y="1332419"/>
              <a:ext cx="8738" cy="5438"/>
            </a:xfrm>
            <a:custGeom>
              <a:avLst/>
              <a:gdLst/>
              <a:ahLst/>
              <a:cxnLst/>
              <a:rect l="l" t="t" r="r" b="b"/>
              <a:pathLst>
                <a:path w="233" h="145" fill="none" extrusionOk="0">
                  <a:moveTo>
                    <a:pt x="233" y="1"/>
                  </a:moveTo>
                  <a:cubicBezTo>
                    <a:pt x="155" y="56"/>
                    <a:pt x="78" y="100"/>
                    <a:pt x="0" y="145"/>
                  </a:cubicBezTo>
                  <a:cubicBezTo>
                    <a:pt x="78" y="89"/>
                    <a:pt x="155" y="45"/>
                    <a:pt x="233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982350" y="1409706"/>
              <a:ext cx="7913" cy="1275"/>
            </a:xfrm>
            <a:custGeom>
              <a:avLst/>
              <a:gdLst/>
              <a:ahLst/>
              <a:cxnLst/>
              <a:rect l="l" t="t" r="r" b="b"/>
              <a:pathLst>
                <a:path w="211" h="34" fill="none" extrusionOk="0">
                  <a:moveTo>
                    <a:pt x="211" y="0"/>
                  </a:moveTo>
                  <a:cubicBezTo>
                    <a:pt x="133" y="11"/>
                    <a:pt x="67" y="22"/>
                    <a:pt x="0" y="33"/>
                  </a:cubicBezTo>
                  <a:cubicBezTo>
                    <a:pt x="67" y="22"/>
                    <a:pt x="133" y="22"/>
                    <a:pt x="211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281138" y="264381"/>
              <a:ext cx="1259138" cy="1203075"/>
            </a:xfrm>
            <a:custGeom>
              <a:avLst/>
              <a:gdLst/>
              <a:ahLst/>
              <a:cxnLst/>
              <a:rect l="l" t="t" r="r" b="b"/>
              <a:pathLst>
                <a:path w="33577" h="32082" fill="none" extrusionOk="0">
                  <a:moveTo>
                    <a:pt x="16451" y="29257"/>
                  </a:moveTo>
                  <a:lnTo>
                    <a:pt x="16429" y="30642"/>
                  </a:lnTo>
                  <a:cubicBezTo>
                    <a:pt x="17160" y="30675"/>
                    <a:pt x="17902" y="30653"/>
                    <a:pt x="18633" y="30575"/>
                  </a:cubicBezTo>
                  <a:lnTo>
                    <a:pt x="18467" y="29191"/>
                  </a:lnTo>
                  <a:cubicBezTo>
                    <a:pt x="18655" y="29169"/>
                    <a:pt x="18832" y="29146"/>
                    <a:pt x="19021" y="29113"/>
                  </a:cubicBezTo>
                  <a:lnTo>
                    <a:pt x="19242" y="30487"/>
                  </a:lnTo>
                  <a:cubicBezTo>
                    <a:pt x="19984" y="30376"/>
                    <a:pt x="20716" y="30199"/>
                    <a:pt x="21436" y="29966"/>
                  </a:cubicBezTo>
                  <a:lnTo>
                    <a:pt x="21026" y="28637"/>
                  </a:lnTo>
                  <a:cubicBezTo>
                    <a:pt x="21203" y="28581"/>
                    <a:pt x="21391" y="28515"/>
                    <a:pt x="21580" y="28448"/>
                  </a:cubicBezTo>
                  <a:cubicBezTo>
                    <a:pt x="21735" y="28881"/>
                    <a:pt x="21890" y="29313"/>
                    <a:pt x="22045" y="29756"/>
                  </a:cubicBezTo>
                  <a:cubicBezTo>
                    <a:pt x="22776" y="29479"/>
                    <a:pt x="23496" y="29135"/>
                    <a:pt x="24183" y="28737"/>
                  </a:cubicBezTo>
                  <a:cubicBezTo>
                    <a:pt x="23961" y="28327"/>
                    <a:pt x="23751" y="27917"/>
                    <a:pt x="23529" y="27518"/>
                  </a:cubicBezTo>
                  <a:cubicBezTo>
                    <a:pt x="23707" y="27407"/>
                    <a:pt x="23884" y="27307"/>
                    <a:pt x="24061" y="27197"/>
                  </a:cubicBezTo>
                  <a:lnTo>
                    <a:pt x="24759" y="28382"/>
                  </a:lnTo>
                  <a:cubicBezTo>
                    <a:pt x="25468" y="27917"/>
                    <a:pt x="26155" y="27407"/>
                    <a:pt x="26786" y="26831"/>
                  </a:cubicBezTo>
                  <a:lnTo>
                    <a:pt x="25911" y="25779"/>
                  </a:lnTo>
                  <a:cubicBezTo>
                    <a:pt x="26077" y="25635"/>
                    <a:pt x="26243" y="25480"/>
                    <a:pt x="26398" y="25325"/>
                  </a:cubicBezTo>
                  <a:lnTo>
                    <a:pt x="27329" y="26333"/>
                  </a:lnTo>
                  <a:cubicBezTo>
                    <a:pt x="27960" y="25712"/>
                    <a:pt x="28548" y="25059"/>
                    <a:pt x="29101" y="24361"/>
                  </a:cubicBezTo>
                  <a:lnTo>
                    <a:pt x="30342" y="25336"/>
                  </a:lnTo>
                  <a:lnTo>
                    <a:pt x="33577" y="21182"/>
                  </a:lnTo>
                  <a:lnTo>
                    <a:pt x="6337" y="1"/>
                  </a:lnTo>
                  <a:lnTo>
                    <a:pt x="3102" y="4155"/>
                  </a:lnTo>
                  <a:lnTo>
                    <a:pt x="4354" y="5130"/>
                  </a:lnTo>
                  <a:cubicBezTo>
                    <a:pt x="3811" y="5828"/>
                    <a:pt x="3312" y="6559"/>
                    <a:pt x="2869" y="7323"/>
                  </a:cubicBezTo>
                  <a:lnTo>
                    <a:pt x="4077" y="7977"/>
                  </a:lnTo>
                  <a:cubicBezTo>
                    <a:pt x="3966" y="8165"/>
                    <a:pt x="3855" y="8365"/>
                    <a:pt x="3756" y="8564"/>
                  </a:cubicBezTo>
                  <a:lnTo>
                    <a:pt x="2515" y="7977"/>
                  </a:lnTo>
                  <a:cubicBezTo>
                    <a:pt x="2116" y="8730"/>
                    <a:pt x="1784" y="9517"/>
                    <a:pt x="1507" y="10325"/>
                  </a:cubicBezTo>
                  <a:lnTo>
                    <a:pt x="2836" y="10713"/>
                  </a:lnTo>
                  <a:cubicBezTo>
                    <a:pt x="2770" y="10912"/>
                    <a:pt x="2714" y="11101"/>
                    <a:pt x="2659" y="11300"/>
                  </a:cubicBezTo>
                  <a:lnTo>
                    <a:pt x="1307" y="10968"/>
                  </a:lnTo>
                  <a:cubicBezTo>
                    <a:pt x="1097" y="11732"/>
                    <a:pt x="942" y="12508"/>
                    <a:pt x="853" y="13294"/>
                  </a:cubicBezTo>
                  <a:lnTo>
                    <a:pt x="2238" y="13427"/>
                  </a:lnTo>
                  <a:cubicBezTo>
                    <a:pt x="2216" y="13615"/>
                    <a:pt x="2194" y="13804"/>
                    <a:pt x="2183" y="14003"/>
                  </a:cubicBezTo>
                  <a:lnTo>
                    <a:pt x="798" y="13926"/>
                  </a:lnTo>
                  <a:cubicBezTo>
                    <a:pt x="754" y="14679"/>
                    <a:pt x="765" y="15432"/>
                    <a:pt x="831" y="16185"/>
                  </a:cubicBezTo>
                  <a:lnTo>
                    <a:pt x="2216" y="16064"/>
                  </a:lnTo>
                  <a:cubicBezTo>
                    <a:pt x="2238" y="16252"/>
                    <a:pt x="2260" y="16429"/>
                    <a:pt x="2282" y="16617"/>
                  </a:cubicBezTo>
                  <a:lnTo>
                    <a:pt x="898" y="16795"/>
                  </a:lnTo>
                  <a:cubicBezTo>
                    <a:pt x="997" y="17526"/>
                    <a:pt x="1163" y="18246"/>
                    <a:pt x="1374" y="18955"/>
                  </a:cubicBezTo>
                  <a:lnTo>
                    <a:pt x="2714" y="18589"/>
                  </a:lnTo>
                  <a:cubicBezTo>
                    <a:pt x="2770" y="18767"/>
                    <a:pt x="2825" y="18933"/>
                    <a:pt x="2880" y="19110"/>
                  </a:cubicBezTo>
                  <a:lnTo>
                    <a:pt x="1562" y="19531"/>
                  </a:lnTo>
                  <a:cubicBezTo>
                    <a:pt x="1795" y="20218"/>
                    <a:pt x="2094" y="20893"/>
                    <a:pt x="2426" y="21547"/>
                  </a:cubicBezTo>
                  <a:lnTo>
                    <a:pt x="3667" y="20949"/>
                  </a:lnTo>
                  <a:cubicBezTo>
                    <a:pt x="3756" y="21115"/>
                    <a:pt x="3844" y="21270"/>
                    <a:pt x="3933" y="21436"/>
                  </a:cubicBezTo>
                  <a:lnTo>
                    <a:pt x="2714" y="22068"/>
                  </a:lnTo>
                  <a:cubicBezTo>
                    <a:pt x="3069" y="22710"/>
                    <a:pt x="3479" y="23320"/>
                    <a:pt x="3922" y="23907"/>
                  </a:cubicBezTo>
                  <a:lnTo>
                    <a:pt x="5041" y="23109"/>
                  </a:lnTo>
                  <a:cubicBezTo>
                    <a:pt x="5151" y="23253"/>
                    <a:pt x="5262" y="23397"/>
                    <a:pt x="5384" y="23541"/>
                  </a:cubicBezTo>
                  <a:lnTo>
                    <a:pt x="4298" y="24383"/>
                  </a:lnTo>
                  <a:cubicBezTo>
                    <a:pt x="4764" y="24948"/>
                    <a:pt x="5262" y="25491"/>
                    <a:pt x="5794" y="25989"/>
                  </a:cubicBezTo>
                  <a:lnTo>
                    <a:pt x="6747" y="25014"/>
                  </a:lnTo>
                  <a:cubicBezTo>
                    <a:pt x="6891" y="25136"/>
                    <a:pt x="7024" y="25258"/>
                    <a:pt x="7168" y="25380"/>
                  </a:cubicBezTo>
                  <a:lnTo>
                    <a:pt x="6248" y="26399"/>
                  </a:lnTo>
                  <a:cubicBezTo>
                    <a:pt x="6802" y="26887"/>
                    <a:pt x="7378" y="27341"/>
                    <a:pt x="7987" y="27762"/>
                  </a:cubicBezTo>
                  <a:lnTo>
                    <a:pt x="8752" y="26621"/>
                  </a:lnTo>
                  <a:cubicBezTo>
                    <a:pt x="8907" y="26720"/>
                    <a:pt x="9062" y="26831"/>
                    <a:pt x="9217" y="26920"/>
                  </a:cubicBezTo>
                  <a:cubicBezTo>
                    <a:pt x="8973" y="27319"/>
                    <a:pt x="8741" y="27706"/>
                    <a:pt x="8497" y="28094"/>
                  </a:cubicBezTo>
                  <a:cubicBezTo>
                    <a:pt x="9117" y="28482"/>
                    <a:pt x="9771" y="28836"/>
                    <a:pt x="10435" y="29146"/>
                  </a:cubicBezTo>
                  <a:lnTo>
                    <a:pt x="10989" y="27884"/>
                  </a:lnTo>
                  <a:cubicBezTo>
                    <a:pt x="11156" y="27961"/>
                    <a:pt x="11322" y="28039"/>
                    <a:pt x="11499" y="28116"/>
                  </a:cubicBezTo>
                  <a:cubicBezTo>
                    <a:pt x="11333" y="28537"/>
                    <a:pt x="11167" y="28969"/>
                    <a:pt x="11000" y="29390"/>
                  </a:cubicBezTo>
                  <a:cubicBezTo>
                    <a:pt x="11665" y="29678"/>
                    <a:pt x="12363" y="29922"/>
                    <a:pt x="13072" y="30110"/>
                  </a:cubicBezTo>
                  <a:cubicBezTo>
                    <a:pt x="13183" y="29667"/>
                    <a:pt x="13282" y="29213"/>
                    <a:pt x="13393" y="28770"/>
                  </a:cubicBezTo>
                  <a:cubicBezTo>
                    <a:pt x="13570" y="28814"/>
                    <a:pt x="13748" y="28869"/>
                    <a:pt x="13925" y="28914"/>
                  </a:cubicBezTo>
                  <a:cubicBezTo>
                    <a:pt x="13836" y="29357"/>
                    <a:pt x="13748" y="29811"/>
                    <a:pt x="13659" y="30265"/>
                  </a:cubicBezTo>
                  <a:cubicBezTo>
                    <a:pt x="14368" y="30431"/>
                    <a:pt x="15099" y="30542"/>
                    <a:pt x="15819" y="30609"/>
                  </a:cubicBezTo>
                  <a:lnTo>
                    <a:pt x="15908" y="29224"/>
                  </a:lnTo>
                  <a:cubicBezTo>
                    <a:pt x="16085" y="29235"/>
                    <a:pt x="16262" y="29257"/>
                    <a:pt x="16451" y="29257"/>
                  </a:cubicBezTo>
                  <a:close/>
                  <a:moveTo>
                    <a:pt x="8508" y="8365"/>
                  </a:moveTo>
                  <a:lnTo>
                    <a:pt x="24936" y="21126"/>
                  </a:lnTo>
                  <a:cubicBezTo>
                    <a:pt x="16417" y="32082"/>
                    <a:pt x="0" y="19309"/>
                    <a:pt x="8508" y="836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333038" y="657381"/>
              <a:ext cx="2963" cy="10013"/>
            </a:xfrm>
            <a:custGeom>
              <a:avLst/>
              <a:gdLst/>
              <a:ahLst/>
              <a:cxnLst/>
              <a:rect l="l" t="t" r="r" b="b"/>
              <a:pathLst>
                <a:path w="79" h="267" fill="none" extrusionOk="0">
                  <a:moveTo>
                    <a:pt x="1" y="266"/>
                  </a:moveTo>
                  <a:cubicBezTo>
                    <a:pt x="23" y="178"/>
                    <a:pt x="56" y="89"/>
                    <a:pt x="79" y="0"/>
                  </a:cubicBezTo>
                  <a:cubicBezTo>
                    <a:pt x="56" y="89"/>
                    <a:pt x="23" y="178"/>
                    <a:pt x="1" y="266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587700" y="1309994"/>
              <a:ext cx="7950" cy="5438"/>
            </a:xfrm>
            <a:custGeom>
              <a:avLst/>
              <a:gdLst/>
              <a:ahLst/>
              <a:cxnLst/>
              <a:rect l="l" t="t" r="r" b="b"/>
              <a:pathLst>
                <a:path w="212" h="145" fill="none" extrusionOk="0">
                  <a:moveTo>
                    <a:pt x="211" y="145"/>
                  </a:moveTo>
                  <a:cubicBezTo>
                    <a:pt x="145" y="100"/>
                    <a:pt x="78" y="45"/>
                    <a:pt x="1" y="1"/>
                  </a:cubicBezTo>
                  <a:cubicBezTo>
                    <a:pt x="78" y="45"/>
                    <a:pt x="156" y="100"/>
                    <a:pt x="211" y="14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502538" y="1243131"/>
              <a:ext cx="7088" cy="6263"/>
            </a:xfrm>
            <a:custGeom>
              <a:avLst/>
              <a:gdLst/>
              <a:ahLst/>
              <a:cxnLst/>
              <a:rect l="l" t="t" r="r" b="b"/>
              <a:pathLst>
                <a:path w="189" h="167" fill="none" extrusionOk="0">
                  <a:moveTo>
                    <a:pt x="189" y="166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683663" y="1362756"/>
              <a:ext cx="7500" cy="3375"/>
            </a:xfrm>
            <a:custGeom>
              <a:avLst/>
              <a:gdLst/>
              <a:ahLst/>
              <a:cxnLst/>
              <a:rect l="l" t="t" r="r" b="b"/>
              <a:pathLst>
                <a:path w="200" h="90" fill="none" extrusionOk="0">
                  <a:moveTo>
                    <a:pt x="200" y="89"/>
                  </a:moveTo>
                  <a:cubicBezTo>
                    <a:pt x="133" y="56"/>
                    <a:pt x="56" y="23"/>
                    <a:pt x="1" y="0"/>
                  </a:cubicBezTo>
                  <a:cubicBezTo>
                    <a:pt x="67" y="23"/>
                    <a:pt x="133" y="56"/>
                    <a:pt x="200" y="89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311438" y="771606"/>
              <a:ext cx="900" cy="10013"/>
            </a:xfrm>
            <a:custGeom>
              <a:avLst/>
              <a:gdLst/>
              <a:ahLst/>
              <a:cxnLst/>
              <a:rect l="l" t="t" r="r" b="b"/>
              <a:pathLst>
                <a:path w="24" h="267" fill="none" extrusionOk="0">
                  <a:moveTo>
                    <a:pt x="1" y="267"/>
                  </a:moveTo>
                  <a:cubicBezTo>
                    <a:pt x="1" y="178"/>
                    <a:pt x="23" y="89"/>
                    <a:pt x="23" y="1"/>
                  </a:cubicBezTo>
                  <a:cubicBezTo>
                    <a:pt x="23" y="89"/>
                    <a:pt x="12" y="178"/>
                    <a:pt x="1" y="26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372525" y="1072394"/>
              <a:ext cx="38" cy="450"/>
            </a:xfrm>
            <a:custGeom>
              <a:avLst/>
              <a:gdLst/>
              <a:ahLst/>
              <a:cxnLst/>
              <a:rect l="l" t="t" r="r" b="b"/>
              <a:pathLst>
                <a:path w="1" h="12" fill="none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793350" y="139931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429863" y="1162956"/>
              <a:ext cx="5438" cy="6675"/>
            </a:xfrm>
            <a:custGeom>
              <a:avLst/>
              <a:gdLst/>
              <a:ahLst/>
              <a:cxnLst/>
              <a:rect l="l" t="t" r="r" b="b"/>
              <a:pathLst>
                <a:path w="145" h="178" fill="none" extrusionOk="0">
                  <a:moveTo>
                    <a:pt x="144" y="177"/>
                  </a:moveTo>
                  <a:cubicBezTo>
                    <a:pt x="100" y="122"/>
                    <a:pt x="55" y="66"/>
                    <a:pt x="0" y="0"/>
                  </a:cubicBezTo>
                  <a:cubicBezTo>
                    <a:pt x="55" y="66"/>
                    <a:pt x="100" y="122"/>
                    <a:pt x="144" y="17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9252800" y="1214031"/>
              <a:ext cx="53175" cy="56963"/>
            </a:xfrm>
            <a:custGeom>
              <a:avLst/>
              <a:gdLst/>
              <a:ahLst/>
              <a:cxnLst/>
              <a:rect l="l" t="t" r="r" b="b"/>
              <a:pathLst>
                <a:path w="1418" h="1519" fill="none" extrusionOk="0">
                  <a:moveTo>
                    <a:pt x="0" y="466"/>
                  </a:moveTo>
                  <a:lnTo>
                    <a:pt x="875" y="1518"/>
                  </a:lnTo>
                  <a:lnTo>
                    <a:pt x="875" y="1518"/>
                  </a:lnTo>
                  <a:cubicBezTo>
                    <a:pt x="975" y="1430"/>
                    <a:pt x="1064" y="1341"/>
                    <a:pt x="1152" y="1252"/>
                  </a:cubicBezTo>
                  <a:cubicBezTo>
                    <a:pt x="1219" y="1197"/>
                    <a:pt x="1285" y="1131"/>
                    <a:pt x="1352" y="1075"/>
                  </a:cubicBezTo>
                  <a:lnTo>
                    <a:pt x="1418" y="1020"/>
                  </a:lnTo>
                  <a:lnTo>
                    <a:pt x="1418" y="1020"/>
                  </a:lnTo>
                  <a:lnTo>
                    <a:pt x="487" y="1"/>
                  </a:lnTo>
                  <a:cubicBezTo>
                    <a:pt x="321" y="156"/>
                    <a:pt x="166" y="311"/>
                    <a:pt x="0" y="466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9163475" y="1284644"/>
              <a:ext cx="46125" cy="57375"/>
            </a:xfrm>
            <a:custGeom>
              <a:avLst/>
              <a:gdLst/>
              <a:ahLst/>
              <a:cxnLst/>
              <a:rect l="l" t="t" r="r" b="b"/>
              <a:pathLst>
                <a:path w="1230" h="1530" fill="none" extrusionOk="0">
                  <a:moveTo>
                    <a:pt x="0" y="311"/>
                  </a:moveTo>
                  <a:lnTo>
                    <a:pt x="654" y="1530"/>
                  </a:lnTo>
                  <a:lnTo>
                    <a:pt x="654" y="1530"/>
                  </a:lnTo>
                  <a:lnTo>
                    <a:pt x="853" y="1408"/>
                  </a:lnTo>
                  <a:cubicBezTo>
                    <a:pt x="931" y="1363"/>
                    <a:pt x="1008" y="1319"/>
                    <a:pt x="1086" y="1275"/>
                  </a:cubicBezTo>
                  <a:cubicBezTo>
                    <a:pt x="1130" y="1241"/>
                    <a:pt x="1175" y="1219"/>
                    <a:pt x="1230" y="1186"/>
                  </a:cubicBezTo>
                  <a:lnTo>
                    <a:pt x="1230" y="1186"/>
                  </a:lnTo>
                  <a:lnTo>
                    <a:pt x="521" y="1"/>
                  </a:lnTo>
                  <a:cubicBezTo>
                    <a:pt x="355" y="100"/>
                    <a:pt x="178" y="211"/>
                    <a:pt x="0" y="31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9069575" y="1331181"/>
              <a:ext cx="38250" cy="56963"/>
            </a:xfrm>
            <a:custGeom>
              <a:avLst/>
              <a:gdLst/>
              <a:ahLst/>
              <a:cxnLst/>
              <a:rect l="l" t="t" r="r" b="b"/>
              <a:pathLst>
                <a:path w="1020" h="1519" fill="none" extrusionOk="0">
                  <a:moveTo>
                    <a:pt x="1" y="189"/>
                  </a:moveTo>
                  <a:cubicBezTo>
                    <a:pt x="145" y="632"/>
                    <a:pt x="278" y="1075"/>
                    <a:pt x="422" y="1518"/>
                  </a:cubicBezTo>
                  <a:lnTo>
                    <a:pt x="422" y="1518"/>
                  </a:lnTo>
                  <a:cubicBezTo>
                    <a:pt x="466" y="1507"/>
                    <a:pt x="510" y="1496"/>
                    <a:pt x="555" y="1474"/>
                  </a:cubicBezTo>
                  <a:lnTo>
                    <a:pt x="798" y="1385"/>
                  </a:lnTo>
                  <a:cubicBezTo>
                    <a:pt x="876" y="1363"/>
                    <a:pt x="953" y="1341"/>
                    <a:pt x="1020" y="1308"/>
                  </a:cubicBezTo>
                  <a:lnTo>
                    <a:pt x="1020" y="1308"/>
                  </a:lnTo>
                  <a:cubicBezTo>
                    <a:pt x="865" y="876"/>
                    <a:pt x="710" y="444"/>
                    <a:pt x="555" y="0"/>
                  </a:cubicBezTo>
                  <a:cubicBezTo>
                    <a:pt x="366" y="67"/>
                    <a:pt x="189" y="133"/>
                    <a:pt x="1" y="189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973613" y="1356531"/>
              <a:ext cx="29138" cy="54450"/>
            </a:xfrm>
            <a:custGeom>
              <a:avLst/>
              <a:gdLst/>
              <a:ahLst/>
              <a:cxnLst/>
              <a:rect l="l" t="t" r="r" b="b"/>
              <a:pathLst>
                <a:path w="777" h="1452" fill="none" extrusionOk="0">
                  <a:moveTo>
                    <a:pt x="1" y="67"/>
                  </a:moveTo>
                  <a:lnTo>
                    <a:pt x="167" y="1451"/>
                  </a:lnTo>
                  <a:lnTo>
                    <a:pt x="167" y="1451"/>
                  </a:lnTo>
                  <a:lnTo>
                    <a:pt x="233" y="1440"/>
                  </a:lnTo>
                  <a:cubicBezTo>
                    <a:pt x="300" y="1440"/>
                    <a:pt x="366" y="1429"/>
                    <a:pt x="444" y="1418"/>
                  </a:cubicBezTo>
                  <a:cubicBezTo>
                    <a:pt x="555" y="1407"/>
                    <a:pt x="665" y="1396"/>
                    <a:pt x="776" y="1374"/>
                  </a:cubicBezTo>
                  <a:lnTo>
                    <a:pt x="776" y="1374"/>
                  </a:lnTo>
                  <a:lnTo>
                    <a:pt x="555" y="0"/>
                  </a:lnTo>
                  <a:cubicBezTo>
                    <a:pt x="366" y="22"/>
                    <a:pt x="189" y="56"/>
                    <a:pt x="1" y="67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874350" y="1360244"/>
              <a:ext cx="23700" cy="53625"/>
            </a:xfrm>
            <a:custGeom>
              <a:avLst/>
              <a:gdLst/>
              <a:ahLst/>
              <a:cxnLst/>
              <a:rect l="l" t="t" r="r" b="b"/>
              <a:pathLst>
                <a:path w="632" h="1430" fill="none" extrusionOk="0">
                  <a:moveTo>
                    <a:pt x="632" y="34"/>
                  </a:moveTo>
                  <a:cubicBezTo>
                    <a:pt x="443" y="34"/>
                    <a:pt x="266" y="12"/>
                    <a:pt x="78" y="1"/>
                  </a:cubicBezTo>
                  <a:lnTo>
                    <a:pt x="0" y="1386"/>
                  </a:lnTo>
                  <a:lnTo>
                    <a:pt x="0" y="1386"/>
                  </a:lnTo>
                  <a:cubicBezTo>
                    <a:pt x="200" y="1408"/>
                    <a:pt x="399" y="1419"/>
                    <a:pt x="598" y="143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8771300" y="1343631"/>
              <a:ext cx="31613" cy="55725"/>
            </a:xfrm>
            <a:custGeom>
              <a:avLst/>
              <a:gdLst/>
              <a:ahLst/>
              <a:cxnLst/>
              <a:rect l="l" t="t" r="r" b="b"/>
              <a:pathLst>
                <a:path w="843" h="1486" fill="none" extrusionOk="0">
                  <a:moveTo>
                    <a:pt x="322" y="1"/>
                  </a:moveTo>
                  <a:cubicBezTo>
                    <a:pt x="211" y="444"/>
                    <a:pt x="101" y="887"/>
                    <a:pt x="1" y="1341"/>
                  </a:cubicBezTo>
                  <a:lnTo>
                    <a:pt x="1" y="1341"/>
                  </a:lnTo>
                  <a:cubicBezTo>
                    <a:pt x="189" y="1397"/>
                    <a:pt x="389" y="1441"/>
                    <a:pt x="577" y="1485"/>
                  </a:cubicBezTo>
                  <a:lnTo>
                    <a:pt x="577" y="1485"/>
                  </a:lnTo>
                  <a:cubicBezTo>
                    <a:pt x="666" y="1031"/>
                    <a:pt x="765" y="577"/>
                    <a:pt x="843" y="134"/>
                  </a:cubicBezTo>
                  <a:cubicBezTo>
                    <a:pt x="677" y="89"/>
                    <a:pt x="499" y="45"/>
                    <a:pt x="322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672450" y="1310406"/>
              <a:ext cx="39488" cy="56550"/>
            </a:xfrm>
            <a:custGeom>
              <a:avLst/>
              <a:gdLst/>
              <a:ahLst/>
              <a:cxnLst/>
              <a:rect l="l" t="t" r="r" b="b"/>
              <a:pathLst>
                <a:path w="1053" h="1508" fill="none" extrusionOk="0">
                  <a:moveTo>
                    <a:pt x="554" y="1"/>
                  </a:moveTo>
                  <a:lnTo>
                    <a:pt x="0" y="1263"/>
                  </a:lnTo>
                  <a:lnTo>
                    <a:pt x="0" y="1263"/>
                  </a:lnTo>
                  <a:cubicBezTo>
                    <a:pt x="100" y="1308"/>
                    <a:pt x="200" y="1341"/>
                    <a:pt x="300" y="1385"/>
                  </a:cubicBezTo>
                  <a:cubicBezTo>
                    <a:pt x="366" y="1419"/>
                    <a:pt x="432" y="1452"/>
                    <a:pt x="499" y="1474"/>
                  </a:cubicBezTo>
                  <a:lnTo>
                    <a:pt x="554" y="1507"/>
                  </a:lnTo>
                  <a:lnTo>
                    <a:pt x="554" y="1507"/>
                  </a:lnTo>
                  <a:cubicBezTo>
                    <a:pt x="721" y="1075"/>
                    <a:pt x="887" y="654"/>
                    <a:pt x="1053" y="222"/>
                  </a:cubicBezTo>
                  <a:cubicBezTo>
                    <a:pt x="887" y="156"/>
                    <a:pt x="721" y="78"/>
                    <a:pt x="554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581063" y="1263044"/>
              <a:ext cx="46125" cy="54863"/>
            </a:xfrm>
            <a:custGeom>
              <a:avLst/>
              <a:gdLst/>
              <a:ahLst/>
              <a:cxnLst/>
              <a:rect l="l" t="t" r="r" b="b"/>
              <a:pathLst>
                <a:path w="1230" h="1463" fill="none" extrusionOk="0">
                  <a:moveTo>
                    <a:pt x="765" y="1"/>
                  </a:moveTo>
                  <a:lnTo>
                    <a:pt x="0" y="1131"/>
                  </a:lnTo>
                  <a:lnTo>
                    <a:pt x="0" y="1131"/>
                  </a:lnTo>
                  <a:cubicBezTo>
                    <a:pt x="67" y="1175"/>
                    <a:pt x="122" y="1208"/>
                    <a:pt x="189" y="1253"/>
                  </a:cubicBezTo>
                  <a:cubicBezTo>
                    <a:pt x="244" y="1297"/>
                    <a:pt x="322" y="1341"/>
                    <a:pt x="388" y="1397"/>
                  </a:cubicBezTo>
                  <a:lnTo>
                    <a:pt x="510" y="1463"/>
                  </a:lnTo>
                  <a:lnTo>
                    <a:pt x="510" y="1463"/>
                  </a:lnTo>
                  <a:cubicBezTo>
                    <a:pt x="754" y="1075"/>
                    <a:pt x="986" y="688"/>
                    <a:pt x="1230" y="300"/>
                  </a:cubicBezTo>
                  <a:cubicBezTo>
                    <a:pt x="1075" y="200"/>
                    <a:pt x="920" y="100"/>
                    <a:pt x="765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498788" y="1202819"/>
              <a:ext cx="51150" cy="51975"/>
            </a:xfrm>
            <a:custGeom>
              <a:avLst/>
              <a:gdLst/>
              <a:ahLst/>
              <a:cxnLst/>
              <a:rect l="l" t="t" r="r" b="b"/>
              <a:pathLst>
                <a:path w="1364" h="1386" fill="none" extrusionOk="0">
                  <a:moveTo>
                    <a:pt x="954" y="0"/>
                  </a:moveTo>
                  <a:lnTo>
                    <a:pt x="1" y="975"/>
                  </a:lnTo>
                  <a:lnTo>
                    <a:pt x="1" y="975"/>
                  </a:lnTo>
                  <a:lnTo>
                    <a:pt x="112" y="1075"/>
                  </a:lnTo>
                  <a:lnTo>
                    <a:pt x="289" y="1241"/>
                  </a:lnTo>
                  <a:cubicBezTo>
                    <a:pt x="344" y="1285"/>
                    <a:pt x="400" y="1341"/>
                    <a:pt x="455" y="1385"/>
                  </a:cubicBezTo>
                  <a:lnTo>
                    <a:pt x="455" y="1385"/>
                  </a:lnTo>
                  <a:lnTo>
                    <a:pt x="1364" y="366"/>
                  </a:lnTo>
                  <a:cubicBezTo>
                    <a:pt x="1231" y="244"/>
                    <a:pt x="1098" y="122"/>
                    <a:pt x="954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428588" y="1130969"/>
              <a:ext cx="54900" cy="47775"/>
            </a:xfrm>
            <a:custGeom>
              <a:avLst/>
              <a:gdLst/>
              <a:ahLst/>
              <a:cxnLst/>
              <a:rect l="l" t="t" r="r" b="b"/>
              <a:pathLst>
                <a:path w="1464" h="1274" fill="none" extrusionOk="0">
                  <a:moveTo>
                    <a:pt x="1120" y="0"/>
                  </a:moveTo>
                  <a:lnTo>
                    <a:pt x="1" y="798"/>
                  </a:lnTo>
                  <a:lnTo>
                    <a:pt x="1" y="798"/>
                  </a:lnTo>
                  <a:lnTo>
                    <a:pt x="45" y="853"/>
                  </a:lnTo>
                  <a:cubicBezTo>
                    <a:pt x="89" y="908"/>
                    <a:pt x="134" y="964"/>
                    <a:pt x="178" y="1019"/>
                  </a:cubicBezTo>
                  <a:cubicBezTo>
                    <a:pt x="245" y="1108"/>
                    <a:pt x="322" y="1196"/>
                    <a:pt x="377" y="1274"/>
                  </a:cubicBezTo>
                  <a:lnTo>
                    <a:pt x="377" y="1274"/>
                  </a:lnTo>
                  <a:lnTo>
                    <a:pt x="1463" y="432"/>
                  </a:lnTo>
                  <a:cubicBezTo>
                    <a:pt x="1352" y="288"/>
                    <a:pt x="1230" y="144"/>
                    <a:pt x="1120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372525" y="1049931"/>
              <a:ext cx="56513" cy="42413"/>
            </a:xfrm>
            <a:custGeom>
              <a:avLst/>
              <a:gdLst/>
              <a:ahLst/>
              <a:cxnLst/>
              <a:rect l="l" t="t" r="r" b="b"/>
              <a:pathLst>
                <a:path w="1507" h="1131" fill="none" extrusionOk="0">
                  <a:moveTo>
                    <a:pt x="1252" y="1"/>
                  </a:moveTo>
                  <a:lnTo>
                    <a:pt x="0" y="599"/>
                  </a:lnTo>
                  <a:lnTo>
                    <a:pt x="0" y="599"/>
                  </a:lnTo>
                  <a:lnTo>
                    <a:pt x="0" y="610"/>
                  </a:lnTo>
                  <a:cubicBezTo>
                    <a:pt x="89" y="787"/>
                    <a:pt x="189" y="954"/>
                    <a:pt x="277" y="1131"/>
                  </a:cubicBezTo>
                  <a:lnTo>
                    <a:pt x="277" y="1131"/>
                  </a:lnTo>
                  <a:lnTo>
                    <a:pt x="1507" y="488"/>
                  </a:lnTo>
                  <a:cubicBezTo>
                    <a:pt x="1418" y="333"/>
                    <a:pt x="1330" y="167"/>
                    <a:pt x="1252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333038" y="961469"/>
              <a:ext cx="56550" cy="35325"/>
            </a:xfrm>
            <a:custGeom>
              <a:avLst/>
              <a:gdLst/>
              <a:ahLst/>
              <a:cxnLst/>
              <a:rect l="l" t="t" r="r" b="b"/>
              <a:pathLst>
                <a:path w="1508" h="942" fill="none" extrusionOk="0">
                  <a:moveTo>
                    <a:pt x="1341" y="0"/>
                  </a:moveTo>
                  <a:lnTo>
                    <a:pt x="1" y="366"/>
                  </a:lnTo>
                  <a:lnTo>
                    <a:pt x="1" y="366"/>
                  </a:lnTo>
                  <a:cubicBezTo>
                    <a:pt x="56" y="565"/>
                    <a:pt x="123" y="754"/>
                    <a:pt x="189" y="942"/>
                  </a:cubicBezTo>
                  <a:lnTo>
                    <a:pt x="189" y="942"/>
                  </a:lnTo>
                  <a:lnTo>
                    <a:pt x="1508" y="532"/>
                  </a:lnTo>
                  <a:cubicBezTo>
                    <a:pt x="1452" y="355"/>
                    <a:pt x="1397" y="178"/>
                    <a:pt x="1341" y="0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12713" y="866744"/>
              <a:ext cx="54450" cy="27450"/>
            </a:xfrm>
            <a:custGeom>
              <a:avLst/>
              <a:gdLst/>
              <a:ahLst/>
              <a:cxnLst/>
              <a:rect l="l" t="t" r="r" b="b"/>
              <a:pathLst>
                <a:path w="1452" h="732" fill="none" extrusionOk="0">
                  <a:moveTo>
                    <a:pt x="1385" y="1"/>
                  </a:moveTo>
                  <a:lnTo>
                    <a:pt x="0" y="122"/>
                  </a:lnTo>
                  <a:lnTo>
                    <a:pt x="0" y="122"/>
                  </a:lnTo>
                  <a:cubicBezTo>
                    <a:pt x="11" y="233"/>
                    <a:pt x="22" y="344"/>
                    <a:pt x="33" y="466"/>
                  </a:cubicBezTo>
                  <a:cubicBezTo>
                    <a:pt x="44" y="532"/>
                    <a:pt x="56" y="599"/>
                    <a:pt x="56" y="676"/>
                  </a:cubicBezTo>
                  <a:lnTo>
                    <a:pt x="67" y="732"/>
                  </a:lnTo>
                  <a:lnTo>
                    <a:pt x="67" y="732"/>
                  </a:lnTo>
                  <a:lnTo>
                    <a:pt x="1451" y="554"/>
                  </a:lnTo>
                  <a:cubicBezTo>
                    <a:pt x="1418" y="366"/>
                    <a:pt x="1396" y="189"/>
                    <a:pt x="1385" y="1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11438" y="762906"/>
              <a:ext cx="54038" cy="26625"/>
            </a:xfrm>
            <a:custGeom>
              <a:avLst/>
              <a:gdLst/>
              <a:ahLst/>
              <a:cxnLst/>
              <a:rect l="l" t="t" r="r" b="b"/>
              <a:pathLst>
                <a:path w="1441" h="710" fill="none" extrusionOk="0">
                  <a:moveTo>
                    <a:pt x="1441" y="133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45" y="78"/>
                    <a:pt x="45" y="155"/>
                    <a:pt x="34" y="233"/>
                  </a:cubicBezTo>
                  <a:cubicBezTo>
                    <a:pt x="23" y="321"/>
                    <a:pt x="12" y="410"/>
                    <a:pt x="12" y="499"/>
                  </a:cubicBezTo>
                  <a:cubicBezTo>
                    <a:pt x="12" y="543"/>
                    <a:pt x="1" y="587"/>
                    <a:pt x="1" y="632"/>
                  </a:cubicBezTo>
                  <a:lnTo>
                    <a:pt x="1" y="632"/>
                  </a:lnTo>
                  <a:lnTo>
                    <a:pt x="1386" y="709"/>
                  </a:lnTo>
                  <a:cubicBezTo>
                    <a:pt x="1397" y="510"/>
                    <a:pt x="1419" y="321"/>
                    <a:pt x="1441" y="133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8330563" y="651569"/>
              <a:ext cx="57375" cy="36600"/>
            </a:xfrm>
            <a:custGeom>
              <a:avLst/>
              <a:gdLst/>
              <a:ahLst/>
              <a:cxnLst/>
              <a:rect l="l" t="t" r="r" b="b"/>
              <a:pathLst>
                <a:path w="1530" h="976" fill="none" extrusionOk="0">
                  <a:moveTo>
                    <a:pt x="1529" y="388"/>
                  </a:moveTo>
                  <a:lnTo>
                    <a:pt x="200" y="0"/>
                  </a:lnTo>
                  <a:lnTo>
                    <a:pt x="200" y="0"/>
                  </a:lnTo>
                  <a:cubicBezTo>
                    <a:pt x="189" y="56"/>
                    <a:pt x="167" y="100"/>
                    <a:pt x="156" y="155"/>
                  </a:cubicBezTo>
                  <a:cubicBezTo>
                    <a:pt x="122" y="244"/>
                    <a:pt x="100" y="333"/>
                    <a:pt x="67" y="421"/>
                  </a:cubicBezTo>
                  <a:cubicBezTo>
                    <a:pt x="45" y="510"/>
                    <a:pt x="23" y="576"/>
                    <a:pt x="0" y="643"/>
                  </a:cubicBezTo>
                  <a:lnTo>
                    <a:pt x="0" y="643"/>
                  </a:lnTo>
                  <a:lnTo>
                    <a:pt x="1352" y="975"/>
                  </a:lnTo>
                  <a:cubicBezTo>
                    <a:pt x="1396" y="776"/>
                    <a:pt x="1474" y="587"/>
                    <a:pt x="1529" y="388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375413" y="538994"/>
              <a:ext cx="58613" cy="46538"/>
            </a:xfrm>
            <a:custGeom>
              <a:avLst/>
              <a:gdLst/>
              <a:ahLst/>
              <a:cxnLst/>
              <a:rect l="l" t="t" r="r" b="b"/>
              <a:pathLst>
                <a:path w="1563" h="1241" fill="none" extrusionOk="0">
                  <a:moveTo>
                    <a:pt x="1563" y="654"/>
                  </a:moveTo>
                  <a:lnTo>
                    <a:pt x="355" y="0"/>
                  </a:lnTo>
                  <a:lnTo>
                    <a:pt x="355" y="0"/>
                  </a:lnTo>
                  <a:lnTo>
                    <a:pt x="311" y="78"/>
                  </a:lnTo>
                  <a:cubicBezTo>
                    <a:pt x="267" y="166"/>
                    <a:pt x="234" y="244"/>
                    <a:pt x="189" y="322"/>
                  </a:cubicBezTo>
                  <a:cubicBezTo>
                    <a:pt x="123" y="432"/>
                    <a:pt x="56" y="543"/>
                    <a:pt x="1" y="654"/>
                  </a:cubicBezTo>
                  <a:lnTo>
                    <a:pt x="1" y="654"/>
                  </a:lnTo>
                  <a:lnTo>
                    <a:pt x="1253" y="1241"/>
                  </a:lnTo>
                  <a:cubicBezTo>
                    <a:pt x="1352" y="1042"/>
                    <a:pt x="1452" y="842"/>
                    <a:pt x="1563" y="654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071838" y="-310531"/>
              <a:ext cx="623175" cy="623138"/>
            </a:xfrm>
            <a:custGeom>
              <a:avLst/>
              <a:gdLst/>
              <a:ahLst/>
              <a:cxnLst/>
              <a:rect l="l" t="t" r="r" b="b"/>
              <a:pathLst>
                <a:path w="16618" h="16617" extrusionOk="0">
                  <a:moveTo>
                    <a:pt x="8309" y="0"/>
                  </a:moveTo>
                  <a:cubicBezTo>
                    <a:pt x="3723" y="0"/>
                    <a:pt x="1" y="3711"/>
                    <a:pt x="1" y="8309"/>
                  </a:cubicBezTo>
                  <a:cubicBezTo>
                    <a:pt x="1" y="12895"/>
                    <a:pt x="3723" y="16617"/>
                    <a:pt x="8309" y="16617"/>
                  </a:cubicBezTo>
                  <a:cubicBezTo>
                    <a:pt x="12895" y="16617"/>
                    <a:pt x="16618" y="12895"/>
                    <a:pt x="16618" y="8309"/>
                  </a:cubicBezTo>
                  <a:cubicBezTo>
                    <a:pt x="16618" y="3711"/>
                    <a:pt x="12895" y="0"/>
                    <a:pt x="8309" y="0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7047350" y="-369256"/>
              <a:ext cx="638925" cy="631913"/>
            </a:xfrm>
            <a:custGeom>
              <a:avLst/>
              <a:gdLst/>
              <a:ahLst/>
              <a:cxnLst/>
              <a:rect l="l" t="t" r="r" b="b"/>
              <a:pathLst>
                <a:path w="17038" h="16851" extrusionOk="0">
                  <a:moveTo>
                    <a:pt x="8443" y="591"/>
                  </a:moveTo>
                  <a:cubicBezTo>
                    <a:pt x="12762" y="591"/>
                    <a:pt x="16307" y="4093"/>
                    <a:pt x="16351" y="8479"/>
                  </a:cubicBezTo>
                  <a:cubicBezTo>
                    <a:pt x="16406" y="12903"/>
                    <a:pt x="12762" y="16455"/>
                    <a:pt x="8440" y="16455"/>
                  </a:cubicBezTo>
                  <a:cubicBezTo>
                    <a:pt x="8433" y="16455"/>
                    <a:pt x="8426" y="16455"/>
                    <a:pt x="8419" y="16455"/>
                  </a:cubicBezTo>
                  <a:cubicBezTo>
                    <a:pt x="8380" y="16455"/>
                    <a:pt x="8341" y="16456"/>
                    <a:pt x="8301" y="16456"/>
                  </a:cubicBezTo>
                  <a:cubicBezTo>
                    <a:pt x="4077" y="16456"/>
                    <a:pt x="543" y="12936"/>
                    <a:pt x="488" y="8656"/>
                  </a:cubicBezTo>
                  <a:cubicBezTo>
                    <a:pt x="421" y="4247"/>
                    <a:pt x="3944" y="636"/>
                    <a:pt x="8342" y="591"/>
                  </a:cubicBezTo>
                  <a:cubicBezTo>
                    <a:pt x="8376" y="591"/>
                    <a:pt x="8410" y="591"/>
                    <a:pt x="8443" y="591"/>
                  </a:cubicBezTo>
                  <a:close/>
                  <a:moveTo>
                    <a:pt x="8415" y="0"/>
                  </a:moveTo>
                  <a:cubicBezTo>
                    <a:pt x="3813" y="0"/>
                    <a:pt x="57" y="3747"/>
                    <a:pt x="100" y="8390"/>
                  </a:cubicBezTo>
                  <a:cubicBezTo>
                    <a:pt x="0" y="12910"/>
                    <a:pt x="3556" y="16676"/>
                    <a:pt x="8076" y="16843"/>
                  </a:cubicBezTo>
                  <a:cubicBezTo>
                    <a:pt x="8196" y="16848"/>
                    <a:pt x="8316" y="16850"/>
                    <a:pt x="8435" y="16850"/>
                  </a:cubicBezTo>
                  <a:cubicBezTo>
                    <a:pt x="12779" y="16850"/>
                    <a:pt x="16468" y="13536"/>
                    <a:pt x="16695" y="8911"/>
                  </a:cubicBezTo>
                  <a:cubicBezTo>
                    <a:pt x="17038" y="4203"/>
                    <a:pt x="13393" y="148"/>
                    <a:pt x="8674" y="4"/>
                  </a:cubicBezTo>
                  <a:cubicBezTo>
                    <a:pt x="8587" y="2"/>
                    <a:pt x="8501" y="0"/>
                    <a:pt x="8415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7329425" y="907881"/>
              <a:ext cx="510975" cy="519300"/>
            </a:xfrm>
            <a:custGeom>
              <a:avLst/>
              <a:gdLst/>
              <a:ahLst/>
              <a:cxnLst/>
              <a:rect l="l" t="t" r="r" b="b"/>
              <a:pathLst>
                <a:path w="13626" h="13848" fill="none" extrusionOk="0">
                  <a:moveTo>
                    <a:pt x="1562" y="10978"/>
                  </a:moveTo>
                  <a:cubicBezTo>
                    <a:pt x="1551" y="10978"/>
                    <a:pt x="1551" y="10978"/>
                    <a:pt x="1540" y="10967"/>
                  </a:cubicBezTo>
                  <a:cubicBezTo>
                    <a:pt x="1241" y="10779"/>
                    <a:pt x="964" y="10535"/>
                    <a:pt x="742" y="10269"/>
                  </a:cubicBezTo>
                  <a:cubicBezTo>
                    <a:pt x="532" y="10015"/>
                    <a:pt x="355" y="9738"/>
                    <a:pt x="233" y="9439"/>
                  </a:cubicBezTo>
                  <a:cubicBezTo>
                    <a:pt x="111" y="9162"/>
                    <a:pt x="33" y="8874"/>
                    <a:pt x="22" y="8574"/>
                  </a:cubicBezTo>
                  <a:cubicBezTo>
                    <a:pt x="0" y="8298"/>
                    <a:pt x="44" y="8032"/>
                    <a:pt x="155" y="7777"/>
                  </a:cubicBezTo>
                  <a:cubicBezTo>
                    <a:pt x="332" y="7400"/>
                    <a:pt x="731" y="7090"/>
                    <a:pt x="1385" y="6824"/>
                  </a:cubicBezTo>
                  <a:lnTo>
                    <a:pt x="4431" y="5528"/>
                  </a:lnTo>
                  <a:lnTo>
                    <a:pt x="2925" y="1429"/>
                  </a:lnTo>
                  <a:cubicBezTo>
                    <a:pt x="2903" y="1363"/>
                    <a:pt x="2914" y="1285"/>
                    <a:pt x="2958" y="1230"/>
                  </a:cubicBezTo>
                  <a:cubicBezTo>
                    <a:pt x="3146" y="997"/>
                    <a:pt x="3368" y="798"/>
                    <a:pt x="3612" y="621"/>
                  </a:cubicBezTo>
                  <a:cubicBezTo>
                    <a:pt x="3855" y="432"/>
                    <a:pt x="4132" y="288"/>
                    <a:pt x="4420" y="189"/>
                  </a:cubicBezTo>
                  <a:cubicBezTo>
                    <a:pt x="4697" y="89"/>
                    <a:pt x="4996" y="34"/>
                    <a:pt x="5284" y="11"/>
                  </a:cubicBezTo>
                  <a:cubicBezTo>
                    <a:pt x="5583" y="0"/>
                    <a:pt x="5871" y="56"/>
                    <a:pt x="6137" y="178"/>
                  </a:cubicBezTo>
                  <a:cubicBezTo>
                    <a:pt x="6614" y="388"/>
                    <a:pt x="6968" y="798"/>
                    <a:pt x="7101" y="1307"/>
                  </a:cubicBezTo>
                  <a:lnTo>
                    <a:pt x="8153" y="4476"/>
                  </a:lnTo>
                  <a:lnTo>
                    <a:pt x="12197" y="2825"/>
                  </a:lnTo>
                  <a:cubicBezTo>
                    <a:pt x="12274" y="2792"/>
                    <a:pt x="12352" y="2814"/>
                    <a:pt x="12418" y="2858"/>
                  </a:cubicBezTo>
                  <a:cubicBezTo>
                    <a:pt x="12850" y="3268"/>
                    <a:pt x="13194" y="3767"/>
                    <a:pt x="13404" y="4321"/>
                  </a:cubicBezTo>
                  <a:cubicBezTo>
                    <a:pt x="13626" y="4852"/>
                    <a:pt x="13626" y="5451"/>
                    <a:pt x="13404" y="5982"/>
                  </a:cubicBezTo>
                  <a:cubicBezTo>
                    <a:pt x="13293" y="6215"/>
                    <a:pt x="13138" y="6414"/>
                    <a:pt x="12950" y="6569"/>
                  </a:cubicBezTo>
                  <a:cubicBezTo>
                    <a:pt x="12706" y="6758"/>
                    <a:pt x="12429" y="6913"/>
                    <a:pt x="12141" y="7012"/>
                  </a:cubicBezTo>
                  <a:lnTo>
                    <a:pt x="9605" y="8032"/>
                  </a:lnTo>
                  <a:lnTo>
                    <a:pt x="10934" y="12485"/>
                  </a:lnTo>
                  <a:cubicBezTo>
                    <a:pt x="10956" y="12551"/>
                    <a:pt x="10934" y="12629"/>
                    <a:pt x="10890" y="12684"/>
                  </a:cubicBezTo>
                  <a:cubicBezTo>
                    <a:pt x="10502" y="13138"/>
                    <a:pt x="9992" y="13482"/>
                    <a:pt x="9416" y="13681"/>
                  </a:cubicBezTo>
                  <a:cubicBezTo>
                    <a:pt x="8862" y="13847"/>
                    <a:pt x="8264" y="13803"/>
                    <a:pt x="7743" y="13559"/>
                  </a:cubicBezTo>
                  <a:cubicBezTo>
                    <a:pt x="7500" y="13438"/>
                    <a:pt x="7289" y="13282"/>
                    <a:pt x="7123" y="13083"/>
                  </a:cubicBezTo>
                  <a:cubicBezTo>
                    <a:pt x="6891" y="12839"/>
                    <a:pt x="6735" y="12540"/>
                    <a:pt x="6658" y="12230"/>
                  </a:cubicBezTo>
                  <a:lnTo>
                    <a:pt x="5827" y="9239"/>
                  </a:lnTo>
                  <a:lnTo>
                    <a:pt x="1728" y="10989"/>
                  </a:lnTo>
                  <a:cubicBezTo>
                    <a:pt x="1673" y="11000"/>
                    <a:pt x="1618" y="11000"/>
                    <a:pt x="1562" y="10978"/>
                  </a:cubicBezTo>
                  <a:close/>
                  <a:moveTo>
                    <a:pt x="1462" y="7012"/>
                  </a:move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6253413" y="449056"/>
              <a:ext cx="402975" cy="441638"/>
            </a:xfrm>
            <a:custGeom>
              <a:avLst/>
              <a:gdLst/>
              <a:ahLst/>
              <a:cxnLst/>
              <a:rect l="l" t="t" r="r" b="b"/>
              <a:pathLst>
                <a:path w="10746" h="11777" fill="none" extrusionOk="0">
                  <a:moveTo>
                    <a:pt x="8973" y="4465"/>
                  </a:moveTo>
                  <a:cubicBezTo>
                    <a:pt x="8729" y="4365"/>
                    <a:pt x="8475" y="4310"/>
                    <a:pt x="8209" y="4299"/>
                  </a:cubicBezTo>
                  <a:cubicBezTo>
                    <a:pt x="7943" y="4277"/>
                    <a:pt x="7688" y="4299"/>
                    <a:pt x="7433" y="4343"/>
                  </a:cubicBezTo>
                  <a:cubicBezTo>
                    <a:pt x="7688" y="3944"/>
                    <a:pt x="7854" y="3490"/>
                    <a:pt x="7899" y="3014"/>
                  </a:cubicBezTo>
                  <a:cubicBezTo>
                    <a:pt x="7954" y="2493"/>
                    <a:pt x="7832" y="1972"/>
                    <a:pt x="7555" y="1529"/>
                  </a:cubicBezTo>
                  <a:cubicBezTo>
                    <a:pt x="7068" y="710"/>
                    <a:pt x="6370" y="244"/>
                    <a:pt x="5473" y="122"/>
                  </a:cubicBezTo>
                  <a:cubicBezTo>
                    <a:pt x="4575" y="1"/>
                    <a:pt x="3534" y="289"/>
                    <a:pt x="2360" y="987"/>
                  </a:cubicBezTo>
                  <a:cubicBezTo>
                    <a:pt x="1462" y="1507"/>
                    <a:pt x="820" y="2050"/>
                    <a:pt x="432" y="2604"/>
                  </a:cubicBezTo>
                  <a:cubicBezTo>
                    <a:pt x="45" y="3158"/>
                    <a:pt x="0" y="3689"/>
                    <a:pt x="299" y="4210"/>
                  </a:cubicBezTo>
                  <a:cubicBezTo>
                    <a:pt x="432" y="4432"/>
                    <a:pt x="621" y="4620"/>
                    <a:pt x="853" y="4742"/>
                  </a:cubicBezTo>
                  <a:cubicBezTo>
                    <a:pt x="1064" y="4853"/>
                    <a:pt x="1296" y="4919"/>
                    <a:pt x="1540" y="4941"/>
                  </a:cubicBezTo>
                  <a:cubicBezTo>
                    <a:pt x="1684" y="4642"/>
                    <a:pt x="1883" y="4354"/>
                    <a:pt x="2116" y="4110"/>
                  </a:cubicBezTo>
                  <a:cubicBezTo>
                    <a:pt x="2404" y="3800"/>
                    <a:pt x="2747" y="3523"/>
                    <a:pt x="3135" y="3313"/>
                  </a:cubicBezTo>
                  <a:cubicBezTo>
                    <a:pt x="3600" y="3036"/>
                    <a:pt x="3999" y="2914"/>
                    <a:pt x="4332" y="2936"/>
                  </a:cubicBezTo>
                  <a:cubicBezTo>
                    <a:pt x="4642" y="2936"/>
                    <a:pt x="4919" y="3102"/>
                    <a:pt x="5074" y="3368"/>
                  </a:cubicBezTo>
                  <a:cubicBezTo>
                    <a:pt x="5406" y="3933"/>
                    <a:pt x="5196" y="4432"/>
                    <a:pt x="4465" y="4864"/>
                  </a:cubicBezTo>
                  <a:lnTo>
                    <a:pt x="3024" y="5717"/>
                  </a:lnTo>
                  <a:cubicBezTo>
                    <a:pt x="3002" y="5905"/>
                    <a:pt x="3024" y="6082"/>
                    <a:pt x="3080" y="6260"/>
                  </a:cubicBezTo>
                  <a:cubicBezTo>
                    <a:pt x="3146" y="6481"/>
                    <a:pt x="3246" y="6703"/>
                    <a:pt x="3368" y="6902"/>
                  </a:cubicBezTo>
                  <a:cubicBezTo>
                    <a:pt x="3479" y="7101"/>
                    <a:pt x="3623" y="7279"/>
                    <a:pt x="3778" y="7445"/>
                  </a:cubicBezTo>
                  <a:cubicBezTo>
                    <a:pt x="3911" y="7567"/>
                    <a:pt x="4055" y="7666"/>
                    <a:pt x="4210" y="7744"/>
                  </a:cubicBezTo>
                  <a:lnTo>
                    <a:pt x="5661" y="6891"/>
                  </a:lnTo>
                  <a:cubicBezTo>
                    <a:pt x="6148" y="6603"/>
                    <a:pt x="6536" y="6470"/>
                    <a:pt x="6824" y="6514"/>
                  </a:cubicBezTo>
                  <a:cubicBezTo>
                    <a:pt x="7134" y="6548"/>
                    <a:pt x="7389" y="6736"/>
                    <a:pt x="7533" y="7013"/>
                  </a:cubicBezTo>
                  <a:cubicBezTo>
                    <a:pt x="7699" y="7290"/>
                    <a:pt x="7721" y="7644"/>
                    <a:pt x="7577" y="7954"/>
                  </a:cubicBezTo>
                  <a:cubicBezTo>
                    <a:pt x="7433" y="8287"/>
                    <a:pt x="7101" y="8608"/>
                    <a:pt x="6580" y="8918"/>
                  </a:cubicBezTo>
                  <a:cubicBezTo>
                    <a:pt x="6137" y="9206"/>
                    <a:pt x="5628" y="9395"/>
                    <a:pt x="5096" y="9472"/>
                  </a:cubicBezTo>
                  <a:cubicBezTo>
                    <a:pt x="4741" y="9505"/>
                    <a:pt x="4376" y="9516"/>
                    <a:pt x="4010" y="9505"/>
                  </a:cubicBezTo>
                  <a:cubicBezTo>
                    <a:pt x="3877" y="9738"/>
                    <a:pt x="3811" y="9993"/>
                    <a:pt x="3800" y="10259"/>
                  </a:cubicBezTo>
                  <a:cubicBezTo>
                    <a:pt x="3789" y="10558"/>
                    <a:pt x="3866" y="10846"/>
                    <a:pt x="4021" y="11089"/>
                  </a:cubicBezTo>
                  <a:cubicBezTo>
                    <a:pt x="4298" y="11555"/>
                    <a:pt x="4786" y="11776"/>
                    <a:pt x="5506" y="11743"/>
                  </a:cubicBezTo>
                  <a:cubicBezTo>
                    <a:pt x="6215" y="11721"/>
                    <a:pt x="7112" y="11400"/>
                    <a:pt x="8176" y="10768"/>
                  </a:cubicBezTo>
                  <a:cubicBezTo>
                    <a:pt x="8696" y="10469"/>
                    <a:pt x="9173" y="10092"/>
                    <a:pt x="9594" y="9671"/>
                  </a:cubicBezTo>
                  <a:cubicBezTo>
                    <a:pt x="9959" y="9306"/>
                    <a:pt x="10258" y="8874"/>
                    <a:pt x="10469" y="8398"/>
                  </a:cubicBezTo>
                  <a:cubicBezTo>
                    <a:pt x="10657" y="7965"/>
                    <a:pt x="10746" y="7500"/>
                    <a:pt x="10735" y="7035"/>
                  </a:cubicBezTo>
                  <a:cubicBezTo>
                    <a:pt x="10712" y="6559"/>
                    <a:pt x="10568" y="6093"/>
                    <a:pt x="10314" y="5683"/>
                  </a:cubicBezTo>
                  <a:cubicBezTo>
                    <a:pt x="10147" y="5395"/>
                    <a:pt x="9937" y="5130"/>
                    <a:pt x="9682" y="4897"/>
                  </a:cubicBezTo>
                  <a:cubicBezTo>
                    <a:pt x="9472" y="4720"/>
                    <a:pt x="9228" y="4565"/>
                    <a:pt x="8973" y="4465"/>
                  </a:cubicBezTo>
                  <a:close/>
                </a:path>
              </a:pathLst>
            </a:custGeom>
            <a:noFill/>
            <a:ln w="1052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>
            <a:spLocks noGrp="1"/>
          </p:cNvSpPr>
          <p:nvPr>
            <p:ph type="subTitle" idx="1"/>
          </p:nvPr>
        </p:nvSpPr>
        <p:spPr>
          <a:xfrm>
            <a:off x="1590300" y="2319239"/>
            <a:ext cx="24261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2"/>
          </p:nvPr>
        </p:nvSpPr>
        <p:spPr>
          <a:xfrm>
            <a:off x="1590300" y="2031075"/>
            <a:ext cx="24261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3"/>
          </p:nvPr>
        </p:nvSpPr>
        <p:spPr>
          <a:xfrm>
            <a:off x="5991300" y="2319239"/>
            <a:ext cx="24261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4"/>
          </p:nvPr>
        </p:nvSpPr>
        <p:spPr>
          <a:xfrm>
            <a:off x="5991300" y="2031075"/>
            <a:ext cx="24261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5"/>
          </p:nvPr>
        </p:nvSpPr>
        <p:spPr>
          <a:xfrm>
            <a:off x="1590300" y="3802200"/>
            <a:ext cx="24261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6"/>
          </p:nvPr>
        </p:nvSpPr>
        <p:spPr>
          <a:xfrm>
            <a:off x="1590300" y="3514026"/>
            <a:ext cx="24261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7"/>
          </p:nvPr>
        </p:nvSpPr>
        <p:spPr>
          <a:xfrm>
            <a:off x="5991300" y="3802200"/>
            <a:ext cx="24261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8"/>
          </p:nvPr>
        </p:nvSpPr>
        <p:spPr>
          <a:xfrm>
            <a:off x="5991300" y="3514026"/>
            <a:ext cx="24261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-133500" y="540000"/>
            <a:ext cx="57003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-133500" y="463800"/>
            <a:ext cx="5776500" cy="54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5"/>
          <p:cNvSpPr txBox="1">
            <a:spLocks noGrp="1"/>
          </p:cNvSpPr>
          <p:nvPr>
            <p:ph type="title" idx="9" hasCustomPrompt="1"/>
          </p:nvPr>
        </p:nvSpPr>
        <p:spPr>
          <a:xfrm>
            <a:off x="721838" y="2105126"/>
            <a:ext cx="740700" cy="74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 idx="13" hasCustomPrompt="1"/>
          </p:nvPr>
        </p:nvSpPr>
        <p:spPr>
          <a:xfrm>
            <a:off x="721838" y="3588126"/>
            <a:ext cx="740700" cy="74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15"/>
          <p:cNvSpPr txBox="1">
            <a:spLocks noGrp="1"/>
          </p:cNvSpPr>
          <p:nvPr>
            <p:ph type="title" idx="14" hasCustomPrompt="1"/>
          </p:nvPr>
        </p:nvSpPr>
        <p:spPr>
          <a:xfrm>
            <a:off x="5122738" y="2105126"/>
            <a:ext cx="740700" cy="74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5"/>
          <p:cNvSpPr txBox="1">
            <a:spLocks noGrp="1"/>
          </p:cNvSpPr>
          <p:nvPr>
            <p:ph type="title" idx="15" hasCustomPrompt="1"/>
          </p:nvPr>
        </p:nvSpPr>
        <p:spPr>
          <a:xfrm>
            <a:off x="5122738" y="3588126"/>
            <a:ext cx="740700" cy="74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62" name="Google Shape;362;p15"/>
          <p:cNvGrpSpPr/>
          <p:nvPr/>
        </p:nvGrpSpPr>
        <p:grpSpPr>
          <a:xfrm>
            <a:off x="7674000" y="245631"/>
            <a:ext cx="559538" cy="588750"/>
            <a:chOff x="7674000" y="245631"/>
            <a:chExt cx="559538" cy="588750"/>
          </a:xfrm>
        </p:grpSpPr>
        <p:sp>
          <p:nvSpPr>
            <p:cNvPr id="363" name="Google Shape;363;p15"/>
            <p:cNvSpPr/>
            <p:nvPr/>
          </p:nvSpPr>
          <p:spPr>
            <a:xfrm>
              <a:off x="7695188" y="296031"/>
              <a:ext cx="538350" cy="538350"/>
            </a:xfrm>
            <a:custGeom>
              <a:avLst/>
              <a:gdLst/>
              <a:ahLst/>
              <a:cxnLst/>
              <a:rect l="l" t="t" r="r" b="b"/>
              <a:pathLst>
                <a:path w="14356" h="14356" extrusionOk="0">
                  <a:moveTo>
                    <a:pt x="7178" y="0"/>
                  </a:moveTo>
                  <a:cubicBezTo>
                    <a:pt x="3216" y="0"/>
                    <a:pt x="1" y="3216"/>
                    <a:pt x="1" y="7178"/>
                  </a:cubicBezTo>
                  <a:cubicBezTo>
                    <a:pt x="1" y="11140"/>
                    <a:pt x="3216" y="14356"/>
                    <a:pt x="7178" y="14356"/>
                  </a:cubicBezTo>
                  <a:cubicBezTo>
                    <a:pt x="11140" y="14356"/>
                    <a:pt x="14356" y="11140"/>
                    <a:pt x="14356" y="7178"/>
                  </a:cubicBezTo>
                  <a:cubicBezTo>
                    <a:pt x="14356" y="3216"/>
                    <a:pt x="11140" y="0"/>
                    <a:pt x="7178" y="0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7674000" y="245631"/>
              <a:ext cx="552038" cy="546263"/>
            </a:xfrm>
            <a:custGeom>
              <a:avLst/>
              <a:gdLst/>
              <a:ahLst/>
              <a:cxnLst/>
              <a:rect l="l" t="t" r="r" b="b"/>
              <a:pathLst>
                <a:path w="14721" h="14567" extrusionOk="0">
                  <a:moveTo>
                    <a:pt x="7295" y="511"/>
                  </a:moveTo>
                  <a:cubicBezTo>
                    <a:pt x="11017" y="511"/>
                    <a:pt x="14089" y="3537"/>
                    <a:pt x="14136" y="7316"/>
                  </a:cubicBezTo>
                  <a:cubicBezTo>
                    <a:pt x="14174" y="11148"/>
                    <a:pt x="11026" y="14216"/>
                    <a:pt x="7292" y="14216"/>
                  </a:cubicBezTo>
                  <a:cubicBezTo>
                    <a:pt x="7286" y="14216"/>
                    <a:pt x="7280" y="14216"/>
                    <a:pt x="7274" y="14216"/>
                  </a:cubicBezTo>
                  <a:cubicBezTo>
                    <a:pt x="7246" y="14217"/>
                    <a:pt x="7217" y="14217"/>
                    <a:pt x="7189" y="14217"/>
                  </a:cubicBezTo>
                  <a:cubicBezTo>
                    <a:pt x="3542" y="14217"/>
                    <a:pt x="479" y="11182"/>
                    <a:pt x="422" y="7469"/>
                  </a:cubicBezTo>
                  <a:cubicBezTo>
                    <a:pt x="365" y="3670"/>
                    <a:pt x="3408" y="550"/>
                    <a:pt x="7207" y="512"/>
                  </a:cubicBezTo>
                  <a:cubicBezTo>
                    <a:pt x="7237" y="511"/>
                    <a:pt x="7266" y="511"/>
                    <a:pt x="7295" y="511"/>
                  </a:cubicBezTo>
                  <a:close/>
                  <a:moveTo>
                    <a:pt x="7254" y="1"/>
                  </a:moveTo>
                  <a:cubicBezTo>
                    <a:pt x="3286" y="1"/>
                    <a:pt x="50" y="3243"/>
                    <a:pt x="87" y="7240"/>
                  </a:cubicBezTo>
                  <a:cubicBezTo>
                    <a:pt x="1" y="11154"/>
                    <a:pt x="3073" y="14408"/>
                    <a:pt x="6978" y="14561"/>
                  </a:cubicBezTo>
                  <a:cubicBezTo>
                    <a:pt x="7076" y="14565"/>
                    <a:pt x="7173" y="14567"/>
                    <a:pt x="7270" y="14567"/>
                  </a:cubicBezTo>
                  <a:cubicBezTo>
                    <a:pt x="11030" y="14567"/>
                    <a:pt x="14227" y="11701"/>
                    <a:pt x="14423" y="7699"/>
                  </a:cubicBezTo>
                  <a:cubicBezTo>
                    <a:pt x="14720" y="3632"/>
                    <a:pt x="11571" y="139"/>
                    <a:pt x="7494" y="5"/>
                  </a:cubicBezTo>
                  <a:cubicBezTo>
                    <a:pt x="7414" y="2"/>
                    <a:pt x="7334" y="1"/>
                    <a:pt x="7254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5"/>
          <p:cNvGrpSpPr/>
          <p:nvPr/>
        </p:nvGrpSpPr>
        <p:grpSpPr>
          <a:xfrm>
            <a:off x="8592384" y="1765871"/>
            <a:ext cx="1041515" cy="1034130"/>
            <a:chOff x="8551125" y="3282769"/>
            <a:chExt cx="1374938" cy="1365188"/>
          </a:xfrm>
        </p:grpSpPr>
        <p:sp>
          <p:nvSpPr>
            <p:cNvPr id="366" name="Google Shape;366;p15"/>
            <p:cNvSpPr/>
            <p:nvPr/>
          </p:nvSpPr>
          <p:spPr>
            <a:xfrm>
              <a:off x="9151913" y="3903544"/>
              <a:ext cx="209250" cy="207188"/>
            </a:xfrm>
            <a:custGeom>
              <a:avLst/>
              <a:gdLst/>
              <a:ahLst/>
              <a:cxnLst/>
              <a:rect l="l" t="t" r="r" b="b"/>
              <a:pathLst>
                <a:path w="5580" h="5525" extrusionOk="0">
                  <a:moveTo>
                    <a:pt x="3273" y="1712"/>
                  </a:moveTo>
                  <a:lnTo>
                    <a:pt x="3283" y="1722"/>
                  </a:lnTo>
                  <a:lnTo>
                    <a:pt x="3273" y="1722"/>
                  </a:lnTo>
                  <a:lnTo>
                    <a:pt x="3273" y="1712"/>
                  </a:lnTo>
                  <a:close/>
                  <a:moveTo>
                    <a:pt x="5407" y="2038"/>
                  </a:moveTo>
                  <a:cubicBezTo>
                    <a:pt x="5417" y="2076"/>
                    <a:pt x="5417" y="2105"/>
                    <a:pt x="5417" y="2143"/>
                  </a:cubicBezTo>
                  <a:lnTo>
                    <a:pt x="5407" y="2133"/>
                  </a:lnTo>
                  <a:lnTo>
                    <a:pt x="5407" y="2038"/>
                  </a:lnTo>
                  <a:close/>
                  <a:moveTo>
                    <a:pt x="3704" y="2172"/>
                  </a:moveTo>
                  <a:cubicBezTo>
                    <a:pt x="3713" y="2219"/>
                    <a:pt x="3704" y="2248"/>
                    <a:pt x="3675" y="2248"/>
                  </a:cubicBezTo>
                  <a:cubicBezTo>
                    <a:pt x="3685" y="2219"/>
                    <a:pt x="3694" y="2191"/>
                    <a:pt x="3704" y="2172"/>
                  </a:cubicBezTo>
                  <a:close/>
                  <a:moveTo>
                    <a:pt x="2689" y="3416"/>
                  </a:moveTo>
                  <a:lnTo>
                    <a:pt x="2708" y="3425"/>
                  </a:lnTo>
                  <a:cubicBezTo>
                    <a:pt x="2708" y="3435"/>
                    <a:pt x="2708" y="3435"/>
                    <a:pt x="2699" y="3444"/>
                  </a:cubicBezTo>
                  <a:cubicBezTo>
                    <a:pt x="2699" y="3435"/>
                    <a:pt x="2699" y="3425"/>
                    <a:pt x="2689" y="3416"/>
                  </a:cubicBezTo>
                  <a:close/>
                  <a:moveTo>
                    <a:pt x="4460" y="3980"/>
                  </a:moveTo>
                  <a:lnTo>
                    <a:pt x="4460" y="3980"/>
                  </a:lnTo>
                  <a:cubicBezTo>
                    <a:pt x="4476" y="3996"/>
                    <a:pt x="4492" y="4011"/>
                    <a:pt x="4508" y="4019"/>
                  </a:cubicBezTo>
                  <a:lnTo>
                    <a:pt x="4450" y="4019"/>
                  </a:lnTo>
                  <a:cubicBezTo>
                    <a:pt x="4458" y="4003"/>
                    <a:pt x="4460" y="3994"/>
                    <a:pt x="4460" y="3980"/>
                  </a:cubicBezTo>
                  <a:close/>
                  <a:moveTo>
                    <a:pt x="3866" y="4019"/>
                  </a:moveTo>
                  <a:lnTo>
                    <a:pt x="3847" y="4028"/>
                  </a:lnTo>
                  <a:cubicBezTo>
                    <a:pt x="3847" y="4019"/>
                    <a:pt x="3857" y="4019"/>
                    <a:pt x="3866" y="4019"/>
                  </a:cubicBezTo>
                  <a:close/>
                  <a:moveTo>
                    <a:pt x="2881" y="4105"/>
                  </a:moveTo>
                  <a:cubicBezTo>
                    <a:pt x="2874" y="4111"/>
                    <a:pt x="2868" y="4118"/>
                    <a:pt x="2862" y="4124"/>
                  </a:cubicBezTo>
                  <a:lnTo>
                    <a:pt x="2862" y="4124"/>
                  </a:lnTo>
                  <a:cubicBezTo>
                    <a:pt x="2862" y="4118"/>
                    <a:pt x="2862" y="4111"/>
                    <a:pt x="2862" y="4105"/>
                  </a:cubicBezTo>
                  <a:close/>
                  <a:moveTo>
                    <a:pt x="2805" y="1"/>
                  </a:moveTo>
                  <a:cubicBezTo>
                    <a:pt x="2597" y="1"/>
                    <a:pt x="2390" y="32"/>
                    <a:pt x="2192" y="95"/>
                  </a:cubicBezTo>
                  <a:cubicBezTo>
                    <a:pt x="2163" y="95"/>
                    <a:pt x="2134" y="104"/>
                    <a:pt x="2115" y="114"/>
                  </a:cubicBezTo>
                  <a:cubicBezTo>
                    <a:pt x="2109" y="113"/>
                    <a:pt x="2104" y="113"/>
                    <a:pt x="2098" y="113"/>
                  </a:cubicBezTo>
                  <a:cubicBezTo>
                    <a:pt x="2021" y="113"/>
                    <a:pt x="1966" y="172"/>
                    <a:pt x="1895" y="181"/>
                  </a:cubicBezTo>
                  <a:cubicBezTo>
                    <a:pt x="1646" y="229"/>
                    <a:pt x="1407" y="344"/>
                    <a:pt x="1215" y="516"/>
                  </a:cubicBezTo>
                  <a:cubicBezTo>
                    <a:pt x="1187" y="516"/>
                    <a:pt x="1158" y="545"/>
                    <a:pt x="1168" y="573"/>
                  </a:cubicBezTo>
                  <a:cubicBezTo>
                    <a:pt x="1101" y="650"/>
                    <a:pt x="957" y="621"/>
                    <a:pt x="928" y="746"/>
                  </a:cubicBezTo>
                  <a:cubicBezTo>
                    <a:pt x="881" y="765"/>
                    <a:pt x="842" y="813"/>
                    <a:pt x="814" y="861"/>
                  </a:cubicBezTo>
                  <a:cubicBezTo>
                    <a:pt x="785" y="861"/>
                    <a:pt x="756" y="889"/>
                    <a:pt x="756" y="918"/>
                  </a:cubicBezTo>
                  <a:cubicBezTo>
                    <a:pt x="689" y="947"/>
                    <a:pt x="680" y="1023"/>
                    <a:pt x="632" y="1081"/>
                  </a:cubicBezTo>
                  <a:cubicBezTo>
                    <a:pt x="488" y="1176"/>
                    <a:pt x="488" y="1349"/>
                    <a:pt x="412" y="1483"/>
                  </a:cubicBezTo>
                  <a:cubicBezTo>
                    <a:pt x="306" y="1540"/>
                    <a:pt x="249" y="1655"/>
                    <a:pt x="249" y="1770"/>
                  </a:cubicBezTo>
                  <a:cubicBezTo>
                    <a:pt x="163" y="1885"/>
                    <a:pt x="124" y="2028"/>
                    <a:pt x="124" y="2172"/>
                  </a:cubicBezTo>
                  <a:cubicBezTo>
                    <a:pt x="57" y="2229"/>
                    <a:pt x="86" y="2315"/>
                    <a:pt x="77" y="2401"/>
                  </a:cubicBezTo>
                  <a:lnTo>
                    <a:pt x="67" y="2507"/>
                  </a:lnTo>
                  <a:cubicBezTo>
                    <a:pt x="0" y="2669"/>
                    <a:pt x="0" y="2861"/>
                    <a:pt x="67" y="3023"/>
                  </a:cubicBezTo>
                  <a:cubicBezTo>
                    <a:pt x="67" y="3119"/>
                    <a:pt x="77" y="3215"/>
                    <a:pt x="77" y="3301"/>
                  </a:cubicBezTo>
                  <a:lnTo>
                    <a:pt x="191" y="3645"/>
                  </a:lnTo>
                  <a:cubicBezTo>
                    <a:pt x="230" y="3808"/>
                    <a:pt x="297" y="3971"/>
                    <a:pt x="402" y="4105"/>
                  </a:cubicBezTo>
                  <a:cubicBezTo>
                    <a:pt x="459" y="4258"/>
                    <a:pt x="555" y="4402"/>
                    <a:pt x="680" y="4507"/>
                  </a:cubicBezTo>
                  <a:cubicBezTo>
                    <a:pt x="727" y="4622"/>
                    <a:pt x="814" y="4717"/>
                    <a:pt x="919" y="4775"/>
                  </a:cubicBezTo>
                  <a:cubicBezTo>
                    <a:pt x="1024" y="4909"/>
                    <a:pt x="1158" y="5004"/>
                    <a:pt x="1311" y="5071"/>
                  </a:cubicBezTo>
                  <a:cubicBezTo>
                    <a:pt x="1436" y="5167"/>
                    <a:pt x="1570" y="5244"/>
                    <a:pt x="1713" y="5282"/>
                  </a:cubicBezTo>
                  <a:cubicBezTo>
                    <a:pt x="1761" y="5330"/>
                    <a:pt x="1828" y="5349"/>
                    <a:pt x="1885" y="5349"/>
                  </a:cubicBezTo>
                  <a:cubicBezTo>
                    <a:pt x="1952" y="5397"/>
                    <a:pt x="2029" y="5416"/>
                    <a:pt x="2106" y="5416"/>
                  </a:cubicBezTo>
                  <a:cubicBezTo>
                    <a:pt x="2177" y="5456"/>
                    <a:pt x="2256" y="5476"/>
                    <a:pt x="2335" y="5476"/>
                  </a:cubicBezTo>
                  <a:cubicBezTo>
                    <a:pt x="2351" y="5476"/>
                    <a:pt x="2367" y="5475"/>
                    <a:pt x="2383" y="5473"/>
                  </a:cubicBezTo>
                  <a:cubicBezTo>
                    <a:pt x="2507" y="5508"/>
                    <a:pt x="2634" y="5525"/>
                    <a:pt x="2761" y="5525"/>
                  </a:cubicBezTo>
                  <a:cubicBezTo>
                    <a:pt x="2878" y="5525"/>
                    <a:pt x="2995" y="5511"/>
                    <a:pt x="3110" y="5483"/>
                  </a:cubicBezTo>
                  <a:cubicBezTo>
                    <a:pt x="3149" y="5483"/>
                    <a:pt x="3177" y="5483"/>
                    <a:pt x="3206" y="5464"/>
                  </a:cubicBezTo>
                  <a:cubicBezTo>
                    <a:pt x="3221" y="5465"/>
                    <a:pt x="3237" y="5465"/>
                    <a:pt x="3252" y="5465"/>
                  </a:cubicBezTo>
                  <a:cubicBezTo>
                    <a:pt x="3390" y="5465"/>
                    <a:pt x="3526" y="5426"/>
                    <a:pt x="3646" y="5349"/>
                  </a:cubicBezTo>
                  <a:cubicBezTo>
                    <a:pt x="3654" y="5351"/>
                    <a:pt x="3662" y="5351"/>
                    <a:pt x="3669" y="5351"/>
                  </a:cubicBezTo>
                  <a:cubicBezTo>
                    <a:pt x="3739" y="5351"/>
                    <a:pt x="3791" y="5281"/>
                    <a:pt x="3856" y="5281"/>
                  </a:cubicBezTo>
                  <a:cubicBezTo>
                    <a:pt x="3859" y="5281"/>
                    <a:pt x="3863" y="5282"/>
                    <a:pt x="3866" y="5282"/>
                  </a:cubicBezTo>
                  <a:cubicBezTo>
                    <a:pt x="3991" y="5253"/>
                    <a:pt x="4106" y="5177"/>
                    <a:pt x="4173" y="5062"/>
                  </a:cubicBezTo>
                  <a:cubicBezTo>
                    <a:pt x="4178" y="5065"/>
                    <a:pt x="4183" y="5066"/>
                    <a:pt x="4187" y="5066"/>
                  </a:cubicBezTo>
                  <a:cubicBezTo>
                    <a:pt x="4197" y="5066"/>
                    <a:pt x="4204" y="5059"/>
                    <a:pt x="4211" y="5052"/>
                  </a:cubicBezTo>
                  <a:lnTo>
                    <a:pt x="4326" y="5004"/>
                  </a:lnTo>
                  <a:cubicBezTo>
                    <a:pt x="4527" y="4937"/>
                    <a:pt x="4689" y="4794"/>
                    <a:pt x="4795" y="4612"/>
                  </a:cubicBezTo>
                  <a:cubicBezTo>
                    <a:pt x="4843" y="4583"/>
                    <a:pt x="4881" y="4545"/>
                    <a:pt x="4900" y="4488"/>
                  </a:cubicBezTo>
                  <a:cubicBezTo>
                    <a:pt x="5024" y="4421"/>
                    <a:pt x="5053" y="4268"/>
                    <a:pt x="5130" y="4162"/>
                  </a:cubicBezTo>
                  <a:cubicBezTo>
                    <a:pt x="5225" y="4067"/>
                    <a:pt x="5292" y="3942"/>
                    <a:pt x="5302" y="3808"/>
                  </a:cubicBezTo>
                  <a:cubicBezTo>
                    <a:pt x="5340" y="3779"/>
                    <a:pt x="5359" y="3741"/>
                    <a:pt x="5359" y="3703"/>
                  </a:cubicBezTo>
                  <a:cubicBezTo>
                    <a:pt x="5426" y="3598"/>
                    <a:pt x="5465" y="3473"/>
                    <a:pt x="5455" y="3349"/>
                  </a:cubicBezTo>
                  <a:cubicBezTo>
                    <a:pt x="5465" y="3330"/>
                    <a:pt x="5465" y="3310"/>
                    <a:pt x="5455" y="3301"/>
                  </a:cubicBezTo>
                  <a:cubicBezTo>
                    <a:pt x="5580" y="2861"/>
                    <a:pt x="5570" y="2401"/>
                    <a:pt x="5426" y="1980"/>
                  </a:cubicBezTo>
                  <a:cubicBezTo>
                    <a:pt x="5417" y="1856"/>
                    <a:pt x="5379" y="1751"/>
                    <a:pt x="5312" y="1655"/>
                  </a:cubicBezTo>
                  <a:cubicBezTo>
                    <a:pt x="5254" y="1492"/>
                    <a:pt x="5158" y="1349"/>
                    <a:pt x="5024" y="1243"/>
                  </a:cubicBezTo>
                  <a:cubicBezTo>
                    <a:pt x="5015" y="1033"/>
                    <a:pt x="4862" y="928"/>
                    <a:pt x="4728" y="803"/>
                  </a:cubicBezTo>
                  <a:cubicBezTo>
                    <a:pt x="4613" y="650"/>
                    <a:pt x="4460" y="535"/>
                    <a:pt x="4288" y="449"/>
                  </a:cubicBezTo>
                  <a:cubicBezTo>
                    <a:pt x="4163" y="305"/>
                    <a:pt x="3981" y="315"/>
                    <a:pt x="3828" y="238"/>
                  </a:cubicBezTo>
                  <a:cubicBezTo>
                    <a:pt x="3675" y="133"/>
                    <a:pt x="3503" y="66"/>
                    <a:pt x="3321" y="66"/>
                  </a:cubicBezTo>
                  <a:cubicBezTo>
                    <a:pt x="3151" y="23"/>
                    <a:pt x="2978" y="1"/>
                    <a:pt x="2805" y="1"/>
                  </a:cubicBezTo>
                  <a:close/>
                </a:path>
              </a:pathLst>
            </a:custGeom>
            <a:solidFill>
              <a:srgbClr val="679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8551125" y="3282769"/>
              <a:ext cx="1374938" cy="1365188"/>
            </a:xfrm>
            <a:custGeom>
              <a:avLst/>
              <a:gdLst/>
              <a:ahLst/>
              <a:cxnLst/>
              <a:rect l="l" t="t" r="r" b="b"/>
              <a:pathLst>
                <a:path w="36665" h="36405" extrusionOk="0">
                  <a:moveTo>
                    <a:pt x="18136" y="324"/>
                  </a:moveTo>
                  <a:cubicBezTo>
                    <a:pt x="18447" y="324"/>
                    <a:pt x="18759" y="425"/>
                    <a:pt x="19064" y="628"/>
                  </a:cubicBezTo>
                  <a:cubicBezTo>
                    <a:pt x="19371" y="848"/>
                    <a:pt x="19648" y="1107"/>
                    <a:pt x="19897" y="1394"/>
                  </a:cubicBezTo>
                  <a:cubicBezTo>
                    <a:pt x="20299" y="1863"/>
                    <a:pt x="20624" y="2380"/>
                    <a:pt x="20883" y="2944"/>
                  </a:cubicBezTo>
                  <a:cubicBezTo>
                    <a:pt x="21553" y="4313"/>
                    <a:pt x="21983" y="5768"/>
                    <a:pt x="22347" y="7251"/>
                  </a:cubicBezTo>
                  <a:cubicBezTo>
                    <a:pt x="22357" y="7308"/>
                    <a:pt x="22366" y="7375"/>
                    <a:pt x="22366" y="7433"/>
                  </a:cubicBezTo>
                  <a:lnTo>
                    <a:pt x="18251" y="10543"/>
                  </a:lnTo>
                  <a:lnTo>
                    <a:pt x="13992" y="7442"/>
                  </a:lnTo>
                  <a:cubicBezTo>
                    <a:pt x="14097" y="6993"/>
                    <a:pt x="14212" y="6524"/>
                    <a:pt x="14337" y="6045"/>
                  </a:cubicBezTo>
                  <a:cubicBezTo>
                    <a:pt x="14691" y="4753"/>
                    <a:pt x="15102" y="3490"/>
                    <a:pt x="15772" y="2322"/>
                  </a:cubicBezTo>
                  <a:cubicBezTo>
                    <a:pt x="16002" y="1930"/>
                    <a:pt x="16270" y="1547"/>
                    <a:pt x="16567" y="1193"/>
                  </a:cubicBezTo>
                  <a:cubicBezTo>
                    <a:pt x="16739" y="992"/>
                    <a:pt x="16930" y="810"/>
                    <a:pt x="17150" y="667"/>
                  </a:cubicBezTo>
                  <a:cubicBezTo>
                    <a:pt x="17472" y="439"/>
                    <a:pt x="17803" y="324"/>
                    <a:pt x="18136" y="324"/>
                  </a:cubicBezTo>
                  <a:close/>
                  <a:moveTo>
                    <a:pt x="18251" y="11022"/>
                  </a:moveTo>
                  <a:lnTo>
                    <a:pt x="19954" y="12486"/>
                  </a:lnTo>
                  <a:lnTo>
                    <a:pt x="19926" y="12562"/>
                  </a:lnTo>
                  <a:lnTo>
                    <a:pt x="16557" y="12562"/>
                  </a:lnTo>
                  <a:cubicBezTo>
                    <a:pt x="16672" y="12333"/>
                    <a:pt x="17772" y="11318"/>
                    <a:pt x="18251" y="11022"/>
                  </a:cubicBezTo>
                  <a:close/>
                  <a:moveTo>
                    <a:pt x="22462" y="7806"/>
                  </a:moveTo>
                  <a:cubicBezTo>
                    <a:pt x="22826" y="9423"/>
                    <a:pt x="23074" y="11060"/>
                    <a:pt x="23237" y="12706"/>
                  </a:cubicBezTo>
                  <a:lnTo>
                    <a:pt x="22950" y="12706"/>
                  </a:lnTo>
                  <a:cubicBezTo>
                    <a:pt x="22232" y="12668"/>
                    <a:pt x="21514" y="12629"/>
                    <a:pt x="20797" y="12601"/>
                  </a:cubicBezTo>
                  <a:cubicBezTo>
                    <a:pt x="20644" y="12601"/>
                    <a:pt x="20500" y="12543"/>
                    <a:pt x="20385" y="12448"/>
                  </a:cubicBezTo>
                  <a:cubicBezTo>
                    <a:pt x="19820" y="11950"/>
                    <a:pt x="19246" y="11452"/>
                    <a:pt x="18672" y="10955"/>
                  </a:cubicBezTo>
                  <a:cubicBezTo>
                    <a:pt x="18624" y="10907"/>
                    <a:pt x="18586" y="10868"/>
                    <a:pt x="18538" y="10821"/>
                  </a:cubicBezTo>
                  <a:cubicBezTo>
                    <a:pt x="18720" y="10476"/>
                    <a:pt x="21754" y="8141"/>
                    <a:pt x="22462" y="7806"/>
                  </a:cubicBezTo>
                  <a:close/>
                  <a:moveTo>
                    <a:pt x="13963" y="7863"/>
                  </a:moveTo>
                  <a:cubicBezTo>
                    <a:pt x="15361" y="8763"/>
                    <a:pt x="16701" y="9749"/>
                    <a:pt x="17983" y="10811"/>
                  </a:cubicBezTo>
                  <a:lnTo>
                    <a:pt x="17236" y="11471"/>
                  </a:lnTo>
                  <a:cubicBezTo>
                    <a:pt x="16873" y="11797"/>
                    <a:pt x="16519" y="12132"/>
                    <a:pt x="16145" y="12457"/>
                  </a:cubicBezTo>
                  <a:cubicBezTo>
                    <a:pt x="16050" y="12543"/>
                    <a:pt x="15925" y="12601"/>
                    <a:pt x="15801" y="12620"/>
                  </a:cubicBezTo>
                  <a:cubicBezTo>
                    <a:pt x="14987" y="12687"/>
                    <a:pt x="14184" y="12735"/>
                    <a:pt x="13370" y="12792"/>
                  </a:cubicBezTo>
                  <a:cubicBezTo>
                    <a:pt x="13332" y="12792"/>
                    <a:pt x="13294" y="12783"/>
                    <a:pt x="13265" y="12773"/>
                  </a:cubicBezTo>
                  <a:cubicBezTo>
                    <a:pt x="13188" y="12256"/>
                    <a:pt x="13734" y="8390"/>
                    <a:pt x="13963" y="7863"/>
                  </a:cubicBezTo>
                  <a:close/>
                  <a:moveTo>
                    <a:pt x="29323" y="4884"/>
                  </a:moveTo>
                  <a:cubicBezTo>
                    <a:pt x="29488" y="4884"/>
                    <a:pt x="29653" y="4893"/>
                    <a:pt x="29821" y="4916"/>
                  </a:cubicBezTo>
                  <a:cubicBezTo>
                    <a:pt x="30644" y="5021"/>
                    <a:pt x="31180" y="5557"/>
                    <a:pt x="31334" y="6380"/>
                  </a:cubicBezTo>
                  <a:cubicBezTo>
                    <a:pt x="31410" y="6954"/>
                    <a:pt x="31381" y="7538"/>
                    <a:pt x="31247" y="8093"/>
                  </a:cubicBezTo>
                  <a:cubicBezTo>
                    <a:pt x="31066" y="8897"/>
                    <a:pt x="30798" y="9682"/>
                    <a:pt x="30453" y="10428"/>
                  </a:cubicBezTo>
                  <a:cubicBezTo>
                    <a:pt x="30003" y="11414"/>
                    <a:pt x="29496" y="12361"/>
                    <a:pt x="28922" y="13280"/>
                  </a:cubicBezTo>
                  <a:cubicBezTo>
                    <a:pt x="28884" y="13338"/>
                    <a:pt x="28836" y="13405"/>
                    <a:pt x="28807" y="13443"/>
                  </a:cubicBezTo>
                  <a:lnTo>
                    <a:pt x="23553" y="12706"/>
                  </a:lnTo>
                  <a:cubicBezTo>
                    <a:pt x="23371" y="10993"/>
                    <a:pt x="23094" y="9299"/>
                    <a:pt x="22739" y="7615"/>
                  </a:cubicBezTo>
                  <a:cubicBezTo>
                    <a:pt x="22816" y="7557"/>
                    <a:pt x="22854" y="7509"/>
                    <a:pt x="22912" y="7471"/>
                  </a:cubicBezTo>
                  <a:cubicBezTo>
                    <a:pt x="24079" y="6705"/>
                    <a:pt x="25323" y="6045"/>
                    <a:pt x="26615" y="5509"/>
                  </a:cubicBezTo>
                  <a:cubicBezTo>
                    <a:pt x="27371" y="5212"/>
                    <a:pt x="28147" y="4954"/>
                    <a:pt x="28970" y="4897"/>
                  </a:cubicBezTo>
                  <a:cubicBezTo>
                    <a:pt x="29089" y="4889"/>
                    <a:pt x="29206" y="4884"/>
                    <a:pt x="29323" y="4884"/>
                  </a:cubicBezTo>
                  <a:close/>
                  <a:moveTo>
                    <a:pt x="7106" y="5058"/>
                  </a:moveTo>
                  <a:cubicBezTo>
                    <a:pt x="7445" y="5058"/>
                    <a:pt x="7782" y="5106"/>
                    <a:pt x="8116" y="5174"/>
                  </a:cubicBezTo>
                  <a:cubicBezTo>
                    <a:pt x="9159" y="5394"/>
                    <a:pt x="10164" y="5758"/>
                    <a:pt x="11102" y="6246"/>
                  </a:cubicBezTo>
                  <a:cubicBezTo>
                    <a:pt x="11868" y="6638"/>
                    <a:pt x="12614" y="7069"/>
                    <a:pt x="13361" y="7490"/>
                  </a:cubicBezTo>
                  <a:cubicBezTo>
                    <a:pt x="13447" y="7538"/>
                    <a:pt x="13523" y="7595"/>
                    <a:pt x="13609" y="7662"/>
                  </a:cubicBezTo>
                  <a:cubicBezTo>
                    <a:pt x="13274" y="9356"/>
                    <a:pt x="13026" y="11069"/>
                    <a:pt x="12882" y="12792"/>
                  </a:cubicBezTo>
                  <a:lnTo>
                    <a:pt x="7685" y="13606"/>
                  </a:lnTo>
                  <a:cubicBezTo>
                    <a:pt x="7647" y="13567"/>
                    <a:pt x="7618" y="13529"/>
                    <a:pt x="7590" y="13491"/>
                  </a:cubicBezTo>
                  <a:cubicBezTo>
                    <a:pt x="6786" y="12227"/>
                    <a:pt x="6058" y="10935"/>
                    <a:pt x="5542" y="9538"/>
                  </a:cubicBezTo>
                  <a:cubicBezTo>
                    <a:pt x="5293" y="8945"/>
                    <a:pt x="5140" y="8313"/>
                    <a:pt x="5063" y="7672"/>
                  </a:cubicBezTo>
                  <a:cubicBezTo>
                    <a:pt x="5015" y="7289"/>
                    <a:pt x="5025" y="6906"/>
                    <a:pt x="5082" y="6524"/>
                  </a:cubicBezTo>
                  <a:cubicBezTo>
                    <a:pt x="5197" y="5777"/>
                    <a:pt x="5666" y="5308"/>
                    <a:pt x="6403" y="5136"/>
                  </a:cubicBezTo>
                  <a:cubicBezTo>
                    <a:pt x="6637" y="5081"/>
                    <a:pt x="6872" y="5058"/>
                    <a:pt x="7106" y="5058"/>
                  </a:cubicBezTo>
                  <a:close/>
                  <a:moveTo>
                    <a:pt x="21045" y="12945"/>
                  </a:moveTo>
                  <a:cubicBezTo>
                    <a:pt x="21782" y="12955"/>
                    <a:pt x="22510" y="13012"/>
                    <a:pt x="23275" y="13070"/>
                  </a:cubicBezTo>
                  <a:cubicBezTo>
                    <a:pt x="23352" y="13835"/>
                    <a:pt x="23428" y="14572"/>
                    <a:pt x="23438" y="15309"/>
                  </a:cubicBezTo>
                  <a:lnTo>
                    <a:pt x="23381" y="15328"/>
                  </a:lnTo>
                  <a:lnTo>
                    <a:pt x="21026" y="13003"/>
                  </a:lnTo>
                  <a:lnTo>
                    <a:pt x="21045" y="12945"/>
                  </a:lnTo>
                  <a:close/>
                  <a:moveTo>
                    <a:pt x="15466" y="12983"/>
                  </a:moveTo>
                  <a:cubicBezTo>
                    <a:pt x="15476" y="13003"/>
                    <a:pt x="15485" y="13012"/>
                    <a:pt x="15485" y="13031"/>
                  </a:cubicBezTo>
                  <a:cubicBezTo>
                    <a:pt x="15495" y="13041"/>
                    <a:pt x="15495" y="13050"/>
                    <a:pt x="15485" y="13060"/>
                  </a:cubicBezTo>
                  <a:cubicBezTo>
                    <a:pt x="15476" y="13079"/>
                    <a:pt x="15466" y="13108"/>
                    <a:pt x="15447" y="13127"/>
                  </a:cubicBezTo>
                  <a:lnTo>
                    <a:pt x="13112" y="15481"/>
                  </a:lnTo>
                  <a:lnTo>
                    <a:pt x="13035" y="15472"/>
                  </a:lnTo>
                  <a:lnTo>
                    <a:pt x="13045" y="15462"/>
                  </a:lnTo>
                  <a:cubicBezTo>
                    <a:pt x="13083" y="14706"/>
                    <a:pt x="13131" y="13950"/>
                    <a:pt x="13179" y="13165"/>
                  </a:cubicBezTo>
                  <a:cubicBezTo>
                    <a:pt x="13954" y="13070"/>
                    <a:pt x="14719" y="13022"/>
                    <a:pt x="15466" y="12983"/>
                  </a:cubicBezTo>
                  <a:close/>
                  <a:moveTo>
                    <a:pt x="23610" y="13098"/>
                  </a:moveTo>
                  <a:cubicBezTo>
                    <a:pt x="25256" y="13232"/>
                    <a:pt x="26902" y="13462"/>
                    <a:pt x="28520" y="13787"/>
                  </a:cubicBezTo>
                  <a:cubicBezTo>
                    <a:pt x="28462" y="14161"/>
                    <a:pt x="26204" y="17300"/>
                    <a:pt x="25639" y="17797"/>
                  </a:cubicBezTo>
                  <a:cubicBezTo>
                    <a:pt x="25591" y="17759"/>
                    <a:pt x="25543" y="17721"/>
                    <a:pt x="25496" y="17682"/>
                  </a:cubicBezTo>
                  <a:cubicBezTo>
                    <a:pt x="24979" y="17108"/>
                    <a:pt x="24462" y="16524"/>
                    <a:pt x="23945" y="15950"/>
                  </a:cubicBezTo>
                  <a:cubicBezTo>
                    <a:pt x="23830" y="15835"/>
                    <a:pt x="23763" y="15682"/>
                    <a:pt x="23763" y="15520"/>
                  </a:cubicBezTo>
                  <a:cubicBezTo>
                    <a:pt x="23716" y="14821"/>
                    <a:pt x="23658" y="14122"/>
                    <a:pt x="23610" y="13433"/>
                  </a:cubicBezTo>
                  <a:lnTo>
                    <a:pt x="23610" y="13108"/>
                  </a:lnTo>
                  <a:lnTo>
                    <a:pt x="23610" y="13098"/>
                  </a:lnTo>
                  <a:close/>
                  <a:moveTo>
                    <a:pt x="12815" y="13184"/>
                  </a:moveTo>
                  <a:cubicBezTo>
                    <a:pt x="12815" y="13290"/>
                    <a:pt x="12825" y="13376"/>
                    <a:pt x="12825" y="13452"/>
                  </a:cubicBezTo>
                  <a:cubicBezTo>
                    <a:pt x="12786" y="14208"/>
                    <a:pt x="12738" y="14965"/>
                    <a:pt x="12700" y="15721"/>
                  </a:cubicBezTo>
                  <a:cubicBezTo>
                    <a:pt x="12700" y="15864"/>
                    <a:pt x="12643" y="16017"/>
                    <a:pt x="12537" y="16123"/>
                  </a:cubicBezTo>
                  <a:cubicBezTo>
                    <a:pt x="12078" y="16649"/>
                    <a:pt x="11628" y="17185"/>
                    <a:pt x="11169" y="17711"/>
                  </a:cubicBezTo>
                  <a:cubicBezTo>
                    <a:pt x="11102" y="17788"/>
                    <a:pt x="11025" y="17855"/>
                    <a:pt x="10958" y="17922"/>
                  </a:cubicBezTo>
                  <a:cubicBezTo>
                    <a:pt x="10537" y="17625"/>
                    <a:pt x="8126" y="14457"/>
                    <a:pt x="7944" y="13950"/>
                  </a:cubicBezTo>
                  <a:cubicBezTo>
                    <a:pt x="9552" y="13596"/>
                    <a:pt x="11178" y="13347"/>
                    <a:pt x="12815" y="13184"/>
                  </a:cubicBezTo>
                  <a:close/>
                  <a:moveTo>
                    <a:pt x="12595" y="16515"/>
                  </a:moveTo>
                  <a:lnTo>
                    <a:pt x="12671" y="16534"/>
                  </a:lnTo>
                  <a:lnTo>
                    <a:pt x="12671" y="19855"/>
                  </a:lnTo>
                  <a:cubicBezTo>
                    <a:pt x="12442" y="19750"/>
                    <a:pt x="11446" y="18649"/>
                    <a:pt x="11159" y="18190"/>
                  </a:cubicBezTo>
                  <a:cubicBezTo>
                    <a:pt x="11609" y="17615"/>
                    <a:pt x="12097" y="17060"/>
                    <a:pt x="12595" y="16515"/>
                  </a:cubicBezTo>
                  <a:close/>
                  <a:moveTo>
                    <a:pt x="23830" y="16381"/>
                  </a:moveTo>
                  <a:cubicBezTo>
                    <a:pt x="24089" y="16534"/>
                    <a:pt x="25209" y="17778"/>
                    <a:pt x="25400" y="18132"/>
                  </a:cubicBezTo>
                  <a:lnTo>
                    <a:pt x="23907" y="19874"/>
                  </a:lnTo>
                  <a:lnTo>
                    <a:pt x="23830" y="19845"/>
                  </a:lnTo>
                  <a:lnTo>
                    <a:pt x="23830" y="16381"/>
                  </a:lnTo>
                  <a:close/>
                  <a:moveTo>
                    <a:pt x="29046" y="13893"/>
                  </a:moveTo>
                  <a:cubicBezTo>
                    <a:pt x="30635" y="14237"/>
                    <a:pt x="32185" y="14668"/>
                    <a:pt x="33640" y="15395"/>
                  </a:cubicBezTo>
                  <a:cubicBezTo>
                    <a:pt x="34118" y="15634"/>
                    <a:pt x="34568" y="15912"/>
                    <a:pt x="34999" y="16218"/>
                  </a:cubicBezTo>
                  <a:cubicBezTo>
                    <a:pt x="35296" y="16448"/>
                    <a:pt x="35564" y="16716"/>
                    <a:pt x="35793" y="17022"/>
                  </a:cubicBezTo>
                  <a:cubicBezTo>
                    <a:pt x="36262" y="17654"/>
                    <a:pt x="36253" y="18314"/>
                    <a:pt x="35832" y="18984"/>
                  </a:cubicBezTo>
                  <a:cubicBezTo>
                    <a:pt x="35621" y="19300"/>
                    <a:pt x="35353" y="19587"/>
                    <a:pt x="35047" y="19826"/>
                  </a:cubicBezTo>
                  <a:cubicBezTo>
                    <a:pt x="34396" y="20324"/>
                    <a:pt x="33688" y="20735"/>
                    <a:pt x="32932" y="21042"/>
                  </a:cubicBezTo>
                  <a:cubicBezTo>
                    <a:pt x="31735" y="21549"/>
                    <a:pt x="30501" y="21941"/>
                    <a:pt x="29238" y="22228"/>
                  </a:cubicBezTo>
                  <a:cubicBezTo>
                    <a:pt x="29171" y="22247"/>
                    <a:pt x="29104" y="22257"/>
                    <a:pt x="29037" y="22257"/>
                  </a:cubicBezTo>
                  <a:lnTo>
                    <a:pt x="25917" y="18094"/>
                  </a:lnTo>
                  <a:lnTo>
                    <a:pt x="28979" y="13893"/>
                  </a:lnTo>
                  <a:close/>
                  <a:moveTo>
                    <a:pt x="7551" y="14055"/>
                  </a:moveTo>
                  <a:lnTo>
                    <a:pt x="10690" y="18209"/>
                  </a:lnTo>
                  <a:cubicBezTo>
                    <a:pt x="9676" y="19616"/>
                    <a:pt x="8652" y="21013"/>
                    <a:pt x="7609" y="22458"/>
                  </a:cubicBezTo>
                  <a:cubicBezTo>
                    <a:pt x="7331" y="22391"/>
                    <a:pt x="7015" y="22324"/>
                    <a:pt x="6709" y="22247"/>
                  </a:cubicBezTo>
                  <a:cubicBezTo>
                    <a:pt x="5494" y="21970"/>
                    <a:pt x="4307" y="21568"/>
                    <a:pt x="3168" y="21061"/>
                  </a:cubicBezTo>
                  <a:cubicBezTo>
                    <a:pt x="2556" y="20802"/>
                    <a:pt x="1981" y="20458"/>
                    <a:pt x="1465" y="20046"/>
                  </a:cubicBezTo>
                  <a:cubicBezTo>
                    <a:pt x="1187" y="19817"/>
                    <a:pt x="948" y="19558"/>
                    <a:pt x="728" y="19271"/>
                  </a:cubicBezTo>
                  <a:cubicBezTo>
                    <a:pt x="316" y="18687"/>
                    <a:pt x="297" y="18056"/>
                    <a:pt x="651" y="17424"/>
                  </a:cubicBezTo>
                  <a:cubicBezTo>
                    <a:pt x="843" y="17108"/>
                    <a:pt x="1082" y="16831"/>
                    <a:pt x="1369" y="16591"/>
                  </a:cubicBezTo>
                  <a:cubicBezTo>
                    <a:pt x="1943" y="16113"/>
                    <a:pt x="2584" y="15721"/>
                    <a:pt x="3273" y="15424"/>
                  </a:cubicBezTo>
                  <a:cubicBezTo>
                    <a:pt x="4594" y="14811"/>
                    <a:pt x="5972" y="14409"/>
                    <a:pt x="7379" y="14065"/>
                  </a:cubicBezTo>
                  <a:cubicBezTo>
                    <a:pt x="7436" y="14055"/>
                    <a:pt x="7494" y="14055"/>
                    <a:pt x="7551" y="14055"/>
                  </a:cubicBezTo>
                  <a:close/>
                  <a:moveTo>
                    <a:pt x="25620" y="18400"/>
                  </a:moveTo>
                  <a:cubicBezTo>
                    <a:pt x="26041" y="18697"/>
                    <a:pt x="28424" y="21855"/>
                    <a:pt x="28616" y="22372"/>
                  </a:cubicBezTo>
                  <a:cubicBezTo>
                    <a:pt x="26998" y="22716"/>
                    <a:pt x="25362" y="22975"/>
                    <a:pt x="23725" y="23128"/>
                  </a:cubicBezTo>
                  <a:cubicBezTo>
                    <a:pt x="23696" y="23090"/>
                    <a:pt x="23687" y="23051"/>
                    <a:pt x="23687" y="23013"/>
                  </a:cubicBezTo>
                  <a:cubicBezTo>
                    <a:pt x="23725" y="22219"/>
                    <a:pt x="23763" y="21424"/>
                    <a:pt x="23821" y="20640"/>
                  </a:cubicBezTo>
                  <a:cubicBezTo>
                    <a:pt x="23830" y="20515"/>
                    <a:pt x="23878" y="20400"/>
                    <a:pt x="23955" y="20305"/>
                  </a:cubicBezTo>
                  <a:cubicBezTo>
                    <a:pt x="24462" y="19711"/>
                    <a:pt x="24988" y="19108"/>
                    <a:pt x="25505" y="18515"/>
                  </a:cubicBezTo>
                  <a:cubicBezTo>
                    <a:pt x="25543" y="18477"/>
                    <a:pt x="25582" y="18448"/>
                    <a:pt x="25620" y="18400"/>
                  </a:cubicBezTo>
                  <a:close/>
                  <a:moveTo>
                    <a:pt x="10958" y="18467"/>
                  </a:moveTo>
                  <a:lnTo>
                    <a:pt x="11590" y="19175"/>
                  </a:lnTo>
                  <a:cubicBezTo>
                    <a:pt x="11925" y="19539"/>
                    <a:pt x="12250" y="19903"/>
                    <a:pt x="12576" y="20266"/>
                  </a:cubicBezTo>
                  <a:cubicBezTo>
                    <a:pt x="12652" y="20362"/>
                    <a:pt x="12710" y="20467"/>
                    <a:pt x="12729" y="20592"/>
                  </a:cubicBezTo>
                  <a:cubicBezTo>
                    <a:pt x="12796" y="21424"/>
                    <a:pt x="12844" y="22247"/>
                    <a:pt x="12901" y="23080"/>
                  </a:cubicBezTo>
                  <a:cubicBezTo>
                    <a:pt x="12892" y="23109"/>
                    <a:pt x="12892" y="23138"/>
                    <a:pt x="12882" y="23157"/>
                  </a:cubicBezTo>
                  <a:cubicBezTo>
                    <a:pt x="12847" y="23166"/>
                    <a:pt x="12784" y="23170"/>
                    <a:pt x="12698" y="23170"/>
                  </a:cubicBezTo>
                  <a:cubicBezTo>
                    <a:pt x="11808" y="23170"/>
                    <a:pt x="8458" y="22706"/>
                    <a:pt x="8030" y="22496"/>
                  </a:cubicBezTo>
                  <a:cubicBezTo>
                    <a:pt x="8154" y="22085"/>
                    <a:pt x="10384" y="19013"/>
                    <a:pt x="10958" y="18467"/>
                  </a:cubicBezTo>
                  <a:close/>
                  <a:moveTo>
                    <a:pt x="23419" y="20908"/>
                  </a:moveTo>
                  <a:lnTo>
                    <a:pt x="23486" y="20927"/>
                  </a:lnTo>
                  <a:lnTo>
                    <a:pt x="23486" y="20927"/>
                  </a:lnTo>
                  <a:cubicBezTo>
                    <a:pt x="23485" y="21670"/>
                    <a:pt x="23428" y="22404"/>
                    <a:pt x="23352" y="23166"/>
                  </a:cubicBezTo>
                  <a:cubicBezTo>
                    <a:pt x="22586" y="23243"/>
                    <a:pt x="21849" y="23319"/>
                    <a:pt x="21103" y="23329"/>
                  </a:cubicBezTo>
                  <a:lnTo>
                    <a:pt x="21074" y="23272"/>
                  </a:lnTo>
                  <a:lnTo>
                    <a:pt x="23419" y="20908"/>
                  </a:lnTo>
                  <a:close/>
                  <a:moveTo>
                    <a:pt x="13150" y="20898"/>
                  </a:moveTo>
                  <a:lnTo>
                    <a:pt x="15600" y="23310"/>
                  </a:lnTo>
                  <a:cubicBezTo>
                    <a:pt x="15590" y="23329"/>
                    <a:pt x="15581" y="23358"/>
                    <a:pt x="15581" y="23377"/>
                  </a:cubicBezTo>
                  <a:lnTo>
                    <a:pt x="15581" y="23377"/>
                  </a:lnTo>
                  <a:cubicBezTo>
                    <a:pt x="14809" y="23376"/>
                    <a:pt x="14046" y="23310"/>
                    <a:pt x="13265" y="23243"/>
                  </a:cubicBezTo>
                  <a:cubicBezTo>
                    <a:pt x="13179" y="22458"/>
                    <a:pt x="13121" y="21692"/>
                    <a:pt x="13093" y="20927"/>
                  </a:cubicBezTo>
                  <a:lnTo>
                    <a:pt x="13150" y="20898"/>
                  </a:lnTo>
                  <a:close/>
                  <a:moveTo>
                    <a:pt x="20222" y="12907"/>
                  </a:moveTo>
                  <a:cubicBezTo>
                    <a:pt x="20356" y="12907"/>
                    <a:pt x="20490" y="12955"/>
                    <a:pt x="20577" y="13060"/>
                  </a:cubicBezTo>
                  <a:cubicBezTo>
                    <a:pt x="21495" y="13960"/>
                    <a:pt x="22414" y="14859"/>
                    <a:pt x="23333" y="15759"/>
                  </a:cubicBezTo>
                  <a:cubicBezTo>
                    <a:pt x="23428" y="15855"/>
                    <a:pt x="23486" y="15998"/>
                    <a:pt x="23486" y="16142"/>
                  </a:cubicBezTo>
                  <a:cubicBezTo>
                    <a:pt x="23505" y="16792"/>
                    <a:pt x="23534" y="17443"/>
                    <a:pt x="23553" y="18094"/>
                  </a:cubicBezTo>
                  <a:lnTo>
                    <a:pt x="23534" y="18094"/>
                  </a:lnTo>
                  <a:cubicBezTo>
                    <a:pt x="23534" y="18706"/>
                    <a:pt x="23524" y="19319"/>
                    <a:pt x="23524" y="19931"/>
                  </a:cubicBezTo>
                  <a:cubicBezTo>
                    <a:pt x="23534" y="20161"/>
                    <a:pt x="23448" y="20381"/>
                    <a:pt x="23285" y="20544"/>
                  </a:cubicBezTo>
                  <a:cubicBezTo>
                    <a:pt x="22414" y="21415"/>
                    <a:pt x="21553" y="22295"/>
                    <a:pt x="20701" y="23176"/>
                  </a:cubicBezTo>
                  <a:cubicBezTo>
                    <a:pt x="20583" y="23302"/>
                    <a:pt x="20423" y="23378"/>
                    <a:pt x="20253" y="23378"/>
                  </a:cubicBezTo>
                  <a:cubicBezTo>
                    <a:pt x="20243" y="23378"/>
                    <a:pt x="20233" y="23377"/>
                    <a:pt x="20222" y="23377"/>
                  </a:cubicBezTo>
                  <a:cubicBezTo>
                    <a:pt x="18978" y="23386"/>
                    <a:pt x="17744" y="23405"/>
                    <a:pt x="16500" y="23425"/>
                  </a:cubicBezTo>
                  <a:cubicBezTo>
                    <a:pt x="16489" y="23425"/>
                    <a:pt x="16479" y="23425"/>
                    <a:pt x="16469" y="23425"/>
                  </a:cubicBezTo>
                  <a:cubicBezTo>
                    <a:pt x="16259" y="23425"/>
                    <a:pt x="16052" y="23331"/>
                    <a:pt x="15906" y="23176"/>
                  </a:cubicBezTo>
                  <a:cubicBezTo>
                    <a:pt x="15026" y="22305"/>
                    <a:pt x="14136" y="21444"/>
                    <a:pt x="13246" y="20582"/>
                  </a:cubicBezTo>
                  <a:cubicBezTo>
                    <a:pt x="13112" y="20448"/>
                    <a:pt x="13035" y="20266"/>
                    <a:pt x="13035" y="20075"/>
                  </a:cubicBezTo>
                  <a:cubicBezTo>
                    <a:pt x="13035" y="18812"/>
                    <a:pt x="13026" y="17539"/>
                    <a:pt x="13016" y="16276"/>
                  </a:cubicBezTo>
                  <a:cubicBezTo>
                    <a:pt x="13006" y="16113"/>
                    <a:pt x="13073" y="15960"/>
                    <a:pt x="13188" y="15845"/>
                  </a:cubicBezTo>
                  <a:cubicBezTo>
                    <a:pt x="14078" y="14945"/>
                    <a:pt x="14968" y="14036"/>
                    <a:pt x="15849" y="13127"/>
                  </a:cubicBezTo>
                  <a:cubicBezTo>
                    <a:pt x="15954" y="13003"/>
                    <a:pt x="16107" y="12936"/>
                    <a:pt x="16270" y="12936"/>
                  </a:cubicBezTo>
                  <a:cubicBezTo>
                    <a:pt x="17591" y="12926"/>
                    <a:pt x="18911" y="12916"/>
                    <a:pt x="20222" y="12907"/>
                  </a:cubicBezTo>
                  <a:close/>
                  <a:moveTo>
                    <a:pt x="20002" y="23721"/>
                  </a:moveTo>
                  <a:cubicBezTo>
                    <a:pt x="19926" y="23922"/>
                    <a:pt x="18787" y="24975"/>
                    <a:pt x="18318" y="25272"/>
                  </a:cubicBezTo>
                  <a:cubicBezTo>
                    <a:pt x="17725" y="24803"/>
                    <a:pt x="17150" y="24315"/>
                    <a:pt x="16595" y="23788"/>
                  </a:cubicBezTo>
                  <a:lnTo>
                    <a:pt x="16614" y="23721"/>
                  </a:lnTo>
                  <a:close/>
                  <a:moveTo>
                    <a:pt x="23102" y="23497"/>
                  </a:moveTo>
                  <a:cubicBezTo>
                    <a:pt x="23167" y="23497"/>
                    <a:pt x="23237" y="23501"/>
                    <a:pt x="23333" y="23501"/>
                  </a:cubicBezTo>
                  <a:cubicBezTo>
                    <a:pt x="23208" y="25166"/>
                    <a:pt x="22979" y="26822"/>
                    <a:pt x="22644" y="28459"/>
                  </a:cubicBezTo>
                  <a:cubicBezTo>
                    <a:pt x="21246" y="27559"/>
                    <a:pt x="19897" y="26583"/>
                    <a:pt x="18615" y="25521"/>
                  </a:cubicBezTo>
                  <a:cubicBezTo>
                    <a:pt x="18682" y="25444"/>
                    <a:pt x="18720" y="25387"/>
                    <a:pt x="18768" y="25348"/>
                  </a:cubicBezTo>
                  <a:cubicBezTo>
                    <a:pt x="19332" y="24841"/>
                    <a:pt x="19897" y="24343"/>
                    <a:pt x="20462" y="23827"/>
                  </a:cubicBezTo>
                  <a:cubicBezTo>
                    <a:pt x="20577" y="23721"/>
                    <a:pt x="20730" y="23654"/>
                    <a:pt x="20892" y="23645"/>
                  </a:cubicBezTo>
                  <a:cubicBezTo>
                    <a:pt x="21601" y="23606"/>
                    <a:pt x="22299" y="23549"/>
                    <a:pt x="23007" y="23501"/>
                  </a:cubicBezTo>
                  <a:cubicBezTo>
                    <a:pt x="23039" y="23498"/>
                    <a:pt x="23070" y="23497"/>
                    <a:pt x="23102" y="23497"/>
                  </a:cubicBezTo>
                  <a:close/>
                  <a:moveTo>
                    <a:pt x="13284" y="23559"/>
                  </a:moveTo>
                  <a:lnTo>
                    <a:pt x="13284" y="23559"/>
                  </a:lnTo>
                  <a:cubicBezTo>
                    <a:pt x="13494" y="23578"/>
                    <a:pt x="13657" y="23587"/>
                    <a:pt x="13829" y="23597"/>
                  </a:cubicBezTo>
                  <a:cubicBezTo>
                    <a:pt x="14490" y="23635"/>
                    <a:pt x="15141" y="23664"/>
                    <a:pt x="15811" y="23693"/>
                  </a:cubicBezTo>
                  <a:cubicBezTo>
                    <a:pt x="15944" y="23693"/>
                    <a:pt x="16088" y="23750"/>
                    <a:pt x="16193" y="23836"/>
                  </a:cubicBezTo>
                  <a:cubicBezTo>
                    <a:pt x="16758" y="24324"/>
                    <a:pt x="17313" y="24803"/>
                    <a:pt x="17868" y="25281"/>
                  </a:cubicBezTo>
                  <a:cubicBezTo>
                    <a:pt x="17935" y="25329"/>
                    <a:pt x="18002" y="25377"/>
                    <a:pt x="18069" y="25415"/>
                  </a:cubicBezTo>
                  <a:cubicBezTo>
                    <a:pt x="17839" y="25827"/>
                    <a:pt x="14624" y="28277"/>
                    <a:pt x="14050" y="28487"/>
                  </a:cubicBezTo>
                  <a:cubicBezTo>
                    <a:pt x="13705" y="26860"/>
                    <a:pt x="13447" y="25214"/>
                    <a:pt x="13284" y="23559"/>
                  </a:cubicBezTo>
                  <a:close/>
                  <a:moveTo>
                    <a:pt x="28836" y="22688"/>
                  </a:moveTo>
                  <a:cubicBezTo>
                    <a:pt x="28874" y="22726"/>
                    <a:pt x="28912" y="22764"/>
                    <a:pt x="28941" y="22812"/>
                  </a:cubicBezTo>
                  <a:cubicBezTo>
                    <a:pt x="29735" y="24047"/>
                    <a:pt x="30453" y="25320"/>
                    <a:pt x="30979" y="26698"/>
                  </a:cubicBezTo>
                  <a:cubicBezTo>
                    <a:pt x="31257" y="27435"/>
                    <a:pt x="31487" y="28191"/>
                    <a:pt x="31515" y="28985"/>
                  </a:cubicBezTo>
                  <a:cubicBezTo>
                    <a:pt x="31525" y="29272"/>
                    <a:pt x="31496" y="29569"/>
                    <a:pt x="31439" y="29856"/>
                  </a:cubicBezTo>
                  <a:cubicBezTo>
                    <a:pt x="31305" y="30516"/>
                    <a:pt x="30893" y="30937"/>
                    <a:pt x="30243" y="31119"/>
                  </a:cubicBezTo>
                  <a:cubicBezTo>
                    <a:pt x="29971" y="31193"/>
                    <a:pt x="29699" y="31222"/>
                    <a:pt x="29428" y="31222"/>
                  </a:cubicBezTo>
                  <a:cubicBezTo>
                    <a:pt x="29135" y="31222"/>
                    <a:pt x="28842" y="31188"/>
                    <a:pt x="28549" y="31138"/>
                  </a:cubicBezTo>
                  <a:cubicBezTo>
                    <a:pt x="27745" y="30985"/>
                    <a:pt x="26960" y="30736"/>
                    <a:pt x="26204" y="30401"/>
                  </a:cubicBezTo>
                  <a:cubicBezTo>
                    <a:pt x="25142" y="29932"/>
                    <a:pt x="24108" y="29387"/>
                    <a:pt x="23122" y="28765"/>
                  </a:cubicBezTo>
                  <a:cubicBezTo>
                    <a:pt x="23055" y="28727"/>
                    <a:pt x="22998" y="28679"/>
                    <a:pt x="22921" y="28621"/>
                  </a:cubicBezTo>
                  <a:lnTo>
                    <a:pt x="22921" y="28612"/>
                  </a:lnTo>
                  <a:cubicBezTo>
                    <a:pt x="23247" y="26937"/>
                    <a:pt x="23486" y="25253"/>
                    <a:pt x="23639" y="23559"/>
                  </a:cubicBezTo>
                  <a:cubicBezTo>
                    <a:pt x="23639" y="23539"/>
                    <a:pt x="23649" y="23520"/>
                    <a:pt x="23658" y="23501"/>
                  </a:cubicBezTo>
                  <a:lnTo>
                    <a:pt x="28836" y="22688"/>
                  </a:lnTo>
                  <a:close/>
                  <a:moveTo>
                    <a:pt x="7819" y="22803"/>
                  </a:moveTo>
                  <a:cubicBezTo>
                    <a:pt x="9494" y="23138"/>
                    <a:pt x="11188" y="23377"/>
                    <a:pt x="12892" y="23520"/>
                  </a:cubicBezTo>
                  <a:cubicBezTo>
                    <a:pt x="13169" y="25281"/>
                    <a:pt x="13437" y="27004"/>
                    <a:pt x="13705" y="28746"/>
                  </a:cubicBezTo>
                  <a:cubicBezTo>
                    <a:pt x="13686" y="28774"/>
                    <a:pt x="13667" y="28794"/>
                    <a:pt x="13638" y="28813"/>
                  </a:cubicBezTo>
                  <a:cubicBezTo>
                    <a:pt x="12298" y="29664"/>
                    <a:pt x="10930" y="30430"/>
                    <a:pt x="9427" y="30956"/>
                  </a:cubicBezTo>
                  <a:cubicBezTo>
                    <a:pt x="8891" y="31167"/>
                    <a:pt x="8327" y="31301"/>
                    <a:pt x="7752" y="31358"/>
                  </a:cubicBezTo>
                  <a:cubicBezTo>
                    <a:pt x="7622" y="31369"/>
                    <a:pt x="7490" y="31374"/>
                    <a:pt x="7358" y="31374"/>
                  </a:cubicBezTo>
                  <a:cubicBezTo>
                    <a:pt x="7122" y="31374"/>
                    <a:pt x="6885" y="31357"/>
                    <a:pt x="6652" y="31320"/>
                  </a:cubicBezTo>
                  <a:cubicBezTo>
                    <a:pt x="5944" y="31196"/>
                    <a:pt x="5494" y="30755"/>
                    <a:pt x="5312" y="30057"/>
                  </a:cubicBezTo>
                  <a:cubicBezTo>
                    <a:pt x="5207" y="29578"/>
                    <a:pt x="5197" y="29081"/>
                    <a:pt x="5283" y="28593"/>
                  </a:cubicBezTo>
                  <a:cubicBezTo>
                    <a:pt x="5427" y="27741"/>
                    <a:pt x="5676" y="26918"/>
                    <a:pt x="6030" y="26123"/>
                  </a:cubicBezTo>
                  <a:cubicBezTo>
                    <a:pt x="6489" y="25052"/>
                    <a:pt x="7035" y="24008"/>
                    <a:pt x="7657" y="23013"/>
                  </a:cubicBezTo>
                  <a:cubicBezTo>
                    <a:pt x="7704" y="22946"/>
                    <a:pt x="7762" y="22870"/>
                    <a:pt x="7819" y="22803"/>
                  </a:cubicBezTo>
                  <a:close/>
                  <a:moveTo>
                    <a:pt x="18366" y="25760"/>
                  </a:moveTo>
                  <a:lnTo>
                    <a:pt x="22548" y="28813"/>
                  </a:lnTo>
                  <a:cubicBezTo>
                    <a:pt x="22548" y="28851"/>
                    <a:pt x="22548" y="28899"/>
                    <a:pt x="22548" y="28937"/>
                  </a:cubicBezTo>
                  <a:cubicBezTo>
                    <a:pt x="22232" y="30401"/>
                    <a:pt x="21830" y="31837"/>
                    <a:pt x="21218" y="33205"/>
                  </a:cubicBezTo>
                  <a:cubicBezTo>
                    <a:pt x="20950" y="33847"/>
                    <a:pt x="20596" y="34450"/>
                    <a:pt x="20175" y="34985"/>
                  </a:cubicBezTo>
                  <a:cubicBezTo>
                    <a:pt x="19945" y="35263"/>
                    <a:pt x="19696" y="35502"/>
                    <a:pt x="19419" y="35722"/>
                  </a:cubicBezTo>
                  <a:cubicBezTo>
                    <a:pt x="19100" y="35961"/>
                    <a:pt x="18759" y="36078"/>
                    <a:pt x="18413" y="36078"/>
                  </a:cubicBezTo>
                  <a:cubicBezTo>
                    <a:pt x="18093" y="36078"/>
                    <a:pt x="17769" y="35978"/>
                    <a:pt x="17457" y="35780"/>
                  </a:cubicBezTo>
                  <a:cubicBezTo>
                    <a:pt x="17122" y="35550"/>
                    <a:pt x="16815" y="35273"/>
                    <a:pt x="16576" y="34947"/>
                  </a:cubicBezTo>
                  <a:cubicBezTo>
                    <a:pt x="16078" y="34287"/>
                    <a:pt x="15667" y="33569"/>
                    <a:pt x="15361" y="32803"/>
                  </a:cubicBezTo>
                  <a:cubicBezTo>
                    <a:pt x="14863" y="31607"/>
                    <a:pt x="14471" y="30373"/>
                    <a:pt x="14184" y="29109"/>
                  </a:cubicBezTo>
                  <a:cubicBezTo>
                    <a:pt x="14174" y="29042"/>
                    <a:pt x="14164" y="28975"/>
                    <a:pt x="14164" y="28918"/>
                  </a:cubicBezTo>
                  <a:cubicBezTo>
                    <a:pt x="15581" y="27846"/>
                    <a:pt x="16978" y="26803"/>
                    <a:pt x="18366" y="25760"/>
                  </a:cubicBezTo>
                  <a:close/>
                  <a:moveTo>
                    <a:pt x="18139" y="0"/>
                  </a:moveTo>
                  <a:cubicBezTo>
                    <a:pt x="17669" y="0"/>
                    <a:pt x="17202" y="189"/>
                    <a:pt x="16758" y="571"/>
                  </a:cubicBezTo>
                  <a:cubicBezTo>
                    <a:pt x="16433" y="858"/>
                    <a:pt x="16145" y="1183"/>
                    <a:pt x="15887" y="1537"/>
                  </a:cubicBezTo>
                  <a:cubicBezTo>
                    <a:pt x="15399" y="2207"/>
                    <a:pt x="15064" y="2954"/>
                    <a:pt x="14758" y="3729"/>
                  </a:cubicBezTo>
                  <a:cubicBezTo>
                    <a:pt x="14356" y="4763"/>
                    <a:pt x="14030" y="5835"/>
                    <a:pt x="13791" y="6926"/>
                  </a:cubicBezTo>
                  <a:cubicBezTo>
                    <a:pt x="13762" y="7040"/>
                    <a:pt x="13724" y="7146"/>
                    <a:pt x="13686" y="7289"/>
                  </a:cubicBezTo>
                  <a:cubicBezTo>
                    <a:pt x="13533" y="7203"/>
                    <a:pt x="13428" y="7146"/>
                    <a:pt x="13322" y="7088"/>
                  </a:cubicBezTo>
                  <a:cubicBezTo>
                    <a:pt x="12403" y="6524"/>
                    <a:pt x="11437" y="6026"/>
                    <a:pt x="10451" y="5595"/>
                  </a:cubicBezTo>
                  <a:cubicBezTo>
                    <a:pt x="9599" y="5232"/>
                    <a:pt x="8719" y="4925"/>
                    <a:pt x="7800" y="4791"/>
                  </a:cubicBezTo>
                  <a:cubicBezTo>
                    <a:pt x="7567" y="4759"/>
                    <a:pt x="7332" y="4739"/>
                    <a:pt x="7098" y="4739"/>
                  </a:cubicBezTo>
                  <a:cubicBezTo>
                    <a:pt x="6774" y="4739"/>
                    <a:pt x="6451" y="4778"/>
                    <a:pt x="6135" y="4877"/>
                  </a:cubicBezTo>
                  <a:cubicBezTo>
                    <a:pt x="5532" y="5040"/>
                    <a:pt x="5053" y="5509"/>
                    <a:pt x="4872" y="6102"/>
                  </a:cubicBezTo>
                  <a:cubicBezTo>
                    <a:pt x="4747" y="6514"/>
                    <a:pt x="4699" y="6945"/>
                    <a:pt x="4728" y="7366"/>
                  </a:cubicBezTo>
                  <a:cubicBezTo>
                    <a:pt x="4786" y="8064"/>
                    <a:pt x="4948" y="8753"/>
                    <a:pt x="5187" y="9414"/>
                  </a:cubicBezTo>
                  <a:cubicBezTo>
                    <a:pt x="5666" y="10744"/>
                    <a:pt x="6336" y="11988"/>
                    <a:pt x="7073" y="13194"/>
                  </a:cubicBezTo>
                  <a:lnTo>
                    <a:pt x="7389" y="13711"/>
                  </a:lnTo>
                  <a:cubicBezTo>
                    <a:pt x="7197" y="13768"/>
                    <a:pt x="7054" y="13807"/>
                    <a:pt x="6929" y="13835"/>
                  </a:cubicBezTo>
                  <a:cubicBezTo>
                    <a:pt x="5570" y="14180"/>
                    <a:pt x="4240" y="14591"/>
                    <a:pt x="2967" y="15204"/>
                  </a:cubicBezTo>
                  <a:cubicBezTo>
                    <a:pt x="2202" y="15567"/>
                    <a:pt x="1474" y="15989"/>
                    <a:pt x="890" y="16601"/>
                  </a:cubicBezTo>
                  <a:cubicBezTo>
                    <a:pt x="651" y="16850"/>
                    <a:pt x="450" y="17127"/>
                    <a:pt x="287" y="17424"/>
                  </a:cubicBezTo>
                  <a:cubicBezTo>
                    <a:pt x="0" y="17941"/>
                    <a:pt x="0" y="18563"/>
                    <a:pt x="278" y="19089"/>
                  </a:cubicBezTo>
                  <a:cubicBezTo>
                    <a:pt x="527" y="19568"/>
                    <a:pt x="890" y="19979"/>
                    <a:pt x="1321" y="20305"/>
                  </a:cubicBezTo>
                  <a:cubicBezTo>
                    <a:pt x="1962" y="20793"/>
                    <a:pt x="2670" y="21185"/>
                    <a:pt x="3417" y="21482"/>
                  </a:cubicBezTo>
                  <a:cubicBezTo>
                    <a:pt x="4661" y="22008"/>
                    <a:pt x="5953" y="22362"/>
                    <a:pt x="7255" y="22669"/>
                  </a:cubicBezTo>
                  <a:cubicBezTo>
                    <a:pt x="7331" y="22688"/>
                    <a:pt x="7398" y="22716"/>
                    <a:pt x="7484" y="22745"/>
                  </a:cubicBezTo>
                  <a:cubicBezTo>
                    <a:pt x="7417" y="22860"/>
                    <a:pt x="7370" y="22956"/>
                    <a:pt x="7312" y="23042"/>
                  </a:cubicBezTo>
                  <a:cubicBezTo>
                    <a:pt x="6786" y="23913"/>
                    <a:pt x="6298" y="24812"/>
                    <a:pt x="5877" y="25750"/>
                  </a:cubicBezTo>
                  <a:cubicBezTo>
                    <a:pt x="5494" y="26583"/>
                    <a:pt x="5207" y="27473"/>
                    <a:pt x="5025" y="28382"/>
                  </a:cubicBezTo>
                  <a:cubicBezTo>
                    <a:pt x="4920" y="28985"/>
                    <a:pt x="4881" y="29588"/>
                    <a:pt x="5044" y="30181"/>
                  </a:cubicBezTo>
                  <a:cubicBezTo>
                    <a:pt x="5207" y="30861"/>
                    <a:pt x="5733" y="31397"/>
                    <a:pt x="6412" y="31569"/>
                  </a:cubicBezTo>
                  <a:cubicBezTo>
                    <a:pt x="6688" y="31645"/>
                    <a:pt x="6974" y="31681"/>
                    <a:pt x="7262" y="31681"/>
                  </a:cubicBezTo>
                  <a:cubicBezTo>
                    <a:pt x="7374" y="31681"/>
                    <a:pt x="7487" y="31675"/>
                    <a:pt x="7599" y="31665"/>
                  </a:cubicBezTo>
                  <a:cubicBezTo>
                    <a:pt x="8556" y="31598"/>
                    <a:pt x="9465" y="31301"/>
                    <a:pt x="10346" y="30928"/>
                  </a:cubicBezTo>
                  <a:cubicBezTo>
                    <a:pt x="11446" y="30459"/>
                    <a:pt x="12518" y="29894"/>
                    <a:pt x="13533" y="29253"/>
                  </a:cubicBezTo>
                  <a:cubicBezTo>
                    <a:pt x="13619" y="29195"/>
                    <a:pt x="13724" y="29148"/>
                    <a:pt x="13839" y="29081"/>
                  </a:cubicBezTo>
                  <a:cubicBezTo>
                    <a:pt x="13925" y="29416"/>
                    <a:pt x="14002" y="29703"/>
                    <a:pt x="14078" y="29999"/>
                  </a:cubicBezTo>
                  <a:cubicBezTo>
                    <a:pt x="14452" y="31358"/>
                    <a:pt x="14882" y="32689"/>
                    <a:pt x="15552" y="33942"/>
                  </a:cubicBezTo>
                  <a:cubicBezTo>
                    <a:pt x="15877" y="34555"/>
                    <a:pt x="16241" y="35148"/>
                    <a:pt x="16758" y="35617"/>
                  </a:cubicBezTo>
                  <a:cubicBezTo>
                    <a:pt x="17007" y="35847"/>
                    <a:pt x="17284" y="36048"/>
                    <a:pt x="17581" y="36210"/>
                  </a:cubicBezTo>
                  <a:cubicBezTo>
                    <a:pt x="17835" y="36340"/>
                    <a:pt x="18112" y="36404"/>
                    <a:pt x="18389" y="36404"/>
                  </a:cubicBezTo>
                  <a:cubicBezTo>
                    <a:pt x="18665" y="36404"/>
                    <a:pt x="18940" y="36340"/>
                    <a:pt x="19189" y="36210"/>
                  </a:cubicBezTo>
                  <a:cubicBezTo>
                    <a:pt x="19686" y="35952"/>
                    <a:pt x="20127" y="35579"/>
                    <a:pt x="20452" y="35129"/>
                  </a:cubicBezTo>
                  <a:cubicBezTo>
                    <a:pt x="20931" y="34488"/>
                    <a:pt x="21313" y="33799"/>
                    <a:pt x="21610" y="33052"/>
                  </a:cubicBezTo>
                  <a:cubicBezTo>
                    <a:pt x="22117" y="31808"/>
                    <a:pt x="22510" y="30526"/>
                    <a:pt x="22797" y="29215"/>
                  </a:cubicBezTo>
                  <a:cubicBezTo>
                    <a:pt x="22816" y="29138"/>
                    <a:pt x="22845" y="29061"/>
                    <a:pt x="22873" y="28956"/>
                  </a:cubicBezTo>
                  <a:lnTo>
                    <a:pt x="23180" y="29119"/>
                  </a:lnTo>
                  <a:cubicBezTo>
                    <a:pt x="23677" y="29406"/>
                    <a:pt x="24175" y="29703"/>
                    <a:pt x="24682" y="29971"/>
                  </a:cubicBezTo>
                  <a:cubicBezTo>
                    <a:pt x="25764" y="30545"/>
                    <a:pt x="26883" y="31033"/>
                    <a:pt x="28080" y="31330"/>
                  </a:cubicBezTo>
                  <a:cubicBezTo>
                    <a:pt x="28513" y="31445"/>
                    <a:pt x="28957" y="31503"/>
                    <a:pt x="29407" y="31503"/>
                  </a:cubicBezTo>
                  <a:cubicBezTo>
                    <a:pt x="29592" y="31503"/>
                    <a:pt x="29778" y="31493"/>
                    <a:pt x="29965" y="31473"/>
                  </a:cubicBezTo>
                  <a:cubicBezTo>
                    <a:pt x="30960" y="31358"/>
                    <a:pt x="31621" y="30765"/>
                    <a:pt x="31774" y="29770"/>
                  </a:cubicBezTo>
                  <a:cubicBezTo>
                    <a:pt x="31831" y="29358"/>
                    <a:pt x="31831" y="28947"/>
                    <a:pt x="31793" y="28535"/>
                  </a:cubicBezTo>
                  <a:cubicBezTo>
                    <a:pt x="31726" y="27817"/>
                    <a:pt x="31496" y="27128"/>
                    <a:pt x="31238" y="26458"/>
                  </a:cubicBezTo>
                  <a:cubicBezTo>
                    <a:pt x="30731" y="25195"/>
                    <a:pt x="30099" y="23999"/>
                    <a:pt x="29372" y="22850"/>
                  </a:cubicBezTo>
                  <a:cubicBezTo>
                    <a:pt x="29324" y="22764"/>
                    <a:pt x="29266" y="22669"/>
                    <a:pt x="29199" y="22544"/>
                  </a:cubicBezTo>
                  <a:cubicBezTo>
                    <a:pt x="29343" y="22506"/>
                    <a:pt x="29439" y="22487"/>
                    <a:pt x="29544" y="22458"/>
                  </a:cubicBezTo>
                  <a:cubicBezTo>
                    <a:pt x="30424" y="22190"/>
                    <a:pt x="31324" y="21941"/>
                    <a:pt x="32195" y="21645"/>
                  </a:cubicBezTo>
                  <a:cubicBezTo>
                    <a:pt x="33114" y="21348"/>
                    <a:pt x="33985" y="20917"/>
                    <a:pt x="34798" y="20391"/>
                  </a:cubicBezTo>
                  <a:cubicBezTo>
                    <a:pt x="35229" y="20113"/>
                    <a:pt x="35611" y="19769"/>
                    <a:pt x="35937" y="19376"/>
                  </a:cubicBezTo>
                  <a:cubicBezTo>
                    <a:pt x="36655" y="18477"/>
                    <a:pt x="36664" y="17520"/>
                    <a:pt x="35918" y="16639"/>
                  </a:cubicBezTo>
                  <a:cubicBezTo>
                    <a:pt x="35631" y="16314"/>
                    <a:pt x="35305" y="16027"/>
                    <a:pt x="34951" y="15768"/>
                  </a:cubicBezTo>
                  <a:cubicBezTo>
                    <a:pt x="34358" y="15347"/>
                    <a:pt x="33707" y="15003"/>
                    <a:pt x="33027" y="14744"/>
                  </a:cubicBezTo>
                  <a:cubicBezTo>
                    <a:pt x="31898" y="14285"/>
                    <a:pt x="30731" y="13921"/>
                    <a:pt x="29544" y="13663"/>
                  </a:cubicBezTo>
                  <a:cubicBezTo>
                    <a:pt x="29419" y="13634"/>
                    <a:pt x="29295" y="13586"/>
                    <a:pt x="29152" y="13548"/>
                  </a:cubicBezTo>
                  <a:cubicBezTo>
                    <a:pt x="29218" y="13424"/>
                    <a:pt x="29276" y="13338"/>
                    <a:pt x="29324" y="13242"/>
                  </a:cubicBezTo>
                  <a:cubicBezTo>
                    <a:pt x="29783" y="12371"/>
                    <a:pt x="30281" y="11500"/>
                    <a:pt x="30711" y="10610"/>
                  </a:cubicBezTo>
                  <a:cubicBezTo>
                    <a:pt x="31152" y="9730"/>
                    <a:pt x="31458" y="8792"/>
                    <a:pt x="31630" y="7816"/>
                  </a:cubicBezTo>
                  <a:cubicBezTo>
                    <a:pt x="31726" y="7222"/>
                    <a:pt x="31764" y="6629"/>
                    <a:pt x="31592" y="6045"/>
                  </a:cubicBezTo>
                  <a:cubicBezTo>
                    <a:pt x="31401" y="5394"/>
                    <a:pt x="30999" y="4944"/>
                    <a:pt x="30338" y="4734"/>
                  </a:cubicBezTo>
                  <a:cubicBezTo>
                    <a:pt x="30000" y="4632"/>
                    <a:pt x="29649" y="4581"/>
                    <a:pt x="29297" y="4581"/>
                  </a:cubicBezTo>
                  <a:cubicBezTo>
                    <a:pt x="29121" y="4581"/>
                    <a:pt x="28944" y="4594"/>
                    <a:pt x="28769" y="4619"/>
                  </a:cubicBezTo>
                  <a:cubicBezTo>
                    <a:pt x="27946" y="4744"/>
                    <a:pt x="27142" y="4973"/>
                    <a:pt x="26376" y="5299"/>
                  </a:cubicBezTo>
                  <a:cubicBezTo>
                    <a:pt x="25209" y="5796"/>
                    <a:pt x="24089" y="6390"/>
                    <a:pt x="23017" y="7079"/>
                  </a:cubicBezTo>
                  <a:cubicBezTo>
                    <a:pt x="22921" y="7146"/>
                    <a:pt x="22816" y="7203"/>
                    <a:pt x="22682" y="7280"/>
                  </a:cubicBezTo>
                  <a:cubicBezTo>
                    <a:pt x="22634" y="7136"/>
                    <a:pt x="22605" y="7031"/>
                    <a:pt x="22577" y="6926"/>
                  </a:cubicBezTo>
                  <a:cubicBezTo>
                    <a:pt x="22318" y="6045"/>
                    <a:pt x="22069" y="5155"/>
                    <a:pt x="21782" y="4294"/>
                  </a:cubicBezTo>
                  <a:cubicBezTo>
                    <a:pt x="21467" y="3356"/>
                    <a:pt x="21036" y="2466"/>
                    <a:pt x="20490" y="1643"/>
                  </a:cubicBezTo>
                  <a:cubicBezTo>
                    <a:pt x="20222" y="1231"/>
                    <a:pt x="19897" y="858"/>
                    <a:pt x="19514" y="542"/>
                  </a:cubicBezTo>
                  <a:cubicBezTo>
                    <a:pt x="19064" y="182"/>
                    <a:pt x="18600" y="0"/>
                    <a:pt x="18139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9098288" y="3861844"/>
              <a:ext cx="240375" cy="205538"/>
            </a:xfrm>
            <a:custGeom>
              <a:avLst/>
              <a:gdLst/>
              <a:ahLst/>
              <a:cxnLst/>
              <a:rect l="l" t="t" r="r" b="b"/>
              <a:pathLst>
                <a:path w="6410" h="5481" extrusionOk="0">
                  <a:moveTo>
                    <a:pt x="3663" y="297"/>
                  </a:moveTo>
                  <a:cubicBezTo>
                    <a:pt x="3675" y="297"/>
                    <a:pt x="3686" y="298"/>
                    <a:pt x="3698" y="298"/>
                  </a:cubicBezTo>
                  <a:cubicBezTo>
                    <a:pt x="3704" y="298"/>
                    <a:pt x="3710" y="298"/>
                    <a:pt x="3716" y="298"/>
                  </a:cubicBezTo>
                  <a:cubicBezTo>
                    <a:pt x="5057" y="298"/>
                    <a:pt x="6148" y="1404"/>
                    <a:pt x="6129" y="2757"/>
                  </a:cubicBezTo>
                  <a:cubicBezTo>
                    <a:pt x="6110" y="4083"/>
                    <a:pt x="5028" y="5151"/>
                    <a:pt x="3701" y="5151"/>
                  </a:cubicBezTo>
                  <a:cubicBezTo>
                    <a:pt x="3678" y="5151"/>
                    <a:pt x="3655" y="5150"/>
                    <a:pt x="3631" y="5150"/>
                  </a:cubicBezTo>
                  <a:cubicBezTo>
                    <a:pt x="2291" y="5131"/>
                    <a:pt x="1229" y="4021"/>
                    <a:pt x="1258" y="2690"/>
                  </a:cubicBezTo>
                  <a:cubicBezTo>
                    <a:pt x="1267" y="1362"/>
                    <a:pt x="2339" y="297"/>
                    <a:pt x="3663" y="297"/>
                  </a:cubicBezTo>
                  <a:close/>
                  <a:moveTo>
                    <a:pt x="3655" y="1"/>
                  </a:moveTo>
                  <a:cubicBezTo>
                    <a:pt x="1221" y="1"/>
                    <a:pt x="0" y="2954"/>
                    <a:pt x="1727" y="4671"/>
                  </a:cubicBezTo>
                  <a:cubicBezTo>
                    <a:pt x="2286" y="5231"/>
                    <a:pt x="2973" y="5481"/>
                    <a:pt x="3646" y="5481"/>
                  </a:cubicBezTo>
                  <a:cubicBezTo>
                    <a:pt x="5058" y="5481"/>
                    <a:pt x="6410" y="4381"/>
                    <a:pt x="6397" y="2729"/>
                  </a:cubicBezTo>
                  <a:cubicBezTo>
                    <a:pt x="6397" y="1226"/>
                    <a:pt x="5182" y="11"/>
                    <a:pt x="3679" y="1"/>
                  </a:cubicBezTo>
                  <a:cubicBezTo>
                    <a:pt x="3671" y="1"/>
                    <a:pt x="3663" y="1"/>
                    <a:pt x="3655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9232650" y="3898219"/>
              <a:ext cx="77925" cy="84113"/>
            </a:xfrm>
            <a:custGeom>
              <a:avLst/>
              <a:gdLst/>
              <a:ahLst/>
              <a:cxnLst/>
              <a:rect l="l" t="t" r="r" b="b"/>
              <a:pathLst>
                <a:path w="2078" h="2243" extrusionOk="0">
                  <a:moveTo>
                    <a:pt x="188" y="0"/>
                  </a:moveTo>
                  <a:cubicBezTo>
                    <a:pt x="127" y="0"/>
                    <a:pt x="67" y="2"/>
                    <a:pt x="10" y="7"/>
                  </a:cubicBezTo>
                  <a:lnTo>
                    <a:pt x="0" y="74"/>
                  </a:lnTo>
                  <a:lnTo>
                    <a:pt x="354" y="199"/>
                  </a:lnTo>
                  <a:cubicBezTo>
                    <a:pt x="1072" y="438"/>
                    <a:pt x="1503" y="936"/>
                    <a:pt x="1637" y="1682"/>
                  </a:cubicBezTo>
                  <a:cubicBezTo>
                    <a:pt x="1666" y="1806"/>
                    <a:pt x="1666" y="1940"/>
                    <a:pt x="1675" y="2074"/>
                  </a:cubicBezTo>
                  <a:cubicBezTo>
                    <a:pt x="1683" y="2166"/>
                    <a:pt x="1699" y="2243"/>
                    <a:pt x="1803" y="2243"/>
                  </a:cubicBezTo>
                  <a:cubicBezTo>
                    <a:pt x="1819" y="2243"/>
                    <a:pt x="1837" y="2241"/>
                    <a:pt x="1857" y="2237"/>
                  </a:cubicBezTo>
                  <a:cubicBezTo>
                    <a:pt x="1867" y="2218"/>
                    <a:pt x="1886" y="2199"/>
                    <a:pt x="1895" y="2180"/>
                  </a:cubicBezTo>
                  <a:cubicBezTo>
                    <a:pt x="2077" y="1242"/>
                    <a:pt x="1312" y="151"/>
                    <a:pt x="374" y="7"/>
                  </a:cubicBezTo>
                  <a:cubicBezTo>
                    <a:pt x="311" y="2"/>
                    <a:pt x="249" y="0"/>
                    <a:pt x="188" y="0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9262800" y="3968794"/>
              <a:ext cx="23700" cy="44550"/>
            </a:xfrm>
            <a:custGeom>
              <a:avLst/>
              <a:gdLst/>
              <a:ahLst/>
              <a:cxnLst/>
              <a:rect l="l" t="t" r="r" b="b"/>
              <a:pathLst>
                <a:path w="632" h="1188" extrusionOk="0">
                  <a:moveTo>
                    <a:pt x="469" y="1"/>
                  </a:moveTo>
                  <a:cubicBezTo>
                    <a:pt x="412" y="202"/>
                    <a:pt x="345" y="403"/>
                    <a:pt x="297" y="604"/>
                  </a:cubicBezTo>
                  <a:cubicBezTo>
                    <a:pt x="240" y="805"/>
                    <a:pt x="0" y="920"/>
                    <a:pt x="39" y="1188"/>
                  </a:cubicBezTo>
                  <a:cubicBezTo>
                    <a:pt x="316" y="1140"/>
                    <a:pt x="412" y="929"/>
                    <a:pt x="498" y="728"/>
                  </a:cubicBezTo>
                  <a:cubicBezTo>
                    <a:pt x="613" y="499"/>
                    <a:pt x="632" y="240"/>
                    <a:pt x="546" y="11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5"/>
          <p:cNvSpPr/>
          <p:nvPr/>
        </p:nvSpPr>
        <p:spPr>
          <a:xfrm>
            <a:off x="6772088" y="-46819"/>
            <a:ext cx="458363" cy="467663"/>
          </a:xfrm>
          <a:custGeom>
            <a:avLst/>
            <a:gdLst/>
            <a:ahLst/>
            <a:cxnLst/>
            <a:rect l="l" t="t" r="r" b="b"/>
            <a:pathLst>
              <a:path w="12223" h="12471" fill="none" extrusionOk="0">
                <a:moveTo>
                  <a:pt x="470" y="7389"/>
                </a:moveTo>
                <a:cubicBezTo>
                  <a:pt x="460" y="7379"/>
                  <a:pt x="460" y="7379"/>
                  <a:pt x="460" y="7370"/>
                </a:cubicBezTo>
                <a:cubicBezTo>
                  <a:pt x="288" y="7112"/>
                  <a:pt x="173" y="6824"/>
                  <a:pt x="97" y="6528"/>
                </a:cubicBezTo>
                <a:cubicBezTo>
                  <a:pt x="30" y="6260"/>
                  <a:pt x="1" y="5973"/>
                  <a:pt x="11" y="5695"/>
                </a:cubicBezTo>
                <a:cubicBezTo>
                  <a:pt x="11" y="5437"/>
                  <a:pt x="68" y="5178"/>
                  <a:pt x="164" y="4949"/>
                </a:cubicBezTo>
                <a:cubicBezTo>
                  <a:pt x="250" y="4729"/>
                  <a:pt x="384" y="4528"/>
                  <a:pt x="556" y="4374"/>
                </a:cubicBezTo>
                <a:cubicBezTo>
                  <a:pt x="834" y="4135"/>
                  <a:pt x="1264" y="4049"/>
                  <a:pt x="1877" y="4078"/>
                </a:cubicBezTo>
                <a:lnTo>
                  <a:pt x="4738" y="4212"/>
                </a:lnTo>
                <a:lnTo>
                  <a:pt x="5083" y="451"/>
                </a:lnTo>
                <a:cubicBezTo>
                  <a:pt x="5083" y="384"/>
                  <a:pt x="5131" y="336"/>
                  <a:pt x="5188" y="307"/>
                </a:cubicBezTo>
                <a:cubicBezTo>
                  <a:pt x="5418" y="192"/>
                  <a:pt x="5657" y="116"/>
                  <a:pt x="5915" y="68"/>
                </a:cubicBezTo>
                <a:cubicBezTo>
                  <a:pt x="6174" y="20"/>
                  <a:pt x="6442" y="1"/>
                  <a:pt x="6710" y="30"/>
                </a:cubicBezTo>
                <a:cubicBezTo>
                  <a:pt x="6968" y="58"/>
                  <a:pt x="7217" y="116"/>
                  <a:pt x="7447" y="221"/>
                </a:cubicBezTo>
                <a:cubicBezTo>
                  <a:pt x="7676" y="317"/>
                  <a:pt x="7887" y="460"/>
                  <a:pt x="8050" y="652"/>
                </a:cubicBezTo>
                <a:cubicBezTo>
                  <a:pt x="8337" y="996"/>
                  <a:pt x="8461" y="1456"/>
                  <a:pt x="8375" y="1896"/>
                </a:cubicBezTo>
                <a:lnTo>
                  <a:pt x="8030" y="4757"/>
                </a:lnTo>
                <a:lnTo>
                  <a:pt x="11792" y="4968"/>
                </a:lnTo>
                <a:cubicBezTo>
                  <a:pt x="11859" y="4977"/>
                  <a:pt x="11926" y="5016"/>
                  <a:pt x="11945" y="5083"/>
                </a:cubicBezTo>
                <a:cubicBezTo>
                  <a:pt x="12146" y="5561"/>
                  <a:pt x="12222" y="6068"/>
                  <a:pt x="12174" y="6585"/>
                </a:cubicBezTo>
                <a:cubicBezTo>
                  <a:pt x="12155" y="7083"/>
                  <a:pt x="11935" y="7552"/>
                  <a:pt x="11562" y="7877"/>
                </a:cubicBezTo>
                <a:cubicBezTo>
                  <a:pt x="11399" y="8011"/>
                  <a:pt x="11198" y="8116"/>
                  <a:pt x="10988" y="8164"/>
                </a:cubicBezTo>
                <a:cubicBezTo>
                  <a:pt x="10729" y="8222"/>
                  <a:pt x="10461" y="8241"/>
                  <a:pt x="10193" y="8212"/>
                </a:cubicBezTo>
                <a:lnTo>
                  <a:pt x="7839" y="8069"/>
                </a:lnTo>
                <a:lnTo>
                  <a:pt x="7227" y="12031"/>
                </a:lnTo>
                <a:cubicBezTo>
                  <a:pt x="7217" y="12098"/>
                  <a:pt x="7179" y="12145"/>
                  <a:pt x="7121" y="12174"/>
                </a:cubicBezTo>
                <a:cubicBezTo>
                  <a:pt x="6643" y="12385"/>
                  <a:pt x="6116" y="12471"/>
                  <a:pt x="5600" y="12413"/>
                </a:cubicBezTo>
                <a:cubicBezTo>
                  <a:pt x="5102" y="12337"/>
                  <a:pt x="4652" y="12078"/>
                  <a:pt x="4336" y="11696"/>
                </a:cubicBezTo>
                <a:cubicBezTo>
                  <a:pt x="4193" y="11514"/>
                  <a:pt x="4087" y="11313"/>
                  <a:pt x="4030" y="11093"/>
                </a:cubicBezTo>
                <a:cubicBezTo>
                  <a:pt x="3944" y="10825"/>
                  <a:pt x="3925" y="10538"/>
                  <a:pt x="3992" y="10260"/>
                </a:cubicBezTo>
                <a:lnTo>
                  <a:pt x="4451" y="7619"/>
                </a:lnTo>
                <a:lnTo>
                  <a:pt x="604" y="7456"/>
                </a:lnTo>
                <a:cubicBezTo>
                  <a:pt x="546" y="7446"/>
                  <a:pt x="499" y="7427"/>
                  <a:pt x="470" y="7389"/>
                </a:cubicBezTo>
                <a:close/>
                <a:moveTo>
                  <a:pt x="1858" y="4260"/>
                </a:moveTo>
                <a:close/>
              </a:path>
            </a:pathLst>
          </a:custGeom>
          <a:noFill/>
          <a:ln w="9100" cap="rnd" cmpd="sng">
            <a:solidFill>
              <a:srgbClr val="2E2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8468400" y="245631"/>
            <a:ext cx="1087088" cy="1158525"/>
            <a:chOff x="7030875" y="645169"/>
            <a:chExt cx="1087088" cy="1158525"/>
          </a:xfrm>
        </p:grpSpPr>
        <p:sp>
          <p:nvSpPr>
            <p:cNvPr id="373" name="Google Shape;373;p15"/>
            <p:cNvSpPr/>
            <p:nvPr/>
          </p:nvSpPr>
          <p:spPr>
            <a:xfrm>
              <a:off x="7030875" y="645169"/>
              <a:ext cx="1087088" cy="1158525"/>
            </a:xfrm>
            <a:custGeom>
              <a:avLst/>
              <a:gdLst/>
              <a:ahLst/>
              <a:cxnLst/>
              <a:rect l="l" t="t" r="r" b="b"/>
              <a:pathLst>
                <a:path w="28989" h="30894" fill="none" extrusionOk="0">
                  <a:moveTo>
                    <a:pt x="20883" y="6557"/>
                  </a:moveTo>
                  <a:lnTo>
                    <a:pt x="21687" y="5446"/>
                  </a:lnTo>
                  <a:lnTo>
                    <a:pt x="24252" y="7303"/>
                  </a:lnTo>
                  <a:cubicBezTo>
                    <a:pt x="24252" y="7303"/>
                    <a:pt x="26290" y="4556"/>
                    <a:pt x="23151" y="2279"/>
                  </a:cubicBezTo>
                  <a:cubicBezTo>
                    <a:pt x="20012" y="1"/>
                    <a:pt x="18031" y="2786"/>
                    <a:pt x="18031" y="2786"/>
                  </a:cubicBezTo>
                  <a:lnTo>
                    <a:pt x="20586" y="4652"/>
                  </a:lnTo>
                  <a:lnTo>
                    <a:pt x="19648" y="5944"/>
                  </a:lnTo>
                  <a:cubicBezTo>
                    <a:pt x="18050" y="5255"/>
                    <a:pt x="16328" y="4920"/>
                    <a:pt x="14586" y="4958"/>
                  </a:cubicBezTo>
                  <a:lnTo>
                    <a:pt x="14308" y="3169"/>
                  </a:lnTo>
                  <a:lnTo>
                    <a:pt x="10968" y="3695"/>
                  </a:lnTo>
                  <a:lnTo>
                    <a:pt x="11246" y="5485"/>
                  </a:lnTo>
                  <a:cubicBezTo>
                    <a:pt x="9590" y="5992"/>
                    <a:pt x="8049" y="6844"/>
                    <a:pt x="6748" y="7992"/>
                  </a:cubicBezTo>
                  <a:lnTo>
                    <a:pt x="5446" y="7045"/>
                  </a:lnTo>
                  <a:lnTo>
                    <a:pt x="7312" y="4489"/>
                  </a:lnTo>
                  <a:cubicBezTo>
                    <a:pt x="7312" y="4489"/>
                    <a:pt x="4566" y="2441"/>
                    <a:pt x="2288" y="5590"/>
                  </a:cubicBezTo>
                  <a:cubicBezTo>
                    <a:pt x="1" y="8729"/>
                    <a:pt x="2795" y="10710"/>
                    <a:pt x="2795" y="10710"/>
                  </a:cubicBezTo>
                  <a:lnTo>
                    <a:pt x="4652" y="8145"/>
                  </a:lnTo>
                  <a:lnTo>
                    <a:pt x="5762" y="8949"/>
                  </a:lnTo>
                  <a:cubicBezTo>
                    <a:pt x="958" y="14213"/>
                    <a:pt x="1628" y="22443"/>
                    <a:pt x="7217" y="26855"/>
                  </a:cubicBezTo>
                  <a:lnTo>
                    <a:pt x="6977" y="30894"/>
                  </a:lnTo>
                  <a:lnTo>
                    <a:pt x="7896" y="30750"/>
                  </a:lnTo>
                  <a:lnTo>
                    <a:pt x="9054" y="28051"/>
                  </a:lnTo>
                  <a:cubicBezTo>
                    <a:pt x="13897" y="30635"/>
                    <a:pt x="19859" y="29688"/>
                    <a:pt x="23668" y="25735"/>
                  </a:cubicBezTo>
                  <a:lnTo>
                    <a:pt x="25601" y="27946"/>
                  </a:lnTo>
                  <a:lnTo>
                    <a:pt x="26510" y="27803"/>
                  </a:lnTo>
                  <a:lnTo>
                    <a:pt x="25036" y="24032"/>
                  </a:lnTo>
                  <a:cubicBezTo>
                    <a:pt x="28989" y="18108"/>
                    <a:pt x="27085" y="10069"/>
                    <a:pt x="20883" y="6557"/>
                  </a:cubicBezTo>
                  <a:close/>
                  <a:moveTo>
                    <a:pt x="16337" y="26788"/>
                  </a:moveTo>
                  <a:cubicBezTo>
                    <a:pt x="12471" y="27401"/>
                    <a:pt x="8614" y="25620"/>
                    <a:pt x="6566" y="22280"/>
                  </a:cubicBezTo>
                  <a:cubicBezTo>
                    <a:pt x="4527" y="18940"/>
                    <a:pt x="4690" y="14701"/>
                    <a:pt x="6996" y="11533"/>
                  </a:cubicBezTo>
                  <a:cubicBezTo>
                    <a:pt x="9293" y="8375"/>
                    <a:pt x="13275" y="6901"/>
                    <a:pt x="17084" y="7820"/>
                  </a:cubicBezTo>
                  <a:cubicBezTo>
                    <a:pt x="20893" y="8729"/>
                    <a:pt x="23773" y="11849"/>
                    <a:pt x="24386" y="15715"/>
                  </a:cubicBezTo>
                  <a:cubicBezTo>
                    <a:pt x="25218" y="20988"/>
                    <a:pt x="21620" y="25946"/>
                    <a:pt x="16337" y="26788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558088" y="1264631"/>
              <a:ext cx="52425" cy="53138"/>
            </a:xfrm>
            <a:custGeom>
              <a:avLst/>
              <a:gdLst/>
              <a:ahLst/>
              <a:cxnLst/>
              <a:rect l="l" t="t" r="r" b="b"/>
              <a:pathLst>
                <a:path w="1398" h="1417" fill="none" extrusionOk="0">
                  <a:moveTo>
                    <a:pt x="1350" y="670"/>
                  </a:moveTo>
                  <a:cubicBezTo>
                    <a:pt x="1264" y="153"/>
                    <a:pt x="603" y="0"/>
                    <a:pt x="297" y="421"/>
                  </a:cubicBezTo>
                  <a:cubicBezTo>
                    <a:pt x="0" y="842"/>
                    <a:pt x="354" y="1417"/>
                    <a:pt x="871" y="1330"/>
                  </a:cubicBezTo>
                  <a:cubicBezTo>
                    <a:pt x="1187" y="1283"/>
                    <a:pt x="1398" y="986"/>
                    <a:pt x="1350" y="670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747200" y="1093781"/>
              <a:ext cx="77588" cy="64650"/>
            </a:xfrm>
            <a:custGeom>
              <a:avLst/>
              <a:gdLst/>
              <a:ahLst/>
              <a:cxnLst/>
              <a:rect l="l" t="t" r="r" b="b"/>
              <a:pathLst>
                <a:path w="2069" h="1724" fill="none" extrusionOk="0">
                  <a:moveTo>
                    <a:pt x="1523" y="1455"/>
                  </a:moveTo>
                  <a:cubicBezTo>
                    <a:pt x="2068" y="1025"/>
                    <a:pt x="1810" y="154"/>
                    <a:pt x="1121" y="77"/>
                  </a:cubicBezTo>
                  <a:cubicBezTo>
                    <a:pt x="441" y="1"/>
                    <a:pt x="1" y="795"/>
                    <a:pt x="432" y="1341"/>
                  </a:cubicBezTo>
                  <a:cubicBezTo>
                    <a:pt x="700" y="1676"/>
                    <a:pt x="1188" y="1723"/>
                    <a:pt x="1523" y="1455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516800" y="1004419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1552" h="1552" fill="none" extrusionOk="0">
                  <a:moveTo>
                    <a:pt x="1551" y="776"/>
                  </a:moveTo>
                  <a:cubicBezTo>
                    <a:pt x="1551" y="1207"/>
                    <a:pt x="1207" y="1551"/>
                    <a:pt x="776" y="1551"/>
                  </a:cubicBezTo>
                  <a:cubicBezTo>
                    <a:pt x="345" y="1551"/>
                    <a:pt x="1" y="1207"/>
                    <a:pt x="1" y="776"/>
                  </a:cubicBezTo>
                  <a:cubicBezTo>
                    <a:pt x="1" y="345"/>
                    <a:pt x="345" y="1"/>
                    <a:pt x="776" y="1"/>
                  </a:cubicBezTo>
                  <a:cubicBezTo>
                    <a:pt x="1207" y="1"/>
                    <a:pt x="1551" y="345"/>
                    <a:pt x="1551" y="776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7597200" y="1512619"/>
              <a:ext cx="58163" cy="58538"/>
            </a:xfrm>
            <a:custGeom>
              <a:avLst/>
              <a:gdLst/>
              <a:ahLst/>
              <a:cxnLst/>
              <a:rect l="l" t="t" r="r" b="b"/>
              <a:pathLst>
                <a:path w="1551" h="1561" fill="none" extrusionOk="0">
                  <a:moveTo>
                    <a:pt x="1551" y="775"/>
                  </a:moveTo>
                  <a:cubicBezTo>
                    <a:pt x="1551" y="1206"/>
                    <a:pt x="1206" y="1560"/>
                    <a:pt x="776" y="1560"/>
                  </a:cubicBezTo>
                  <a:cubicBezTo>
                    <a:pt x="355" y="1560"/>
                    <a:pt x="1" y="1206"/>
                    <a:pt x="1" y="775"/>
                  </a:cubicBezTo>
                  <a:cubicBezTo>
                    <a:pt x="1" y="354"/>
                    <a:pt x="355" y="0"/>
                    <a:pt x="776" y="0"/>
                  </a:cubicBezTo>
                  <a:cubicBezTo>
                    <a:pt x="1206" y="0"/>
                    <a:pt x="1551" y="354"/>
                    <a:pt x="1551" y="775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7308638" y="1159106"/>
              <a:ext cx="70388" cy="72188"/>
            </a:xfrm>
            <a:custGeom>
              <a:avLst/>
              <a:gdLst/>
              <a:ahLst/>
              <a:cxnLst/>
              <a:rect l="l" t="t" r="r" b="b"/>
              <a:pathLst>
                <a:path w="1877" h="1925" fill="none" extrusionOk="0">
                  <a:moveTo>
                    <a:pt x="1274" y="249"/>
                  </a:moveTo>
                  <a:cubicBezTo>
                    <a:pt x="623" y="1"/>
                    <a:pt x="1" y="651"/>
                    <a:pt x="279" y="1283"/>
                  </a:cubicBezTo>
                  <a:cubicBezTo>
                    <a:pt x="566" y="1924"/>
                    <a:pt x="1475" y="1895"/>
                    <a:pt x="1724" y="1245"/>
                  </a:cubicBezTo>
                  <a:cubicBezTo>
                    <a:pt x="1877" y="852"/>
                    <a:pt x="1676" y="402"/>
                    <a:pt x="1274" y="249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7789200" y="1343569"/>
              <a:ext cx="70013" cy="71813"/>
            </a:xfrm>
            <a:custGeom>
              <a:avLst/>
              <a:gdLst/>
              <a:ahLst/>
              <a:cxnLst/>
              <a:rect l="l" t="t" r="r" b="b"/>
              <a:pathLst>
                <a:path w="1867" h="1915" fill="none" extrusionOk="0">
                  <a:moveTo>
                    <a:pt x="1273" y="240"/>
                  </a:moveTo>
                  <a:cubicBezTo>
                    <a:pt x="623" y="1"/>
                    <a:pt x="1" y="651"/>
                    <a:pt x="288" y="1283"/>
                  </a:cubicBezTo>
                  <a:cubicBezTo>
                    <a:pt x="565" y="1915"/>
                    <a:pt x="1465" y="1896"/>
                    <a:pt x="1714" y="1245"/>
                  </a:cubicBezTo>
                  <a:cubicBezTo>
                    <a:pt x="1867" y="843"/>
                    <a:pt x="1675" y="393"/>
                    <a:pt x="1273" y="240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7347788" y="1416769"/>
              <a:ext cx="77175" cy="64650"/>
            </a:xfrm>
            <a:custGeom>
              <a:avLst/>
              <a:gdLst/>
              <a:ahLst/>
              <a:cxnLst/>
              <a:rect l="l" t="t" r="r" b="b"/>
              <a:pathLst>
                <a:path w="2058" h="1724" fill="none" extrusionOk="0">
                  <a:moveTo>
                    <a:pt x="536" y="279"/>
                  </a:moveTo>
                  <a:cubicBezTo>
                    <a:pt x="0" y="709"/>
                    <a:pt x="249" y="1570"/>
                    <a:pt x="938" y="1647"/>
                  </a:cubicBezTo>
                  <a:cubicBezTo>
                    <a:pt x="1627" y="1724"/>
                    <a:pt x="2058" y="929"/>
                    <a:pt x="1627" y="393"/>
                  </a:cubicBezTo>
                  <a:cubicBezTo>
                    <a:pt x="1359" y="58"/>
                    <a:pt x="871" y="1"/>
                    <a:pt x="536" y="279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802138" y="1216181"/>
              <a:ext cx="71100" cy="70013"/>
            </a:xfrm>
            <a:custGeom>
              <a:avLst/>
              <a:gdLst/>
              <a:ahLst/>
              <a:cxnLst/>
              <a:rect l="l" t="t" r="r" b="b"/>
              <a:pathLst>
                <a:path w="1896" h="1867" fill="none" extrusionOk="0">
                  <a:moveTo>
                    <a:pt x="900" y="67"/>
                  </a:moveTo>
                  <a:cubicBezTo>
                    <a:pt x="211" y="172"/>
                    <a:pt x="0" y="1053"/>
                    <a:pt x="565" y="1464"/>
                  </a:cubicBezTo>
                  <a:cubicBezTo>
                    <a:pt x="1120" y="1866"/>
                    <a:pt x="1895" y="1397"/>
                    <a:pt x="1790" y="708"/>
                  </a:cubicBezTo>
                  <a:cubicBezTo>
                    <a:pt x="1713" y="287"/>
                    <a:pt x="1321" y="0"/>
                    <a:pt x="900" y="67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293225" y="1290094"/>
              <a:ext cx="70013" cy="70763"/>
            </a:xfrm>
            <a:custGeom>
              <a:avLst/>
              <a:gdLst/>
              <a:ahLst/>
              <a:cxnLst/>
              <a:rect l="l" t="t" r="r" b="b"/>
              <a:pathLst>
                <a:path w="1867" h="1887" fill="none" extrusionOk="0">
                  <a:moveTo>
                    <a:pt x="1800" y="891"/>
                  </a:moveTo>
                  <a:cubicBezTo>
                    <a:pt x="1694" y="202"/>
                    <a:pt x="814" y="1"/>
                    <a:pt x="402" y="556"/>
                  </a:cubicBezTo>
                  <a:cubicBezTo>
                    <a:pt x="0" y="1111"/>
                    <a:pt x="469" y="1886"/>
                    <a:pt x="1158" y="1781"/>
                  </a:cubicBezTo>
                  <a:cubicBezTo>
                    <a:pt x="1580" y="1714"/>
                    <a:pt x="1867" y="1312"/>
                    <a:pt x="1800" y="891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641338" y="1010906"/>
              <a:ext cx="70013" cy="72150"/>
            </a:xfrm>
            <a:custGeom>
              <a:avLst/>
              <a:gdLst/>
              <a:ahLst/>
              <a:cxnLst/>
              <a:rect l="l" t="t" r="r" b="b"/>
              <a:pathLst>
                <a:path w="1867" h="1924" fill="none" extrusionOk="0">
                  <a:moveTo>
                    <a:pt x="1264" y="249"/>
                  </a:moveTo>
                  <a:cubicBezTo>
                    <a:pt x="623" y="0"/>
                    <a:pt x="1" y="660"/>
                    <a:pt x="278" y="1292"/>
                  </a:cubicBezTo>
                  <a:cubicBezTo>
                    <a:pt x="556" y="1924"/>
                    <a:pt x="1465" y="1895"/>
                    <a:pt x="1714" y="1254"/>
                  </a:cubicBezTo>
                  <a:cubicBezTo>
                    <a:pt x="1867" y="852"/>
                    <a:pt x="1666" y="402"/>
                    <a:pt x="1264" y="249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7456875" y="1491431"/>
              <a:ext cx="70013" cy="72188"/>
            </a:xfrm>
            <a:custGeom>
              <a:avLst/>
              <a:gdLst/>
              <a:ahLst/>
              <a:cxnLst/>
              <a:rect l="l" t="t" r="r" b="b"/>
              <a:pathLst>
                <a:path w="1867" h="1925" fill="none" extrusionOk="0">
                  <a:moveTo>
                    <a:pt x="1264" y="249"/>
                  </a:moveTo>
                  <a:cubicBezTo>
                    <a:pt x="623" y="1"/>
                    <a:pt x="1" y="661"/>
                    <a:pt x="278" y="1293"/>
                  </a:cubicBezTo>
                  <a:cubicBezTo>
                    <a:pt x="565" y="1924"/>
                    <a:pt x="1465" y="1895"/>
                    <a:pt x="1714" y="1254"/>
                  </a:cubicBezTo>
                  <a:cubicBezTo>
                    <a:pt x="1867" y="852"/>
                    <a:pt x="1666" y="403"/>
                    <a:pt x="1264" y="249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7385475" y="1055044"/>
              <a:ext cx="77550" cy="64613"/>
            </a:xfrm>
            <a:custGeom>
              <a:avLst/>
              <a:gdLst/>
              <a:ahLst/>
              <a:cxnLst/>
              <a:rect l="l" t="t" r="r" b="b"/>
              <a:pathLst>
                <a:path w="2068" h="1723" fill="none" extrusionOk="0">
                  <a:moveTo>
                    <a:pt x="546" y="268"/>
                  </a:moveTo>
                  <a:cubicBezTo>
                    <a:pt x="0" y="699"/>
                    <a:pt x="258" y="1570"/>
                    <a:pt x="947" y="1646"/>
                  </a:cubicBezTo>
                  <a:cubicBezTo>
                    <a:pt x="1637" y="1723"/>
                    <a:pt x="2067" y="928"/>
                    <a:pt x="1637" y="393"/>
                  </a:cubicBezTo>
                  <a:cubicBezTo>
                    <a:pt x="1369" y="58"/>
                    <a:pt x="880" y="0"/>
                    <a:pt x="546" y="268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709550" y="1454831"/>
              <a:ext cx="77550" cy="64650"/>
            </a:xfrm>
            <a:custGeom>
              <a:avLst/>
              <a:gdLst/>
              <a:ahLst/>
              <a:cxnLst/>
              <a:rect l="l" t="t" r="r" b="b"/>
              <a:pathLst>
                <a:path w="2068" h="1724" fill="none" extrusionOk="0">
                  <a:moveTo>
                    <a:pt x="546" y="268"/>
                  </a:moveTo>
                  <a:cubicBezTo>
                    <a:pt x="0" y="709"/>
                    <a:pt x="258" y="1570"/>
                    <a:pt x="938" y="1646"/>
                  </a:cubicBezTo>
                  <a:cubicBezTo>
                    <a:pt x="1627" y="1723"/>
                    <a:pt x="2067" y="929"/>
                    <a:pt x="1637" y="393"/>
                  </a:cubicBezTo>
                  <a:cubicBezTo>
                    <a:pt x="1369" y="58"/>
                    <a:pt x="871" y="0"/>
                    <a:pt x="546" y="268"/>
                  </a:cubicBezTo>
                  <a:close/>
                </a:path>
              </a:pathLst>
            </a:custGeom>
            <a:noFill/>
            <a:ln w="9100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3"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>
            <a:spLocks noGrp="1"/>
          </p:cNvSpPr>
          <p:nvPr>
            <p:ph type="subTitle" idx="1"/>
          </p:nvPr>
        </p:nvSpPr>
        <p:spPr>
          <a:xfrm>
            <a:off x="828300" y="3250023"/>
            <a:ext cx="21096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2"/>
          </p:nvPr>
        </p:nvSpPr>
        <p:spPr>
          <a:xfrm>
            <a:off x="3517230" y="3250023"/>
            <a:ext cx="21096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3"/>
          </p:nvPr>
        </p:nvSpPr>
        <p:spPr>
          <a:xfrm>
            <a:off x="6206147" y="3250023"/>
            <a:ext cx="21096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"/>
          </p:nvPr>
        </p:nvSpPr>
        <p:spPr>
          <a:xfrm>
            <a:off x="828300" y="2952929"/>
            <a:ext cx="2112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5"/>
          </p:nvPr>
        </p:nvSpPr>
        <p:spPr>
          <a:xfrm>
            <a:off x="3517226" y="2952929"/>
            <a:ext cx="2112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6"/>
          </p:nvPr>
        </p:nvSpPr>
        <p:spPr>
          <a:xfrm>
            <a:off x="6206138" y="2952929"/>
            <a:ext cx="2112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-133500" y="540000"/>
            <a:ext cx="57003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-133500" y="463800"/>
            <a:ext cx="5776500" cy="54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ONLY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/>
          <p:nvPr/>
        </p:nvSpPr>
        <p:spPr>
          <a:xfrm>
            <a:off x="-133500" y="540000"/>
            <a:ext cx="57003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-133500" y="463800"/>
            <a:ext cx="5776500" cy="54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body" idx="1"/>
          </p:nvPr>
        </p:nvSpPr>
        <p:spPr>
          <a:xfrm>
            <a:off x="923775" y="1635324"/>
            <a:ext cx="3456300" cy="2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body" idx="2"/>
          </p:nvPr>
        </p:nvSpPr>
        <p:spPr>
          <a:xfrm>
            <a:off x="4763925" y="1635338"/>
            <a:ext cx="3456300" cy="2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371600" lvl="2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1828800" lvl="3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2286000" lvl="4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2743200" lvl="5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3200400" lvl="6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3657600" lvl="7" indent="-3175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4114800" lvl="8" indent="-317500" algn="l" rtl="0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-6" y="-860631"/>
            <a:ext cx="9489131" cy="6937956"/>
            <a:chOff x="-6" y="-860631"/>
            <a:chExt cx="9489131" cy="6937956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6497988" y="-860631"/>
              <a:ext cx="1615575" cy="1603725"/>
              <a:chOff x="-4896412" y="4061469"/>
              <a:chExt cx="1615575" cy="1603725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-4190250" y="4790731"/>
                <a:ext cx="246263" cy="243413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491" extrusionOk="0">
                    <a:moveTo>
                      <a:pt x="574" y="1933"/>
                    </a:moveTo>
                    <a:lnTo>
                      <a:pt x="563" y="1955"/>
                    </a:lnTo>
                    <a:lnTo>
                      <a:pt x="563" y="1933"/>
                    </a:lnTo>
                    <a:close/>
                    <a:moveTo>
                      <a:pt x="3845" y="2012"/>
                    </a:moveTo>
                    <a:cubicBezTo>
                      <a:pt x="3845" y="2012"/>
                      <a:pt x="3845" y="2012"/>
                      <a:pt x="3857" y="2023"/>
                    </a:cubicBezTo>
                    <a:lnTo>
                      <a:pt x="3845" y="2023"/>
                    </a:lnTo>
                    <a:lnTo>
                      <a:pt x="3845" y="2012"/>
                    </a:lnTo>
                    <a:close/>
                    <a:moveTo>
                      <a:pt x="6364" y="2394"/>
                    </a:moveTo>
                    <a:cubicBezTo>
                      <a:pt x="6364" y="2428"/>
                      <a:pt x="6375" y="2473"/>
                      <a:pt x="6364" y="2518"/>
                    </a:cubicBezTo>
                    <a:lnTo>
                      <a:pt x="6364" y="2506"/>
                    </a:lnTo>
                    <a:cubicBezTo>
                      <a:pt x="6352" y="2473"/>
                      <a:pt x="6352" y="2428"/>
                      <a:pt x="6364" y="2394"/>
                    </a:cubicBezTo>
                    <a:close/>
                    <a:moveTo>
                      <a:pt x="4351" y="2540"/>
                    </a:moveTo>
                    <a:cubicBezTo>
                      <a:pt x="4351" y="2599"/>
                      <a:pt x="4351" y="2632"/>
                      <a:pt x="4329" y="2632"/>
                    </a:cubicBezTo>
                    <a:cubicBezTo>
                      <a:pt x="4326" y="2632"/>
                      <a:pt x="4322" y="2631"/>
                      <a:pt x="4318" y="2630"/>
                    </a:cubicBezTo>
                    <a:cubicBezTo>
                      <a:pt x="4329" y="2607"/>
                      <a:pt x="4340" y="2574"/>
                      <a:pt x="4351" y="2540"/>
                    </a:cubicBezTo>
                    <a:close/>
                    <a:moveTo>
                      <a:pt x="3160" y="4013"/>
                    </a:moveTo>
                    <a:lnTo>
                      <a:pt x="3182" y="4024"/>
                    </a:lnTo>
                    <a:cubicBezTo>
                      <a:pt x="3182" y="4024"/>
                      <a:pt x="3182" y="4035"/>
                      <a:pt x="3171" y="4046"/>
                    </a:cubicBezTo>
                    <a:cubicBezTo>
                      <a:pt x="3171" y="4035"/>
                      <a:pt x="3171" y="4024"/>
                      <a:pt x="3160" y="4013"/>
                    </a:cubicBezTo>
                    <a:close/>
                    <a:moveTo>
                      <a:pt x="5239" y="4665"/>
                    </a:moveTo>
                    <a:cubicBezTo>
                      <a:pt x="5251" y="4687"/>
                      <a:pt x="5273" y="4699"/>
                      <a:pt x="5296" y="4721"/>
                    </a:cubicBezTo>
                    <a:lnTo>
                      <a:pt x="5228" y="4721"/>
                    </a:lnTo>
                    <a:cubicBezTo>
                      <a:pt x="5239" y="4699"/>
                      <a:pt x="5239" y="4687"/>
                      <a:pt x="5239" y="4665"/>
                    </a:cubicBezTo>
                    <a:close/>
                    <a:moveTo>
                      <a:pt x="4542" y="4710"/>
                    </a:moveTo>
                    <a:cubicBezTo>
                      <a:pt x="4542" y="4721"/>
                      <a:pt x="4531" y="4721"/>
                      <a:pt x="4520" y="4732"/>
                    </a:cubicBezTo>
                    <a:lnTo>
                      <a:pt x="4520" y="4721"/>
                    </a:lnTo>
                    <a:cubicBezTo>
                      <a:pt x="4531" y="4721"/>
                      <a:pt x="4542" y="4721"/>
                      <a:pt x="4542" y="4710"/>
                    </a:cubicBezTo>
                    <a:close/>
                    <a:moveTo>
                      <a:pt x="3384" y="4822"/>
                    </a:moveTo>
                    <a:lnTo>
                      <a:pt x="3362" y="4845"/>
                    </a:lnTo>
                    <a:cubicBezTo>
                      <a:pt x="3362" y="4845"/>
                      <a:pt x="3362" y="4833"/>
                      <a:pt x="3362" y="4822"/>
                    </a:cubicBezTo>
                    <a:close/>
                    <a:moveTo>
                      <a:pt x="3282" y="0"/>
                    </a:moveTo>
                    <a:cubicBezTo>
                      <a:pt x="3042" y="0"/>
                      <a:pt x="2804" y="34"/>
                      <a:pt x="2575" y="100"/>
                    </a:cubicBezTo>
                    <a:cubicBezTo>
                      <a:pt x="2541" y="112"/>
                      <a:pt x="2508" y="123"/>
                      <a:pt x="2485" y="134"/>
                    </a:cubicBezTo>
                    <a:cubicBezTo>
                      <a:pt x="2474" y="132"/>
                      <a:pt x="2463" y="131"/>
                      <a:pt x="2453" y="131"/>
                    </a:cubicBezTo>
                    <a:cubicBezTo>
                      <a:pt x="2371" y="131"/>
                      <a:pt x="2318" y="203"/>
                      <a:pt x="2238" y="213"/>
                    </a:cubicBezTo>
                    <a:cubicBezTo>
                      <a:pt x="1934" y="269"/>
                      <a:pt x="1664" y="404"/>
                      <a:pt x="1428" y="606"/>
                    </a:cubicBezTo>
                    <a:cubicBezTo>
                      <a:pt x="1395" y="606"/>
                      <a:pt x="1372" y="629"/>
                      <a:pt x="1372" y="674"/>
                    </a:cubicBezTo>
                    <a:cubicBezTo>
                      <a:pt x="1293" y="764"/>
                      <a:pt x="1125" y="719"/>
                      <a:pt x="1102" y="876"/>
                    </a:cubicBezTo>
                    <a:cubicBezTo>
                      <a:pt x="1035" y="899"/>
                      <a:pt x="990" y="955"/>
                      <a:pt x="956" y="1011"/>
                    </a:cubicBezTo>
                    <a:cubicBezTo>
                      <a:pt x="922" y="1011"/>
                      <a:pt x="900" y="1034"/>
                      <a:pt x="889" y="1067"/>
                    </a:cubicBezTo>
                    <a:cubicBezTo>
                      <a:pt x="810" y="1112"/>
                      <a:pt x="799" y="1202"/>
                      <a:pt x="742" y="1270"/>
                    </a:cubicBezTo>
                    <a:cubicBezTo>
                      <a:pt x="574" y="1371"/>
                      <a:pt x="574" y="1584"/>
                      <a:pt x="484" y="1742"/>
                    </a:cubicBezTo>
                    <a:cubicBezTo>
                      <a:pt x="360" y="1809"/>
                      <a:pt x="293" y="1944"/>
                      <a:pt x="293" y="2079"/>
                    </a:cubicBezTo>
                    <a:cubicBezTo>
                      <a:pt x="192" y="2214"/>
                      <a:pt x="147" y="2383"/>
                      <a:pt x="147" y="2540"/>
                    </a:cubicBezTo>
                    <a:cubicBezTo>
                      <a:pt x="68" y="2619"/>
                      <a:pt x="102" y="2720"/>
                      <a:pt x="90" y="2810"/>
                    </a:cubicBezTo>
                    <a:lnTo>
                      <a:pt x="79" y="2945"/>
                    </a:lnTo>
                    <a:cubicBezTo>
                      <a:pt x="0" y="3136"/>
                      <a:pt x="0" y="3361"/>
                      <a:pt x="79" y="3552"/>
                    </a:cubicBezTo>
                    <a:cubicBezTo>
                      <a:pt x="79" y="3664"/>
                      <a:pt x="90" y="3765"/>
                      <a:pt x="102" y="3878"/>
                    </a:cubicBezTo>
                    <a:cubicBezTo>
                      <a:pt x="135" y="4024"/>
                      <a:pt x="180" y="4148"/>
                      <a:pt x="225" y="4283"/>
                    </a:cubicBezTo>
                    <a:cubicBezTo>
                      <a:pt x="270" y="4474"/>
                      <a:pt x="360" y="4654"/>
                      <a:pt x="473" y="4811"/>
                    </a:cubicBezTo>
                    <a:cubicBezTo>
                      <a:pt x="540" y="5002"/>
                      <a:pt x="653" y="5159"/>
                      <a:pt x="799" y="5294"/>
                    </a:cubicBezTo>
                    <a:cubicBezTo>
                      <a:pt x="855" y="5429"/>
                      <a:pt x="956" y="5542"/>
                      <a:pt x="1080" y="5609"/>
                    </a:cubicBezTo>
                    <a:cubicBezTo>
                      <a:pt x="1203" y="5767"/>
                      <a:pt x="1361" y="5879"/>
                      <a:pt x="1541" y="5958"/>
                    </a:cubicBezTo>
                    <a:cubicBezTo>
                      <a:pt x="1687" y="6070"/>
                      <a:pt x="1844" y="6160"/>
                      <a:pt x="2013" y="6205"/>
                    </a:cubicBezTo>
                    <a:cubicBezTo>
                      <a:pt x="2069" y="6250"/>
                      <a:pt x="2137" y="6284"/>
                      <a:pt x="2215" y="6284"/>
                    </a:cubicBezTo>
                    <a:cubicBezTo>
                      <a:pt x="2294" y="6340"/>
                      <a:pt x="2384" y="6362"/>
                      <a:pt x="2474" y="6362"/>
                    </a:cubicBezTo>
                    <a:cubicBezTo>
                      <a:pt x="2558" y="6409"/>
                      <a:pt x="2650" y="6433"/>
                      <a:pt x="2744" y="6433"/>
                    </a:cubicBezTo>
                    <a:cubicBezTo>
                      <a:pt x="2762" y="6433"/>
                      <a:pt x="2781" y="6432"/>
                      <a:pt x="2800" y="6430"/>
                    </a:cubicBezTo>
                    <a:cubicBezTo>
                      <a:pt x="2946" y="6471"/>
                      <a:pt x="3095" y="6490"/>
                      <a:pt x="3244" y="6490"/>
                    </a:cubicBezTo>
                    <a:cubicBezTo>
                      <a:pt x="3381" y="6490"/>
                      <a:pt x="3519" y="6474"/>
                      <a:pt x="3654" y="6441"/>
                    </a:cubicBezTo>
                    <a:cubicBezTo>
                      <a:pt x="3688" y="6441"/>
                      <a:pt x="3733" y="6430"/>
                      <a:pt x="3767" y="6419"/>
                    </a:cubicBezTo>
                    <a:cubicBezTo>
                      <a:pt x="3782" y="6420"/>
                      <a:pt x="3797" y="6420"/>
                      <a:pt x="3813" y="6420"/>
                    </a:cubicBezTo>
                    <a:cubicBezTo>
                      <a:pt x="3977" y="6420"/>
                      <a:pt x="4140" y="6366"/>
                      <a:pt x="4284" y="6284"/>
                    </a:cubicBezTo>
                    <a:cubicBezTo>
                      <a:pt x="4293" y="6286"/>
                      <a:pt x="4302" y="6287"/>
                      <a:pt x="4311" y="6287"/>
                    </a:cubicBezTo>
                    <a:cubicBezTo>
                      <a:pt x="4393" y="6287"/>
                      <a:pt x="4454" y="6204"/>
                      <a:pt x="4530" y="6204"/>
                    </a:cubicBezTo>
                    <a:cubicBezTo>
                      <a:pt x="4534" y="6204"/>
                      <a:pt x="4538" y="6204"/>
                      <a:pt x="4542" y="6205"/>
                    </a:cubicBezTo>
                    <a:cubicBezTo>
                      <a:pt x="4689" y="6160"/>
                      <a:pt x="4823" y="6070"/>
                      <a:pt x="4902" y="5946"/>
                    </a:cubicBezTo>
                    <a:cubicBezTo>
                      <a:pt x="4905" y="5950"/>
                      <a:pt x="4910" y="5951"/>
                      <a:pt x="4914" y="5951"/>
                    </a:cubicBezTo>
                    <a:cubicBezTo>
                      <a:pt x="4926" y="5951"/>
                      <a:pt x="4939" y="5943"/>
                      <a:pt x="4947" y="5935"/>
                    </a:cubicBezTo>
                    <a:lnTo>
                      <a:pt x="5093" y="5879"/>
                    </a:lnTo>
                    <a:cubicBezTo>
                      <a:pt x="5318" y="5800"/>
                      <a:pt x="5521" y="5632"/>
                      <a:pt x="5644" y="5418"/>
                    </a:cubicBezTo>
                    <a:cubicBezTo>
                      <a:pt x="5700" y="5384"/>
                      <a:pt x="5745" y="5339"/>
                      <a:pt x="5757" y="5272"/>
                    </a:cubicBezTo>
                    <a:cubicBezTo>
                      <a:pt x="5914" y="5182"/>
                      <a:pt x="5936" y="5013"/>
                      <a:pt x="6026" y="4890"/>
                    </a:cubicBezTo>
                    <a:cubicBezTo>
                      <a:pt x="6139" y="4777"/>
                      <a:pt x="6218" y="4631"/>
                      <a:pt x="6240" y="4474"/>
                    </a:cubicBezTo>
                    <a:cubicBezTo>
                      <a:pt x="6274" y="4451"/>
                      <a:pt x="6296" y="4395"/>
                      <a:pt x="6296" y="4350"/>
                    </a:cubicBezTo>
                    <a:cubicBezTo>
                      <a:pt x="6375" y="4226"/>
                      <a:pt x="6420" y="4080"/>
                      <a:pt x="6420" y="3934"/>
                    </a:cubicBezTo>
                    <a:cubicBezTo>
                      <a:pt x="6431" y="3923"/>
                      <a:pt x="6431" y="3900"/>
                      <a:pt x="6431" y="3878"/>
                    </a:cubicBezTo>
                    <a:cubicBezTo>
                      <a:pt x="6566" y="3372"/>
                      <a:pt x="6555" y="2821"/>
                      <a:pt x="6375" y="2326"/>
                    </a:cubicBezTo>
                    <a:cubicBezTo>
                      <a:pt x="6364" y="2180"/>
                      <a:pt x="6319" y="2045"/>
                      <a:pt x="6240" y="1944"/>
                    </a:cubicBezTo>
                    <a:cubicBezTo>
                      <a:pt x="6173" y="1753"/>
                      <a:pt x="6060" y="1584"/>
                      <a:pt x="5903" y="1449"/>
                    </a:cubicBezTo>
                    <a:cubicBezTo>
                      <a:pt x="5892" y="1213"/>
                      <a:pt x="5712" y="1090"/>
                      <a:pt x="5565" y="944"/>
                    </a:cubicBezTo>
                    <a:cubicBezTo>
                      <a:pt x="5419" y="764"/>
                      <a:pt x="5239" y="629"/>
                      <a:pt x="5037" y="528"/>
                    </a:cubicBezTo>
                    <a:cubicBezTo>
                      <a:pt x="4902" y="359"/>
                      <a:pt x="4677" y="370"/>
                      <a:pt x="4497" y="269"/>
                    </a:cubicBezTo>
                    <a:cubicBezTo>
                      <a:pt x="4318" y="145"/>
                      <a:pt x="4115" y="78"/>
                      <a:pt x="3902" y="78"/>
                    </a:cubicBezTo>
                    <a:cubicBezTo>
                      <a:pt x="3698" y="26"/>
                      <a:pt x="3490" y="0"/>
                      <a:pt x="3282" y="0"/>
                    </a:cubicBezTo>
                    <a:close/>
                  </a:path>
                </a:pathLst>
              </a:custGeom>
              <a:solidFill>
                <a:srgbClr val="679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-4896412" y="4061469"/>
                <a:ext cx="1615575" cy="1603725"/>
              </a:xfrm>
              <a:custGeom>
                <a:avLst/>
                <a:gdLst/>
                <a:ahLst/>
                <a:cxnLst/>
                <a:rect l="l" t="t" r="r" b="b"/>
                <a:pathLst>
                  <a:path w="43082" h="42766" extrusionOk="0">
                    <a:moveTo>
                      <a:pt x="21316" y="381"/>
                    </a:moveTo>
                    <a:cubicBezTo>
                      <a:pt x="21681" y="381"/>
                      <a:pt x="22048" y="500"/>
                      <a:pt x="22407" y="739"/>
                    </a:cubicBezTo>
                    <a:cubicBezTo>
                      <a:pt x="22766" y="997"/>
                      <a:pt x="23092" y="1301"/>
                      <a:pt x="23385" y="1627"/>
                    </a:cubicBezTo>
                    <a:cubicBezTo>
                      <a:pt x="23846" y="2189"/>
                      <a:pt x="24239" y="2796"/>
                      <a:pt x="24543" y="3459"/>
                    </a:cubicBezTo>
                    <a:cubicBezTo>
                      <a:pt x="25330" y="5067"/>
                      <a:pt x="25836" y="6776"/>
                      <a:pt x="26263" y="8519"/>
                    </a:cubicBezTo>
                    <a:cubicBezTo>
                      <a:pt x="26274" y="8586"/>
                      <a:pt x="26274" y="8665"/>
                      <a:pt x="26285" y="8732"/>
                    </a:cubicBezTo>
                    <a:lnTo>
                      <a:pt x="21451" y="12375"/>
                    </a:lnTo>
                    <a:lnTo>
                      <a:pt x="16448" y="8743"/>
                    </a:lnTo>
                    <a:cubicBezTo>
                      <a:pt x="16572" y="8215"/>
                      <a:pt x="16707" y="7653"/>
                      <a:pt x="16853" y="7102"/>
                    </a:cubicBezTo>
                    <a:cubicBezTo>
                      <a:pt x="17269" y="5584"/>
                      <a:pt x="17752" y="4100"/>
                      <a:pt x="18539" y="2729"/>
                    </a:cubicBezTo>
                    <a:cubicBezTo>
                      <a:pt x="18809" y="2268"/>
                      <a:pt x="19124" y="1818"/>
                      <a:pt x="19472" y="1402"/>
                    </a:cubicBezTo>
                    <a:cubicBezTo>
                      <a:pt x="19675" y="1166"/>
                      <a:pt x="19899" y="952"/>
                      <a:pt x="20158" y="784"/>
                    </a:cubicBezTo>
                    <a:cubicBezTo>
                      <a:pt x="20536" y="517"/>
                      <a:pt x="20925" y="381"/>
                      <a:pt x="21316" y="381"/>
                    </a:cubicBezTo>
                    <a:close/>
                    <a:moveTo>
                      <a:pt x="21462" y="12948"/>
                    </a:moveTo>
                    <a:cubicBezTo>
                      <a:pt x="22125" y="13510"/>
                      <a:pt x="22789" y="14095"/>
                      <a:pt x="23452" y="14668"/>
                    </a:cubicBezTo>
                    <a:lnTo>
                      <a:pt x="23418" y="14758"/>
                    </a:lnTo>
                    <a:lnTo>
                      <a:pt x="19461" y="14758"/>
                    </a:lnTo>
                    <a:cubicBezTo>
                      <a:pt x="19596" y="14488"/>
                      <a:pt x="20900" y="13297"/>
                      <a:pt x="21462" y="12948"/>
                    </a:cubicBezTo>
                    <a:close/>
                    <a:moveTo>
                      <a:pt x="26409" y="9171"/>
                    </a:moveTo>
                    <a:cubicBezTo>
                      <a:pt x="26825" y="11071"/>
                      <a:pt x="27117" y="13004"/>
                      <a:pt x="27308" y="14938"/>
                    </a:cubicBezTo>
                    <a:lnTo>
                      <a:pt x="26971" y="14938"/>
                    </a:lnTo>
                    <a:cubicBezTo>
                      <a:pt x="26128" y="14893"/>
                      <a:pt x="25285" y="14837"/>
                      <a:pt x="24441" y="14803"/>
                    </a:cubicBezTo>
                    <a:cubicBezTo>
                      <a:pt x="24273" y="14803"/>
                      <a:pt x="24093" y="14736"/>
                      <a:pt x="23958" y="14623"/>
                    </a:cubicBezTo>
                    <a:cubicBezTo>
                      <a:pt x="23295" y="14039"/>
                      <a:pt x="22620" y="13454"/>
                      <a:pt x="21946" y="12869"/>
                    </a:cubicBezTo>
                    <a:cubicBezTo>
                      <a:pt x="21889" y="12824"/>
                      <a:pt x="21844" y="12757"/>
                      <a:pt x="21799" y="12712"/>
                    </a:cubicBezTo>
                    <a:cubicBezTo>
                      <a:pt x="22002" y="12307"/>
                      <a:pt x="25566" y="9564"/>
                      <a:pt x="26398" y="9171"/>
                    </a:cubicBezTo>
                    <a:close/>
                    <a:moveTo>
                      <a:pt x="16414" y="9238"/>
                    </a:moveTo>
                    <a:cubicBezTo>
                      <a:pt x="18056" y="10295"/>
                      <a:pt x="19630" y="11453"/>
                      <a:pt x="21136" y="12701"/>
                    </a:cubicBezTo>
                    <a:lnTo>
                      <a:pt x="20270" y="13476"/>
                    </a:lnTo>
                    <a:cubicBezTo>
                      <a:pt x="19843" y="13859"/>
                      <a:pt x="19416" y="14252"/>
                      <a:pt x="18978" y="14634"/>
                    </a:cubicBezTo>
                    <a:cubicBezTo>
                      <a:pt x="18865" y="14736"/>
                      <a:pt x="18730" y="14803"/>
                      <a:pt x="18573" y="14826"/>
                    </a:cubicBezTo>
                    <a:cubicBezTo>
                      <a:pt x="17629" y="14904"/>
                      <a:pt x="16673" y="14960"/>
                      <a:pt x="15717" y="15028"/>
                    </a:cubicBezTo>
                    <a:cubicBezTo>
                      <a:pt x="15672" y="15017"/>
                      <a:pt x="15639" y="15017"/>
                      <a:pt x="15594" y="15005"/>
                    </a:cubicBezTo>
                    <a:cubicBezTo>
                      <a:pt x="15504" y="14398"/>
                      <a:pt x="16144" y="9845"/>
                      <a:pt x="16414" y="9238"/>
                    </a:cubicBezTo>
                    <a:close/>
                    <a:moveTo>
                      <a:pt x="34398" y="5741"/>
                    </a:moveTo>
                    <a:cubicBezTo>
                      <a:pt x="34612" y="5741"/>
                      <a:pt x="34825" y="5754"/>
                      <a:pt x="35043" y="5775"/>
                    </a:cubicBezTo>
                    <a:cubicBezTo>
                      <a:pt x="36010" y="5899"/>
                      <a:pt x="36640" y="6529"/>
                      <a:pt x="36808" y="7496"/>
                    </a:cubicBezTo>
                    <a:cubicBezTo>
                      <a:pt x="36909" y="8170"/>
                      <a:pt x="36876" y="8856"/>
                      <a:pt x="36718" y="9519"/>
                    </a:cubicBezTo>
                    <a:cubicBezTo>
                      <a:pt x="36505" y="10464"/>
                      <a:pt x="36190" y="11374"/>
                      <a:pt x="35785" y="12251"/>
                    </a:cubicBezTo>
                    <a:cubicBezTo>
                      <a:pt x="35257" y="13409"/>
                      <a:pt x="34661" y="14533"/>
                      <a:pt x="33986" y="15601"/>
                    </a:cubicBezTo>
                    <a:cubicBezTo>
                      <a:pt x="33941" y="15680"/>
                      <a:pt x="33885" y="15747"/>
                      <a:pt x="33851" y="15804"/>
                    </a:cubicBezTo>
                    <a:lnTo>
                      <a:pt x="27679" y="14927"/>
                    </a:lnTo>
                    <a:cubicBezTo>
                      <a:pt x="27466" y="12914"/>
                      <a:pt x="27151" y="10924"/>
                      <a:pt x="26724" y="8946"/>
                    </a:cubicBezTo>
                    <a:cubicBezTo>
                      <a:pt x="26814" y="8878"/>
                      <a:pt x="26870" y="8822"/>
                      <a:pt x="26926" y="8788"/>
                    </a:cubicBezTo>
                    <a:cubicBezTo>
                      <a:pt x="28298" y="7878"/>
                      <a:pt x="29759" y="7102"/>
                      <a:pt x="31277" y="6472"/>
                    </a:cubicBezTo>
                    <a:cubicBezTo>
                      <a:pt x="32165" y="6124"/>
                      <a:pt x="33076" y="5832"/>
                      <a:pt x="34043" y="5753"/>
                    </a:cubicBezTo>
                    <a:cubicBezTo>
                      <a:pt x="34162" y="5745"/>
                      <a:pt x="34280" y="5741"/>
                      <a:pt x="34398" y="5741"/>
                    </a:cubicBezTo>
                    <a:close/>
                    <a:moveTo>
                      <a:pt x="8394" y="5939"/>
                    </a:moveTo>
                    <a:cubicBezTo>
                      <a:pt x="8782" y="5939"/>
                      <a:pt x="9169" y="5990"/>
                      <a:pt x="9556" y="6068"/>
                    </a:cubicBezTo>
                    <a:cubicBezTo>
                      <a:pt x="10771" y="6326"/>
                      <a:pt x="11951" y="6754"/>
                      <a:pt x="13053" y="7338"/>
                    </a:cubicBezTo>
                    <a:cubicBezTo>
                      <a:pt x="13952" y="7788"/>
                      <a:pt x="14829" y="8305"/>
                      <a:pt x="15706" y="8788"/>
                    </a:cubicBezTo>
                    <a:cubicBezTo>
                      <a:pt x="15807" y="8845"/>
                      <a:pt x="15897" y="8912"/>
                      <a:pt x="16010" y="8991"/>
                    </a:cubicBezTo>
                    <a:cubicBezTo>
                      <a:pt x="15605" y="10981"/>
                      <a:pt x="15313" y="12993"/>
                      <a:pt x="15144" y="15028"/>
                    </a:cubicBezTo>
                    <a:lnTo>
                      <a:pt x="9039" y="15984"/>
                    </a:lnTo>
                    <a:cubicBezTo>
                      <a:pt x="9006" y="15939"/>
                      <a:pt x="8961" y="15894"/>
                      <a:pt x="8927" y="15849"/>
                    </a:cubicBezTo>
                    <a:cubicBezTo>
                      <a:pt x="7994" y="14365"/>
                      <a:pt x="7139" y="12847"/>
                      <a:pt x="6521" y="11206"/>
                    </a:cubicBezTo>
                    <a:cubicBezTo>
                      <a:pt x="6240" y="10508"/>
                      <a:pt x="6049" y="9766"/>
                      <a:pt x="5959" y="9013"/>
                    </a:cubicBezTo>
                    <a:cubicBezTo>
                      <a:pt x="5914" y="8564"/>
                      <a:pt x="5914" y="8114"/>
                      <a:pt x="5981" y="7664"/>
                    </a:cubicBezTo>
                    <a:cubicBezTo>
                      <a:pt x="6127" y="6787"/>
                      <a:pt x="6667" y="6248"/>
                      <a:pt x="7533" y="6034"/>
                    </a:cubicBezTo>
                    <a:cubicBezTo>
                      <a:pt x="7820" y="5967"/>
                      <a:pt x="8107" y="5939"/>
                      <a:pt x="8394" y="5939"/>
                    </a:cubicBezTo>
                    <a:close/>
                    <a:moveTo>
                      <a:pt x="24734" y="15208"/>
                    </a:moveTo>
                    <a:cubicBezTo>
                      <a:pt x="25599" y="15219"/>
                      <a:pt x="26454" y="15287"/>
                      <a:pt x="27353" y="15365"/>
                    </a:cubicBezTo>
                    <a:cubicBezTo>
                      <a:pt x="27443" y="16253"/>
                      <a:pt x="27522" y="17119"/>
                      <a:pt x="27544" y="17985"/>
                    </a:cubicBezTo>
                    <a:lnTo>
                      <a:pt x="27477" y="18018"/>
                    </a:lnTo>
                    <a:lnTo>
                      <a:pt x="24711" y="15287"/>
                    </a:lnTo>
                    <a:lnTo>
                      <a:pt x="24734" y="15219"/>
                    </a:lnTo>
                    <a:lnTo>
                      <a:pt x="24734" y="15208"/>
                    </a:lnTo>
                    <a:close/>
                    <a:moveTo>
                      <a:pt x="18179" y="15253"/>
                    </a:moveTo>
                    <a:cubicBezTo>
                      <a:pt x="18202" y="15287"/>
                      <a:pt x="18213" y="15298"/>
                      <a:pt x="18213" y="15309"/>
                    </a:cubicBezTo>
                    <a:cubicBezTo>
                      <a:pt x="18213" y="15320"/>
                      <a:pt x="18213" y="15331"/>
                      <a:pt x="18213" y="15343"/>
                    </a:cubicBezTo>
                    <a:cubicBezTo>
                      <a:pt x="18191" y="15365"/>
                      <a:pt x="18179" y="15399"/>
                      <a:pt x="18157" y="15421"/>
                    </a:cubicBezTo>
                    <a:cubicBezTo>
                      <a:pt x="17246" y="16343"/>
                      <a:pt x="16324" y="17265"/>
                      <a:pt x="15414" y="18187"/>
                    </a:cubicBezTo>
                    <a:lnTo>
                      <a:pt x="15335" y="18176"/>
                    </a:lnTo>
                    <a:lnTo>
                      <a:pt x="15335" y="18165"/>
                    </a:lnTo>
                    <a:cubicBezTo>
                      <a:pt x="15380" y="17276"/>
                      <a:pt x="15436" y="16377"/>
                      <a:pt x="15492" y="15466"/>
                    </a:cubicBezTo>
                    <a:cubicBezTo>
                      <a:pt x="16414" y="15354"/>
                      <a:pt x="17302" y="15298"/>
                      <a:pt x="18179" y="15253"/>
                    </a:cubicBezTo>
                    <a:close/>
                    <a:moveTo>
                      <a:pt x="27747" y="15388"/>
                    </a:moveTo>
                    <a:cubicBezTo>
                      <a:pt x="29680" y="15545"/>
                      <a:pt x="31614" y="15815"/>
                      <a:pt x="33514" y="16197"/>
                    </a:cubicBezTo>
                    <a:cubicBezTo>
                      <a:pt x="33447" y="16624"/>
                      <a:pt x="30793" y="20312"/>
                      <a:pt x="30130" y="20896"/>
                    </a:cubicBezTo>
                    <a:cubicBezTo>
                      <a:pt x="30074" y="20863"/>
                      <a:pt x="30018" y="20818"/>
                      <a:pt x="29962" y="20773"/>
                    </a:cubicBezTo>
                    <a:cubicBezTo>
                      <a:pt x="29354" y="20087"/>
                      <a:pt x="28747" y="19412"/>
                      <a:pt x="28140" y="18738"/>
                    </a:cubicBezTo>
                    <a:cubicBezTo>
                      <a:pt x="28005" y="18592"/>
                      <a:pt x="27938" y="18423"/>
                      <a:pt x="27927" y="18232"/>
                    </a:cubicBezTo>
                    <a:cubicBezTo>
                      <a:pt x="27870" y="17411"/>
                      <a:pt x="27803" y="16591"/>
                      <a:pt x="27747" y="15770"/>
                    </a:cubicBezTo>
                    <a:lnTo>
                      <a:pt x="27747" y="15388"/>
                    </a:lnTo>
                    <a:close/>
                    <a:moveTo>
                      <a:pt x="15065" y="15489"/>
                    </a:moveTo>
                    <a:cubicBezTo>
                      <a:pt x="15076" y="15613"/>
                      <a:pt x="15076" y="15714"/>
                      <a:pt x="15076" y="15804"/>
                    </a:cubicBezTo>
                    <a:cubicBezTo>
                      <a:pt x="15031" y="16692"/>
                      <a:pt x="14975" y="17580"/>
                      <a:pt x="14942" y="18468"/>
                    </a:cubicBezTo>
                    <a:cubicBezTo>
                      <a:pt x="14930" y="18648"/>
                      <a:pt x="14863" y="18817"/>
                      <a:pt x="14739" y="18952"/>
                    </a:cubicBezTo>
                    <a:cubicBezTo>
                      <a:pt x="14200" y="19559"/>
                      <a:pt x="13671" y="20188"/>
                      <a:pt x="13132" y="20807"/>
                    </a:cubicBezTo>
                    <a:cubicBezTo>
                      <a:pt x="13053" y="20896"/>
                      <a:pt x="12963" y="20975"/>
                      <a:pt x="12884" y="21065"/>
                    </a:cubicBezTo>
                    <a:lnTo>
                      <a:pt x="12884" y="21054"/>
                    </a:lnTo>
                    <a:cubicBezTo>
                      <a:pt x="12390" y="20705"/>
                      <a:pt x="9556" y="16984"/>
                      <a:pt x="9354" y="16388"/>
                    </a:cubicBezTo>
                    <a:cubicBezTo>
                      <a:pt x="11243" y="15972"/>
                      <a:pt x="13143" y="15680"/>
                      <a:pt x="15065" y="15489"/>
                    </a:cubicBezTo>
                    <a:close/>
                    <a:moveTo>
                      <a:pt x="14807" y="19412"/>
                    </a:moveTo>
                    <a:lnTo>
                      <a:pt x="14897" y="19435"/>
                    </a:lnTo>
                    <a:lnTo>
                      <a:pt x="14897" y="23325"/>
                    </a:lnTo>
                    <a:cubicBezTo>
                      <a:pt x="14627" y="23201"/>
                      <a:pt x="13458" y="21920"/>
                      <a:pt x="13120" y="21380"/>
                    </a:cubicBezTo>
                    <a:cubicBezTo>
                      <a:pt x="13649" y="20705"/>
                      <a:pt x="14222" y="20042"/>
                      <a:pt x="14807" y="19412"/>
                    </a:cubicBezTo>
                    <a:close/>
                    <a:moveTo>
                      <a:pt x="28005" y="19244"/>
                    </a:moveTo>
                    <a:cubicBezTo>
                      <a:pt x="28309" y="19424"/>
                      <a:pt x="29624" y="20896"/>
                      <a:pt x="29860" y="21312"/>
                    </a:cubicBezTo>
                    <a:lnTo>
                      <a:pt x="28095" y="23347"/>
                    </a:lnTo>
                    <a:lnTo>
                      <a:pt x="28005" y="23314"/>
                    </a:lnTo>
                    <a:lnTo>
                      <a:pt x="28005" y="19244"/>
                    </a:lnTo>
                    <a:close/>
                    <a:moveTo>
                      <a:pt x="34132" y="16321"/>
                    </a:moveTo>
                    <a:cubicBezTo>
                      <a:pt x="35987" y="16726"/>
                      <a:pt x="37820" y="17231"/>
                      <a:pt x="39540" y="18086"/>
                    </a:cubicBezTo>
                    <a:cubicBezTo>
                      <a:pt x="40091" y="18356"/>
                      <a:pt x="40619" y="18682"/>
                      <a:pt x="41125" y="19053"/>
                    </a:cubicBezTo>
                    <a:cubicBezTo>
                      <a:pt x="41474" y="19323"/>
                      <a:pt x="41789" y="19637"/>
                      <a:pt x="42058" y="19997"/>
                    </a:cubicBezTo>
                    <a:cubicBezTo>
                      <a:pt x="42609" y="20739"/>
                      <a:pt x="42598" y="21515"/>
                      <a:pt x="42103" y="22291"/>
                    </a:cubicBezTo>
                    <a:cubicBezTo>
                      <a:pt x="41856" y="22673"/>
                      <a:pt x="41541" y="23010"/>
                      <a:pt x="41170" y="23291"/>
                    </a:cubicBezTo>
                    <a:cubicBezTo>
                      <a:pt x="40417" y="23876"/>
                      <a:pt x="39585" y="24348"/>
                      <a:pt x="38697" y="24719"/>
                    </a:cubicBezTo>
                    <a:cubicBezTo>
                      <a:pt x="37292" y="25304"/>
                      <a:pt x="35841" y="25764"/>
                      <a:pt x="34357" y="26113"/>
                    </a:cubicBezTo>
                    <a:cubicBezTo>
                      <a:pt x="34279" y="26124"/>
                      <a:pt x="34200" y="26135"/>
                      <a:pt x="34121" y="26135"/>
                    </a:cubicBezTo>
                    <a:cubicBezTo>
                      <a:pt x="32885" y="24483"/>
                      <a:pt x="31670" y="22864"/>
                      <a:pt x="30456" y="21256"/>
                    </a:cubicBezTo>
                    <a:lnTo>
                      <a:pt x="34054" y="16321"/>
                    </a:lnTo>
                    <a:close/>
                    <a:moveTo>
                      <a:pt x="8893" y="16501"/>
                    </a:moveTo>
                    <a:lnTo>
                      <a:pt x="12569" y="21391"/>
                    </a:lnTo>
                    <a:lnTo>
                      <a:pt x="8949" y="26372"/>
                    </a:lnTo>
                    <a:cubicBezTo>
                      <a:pt x="8623" y="26293"/>
                      <a:pt x="8264" y="26214"/>
                      <a:pt x="7893" y="26135"/>
                    </a:cubicBezTo>
                    <a:cubicBezTo>
                      <a:pt x="6465" y="25798"/>
                      <a:pt x="5071" y="25326"/>
                      <a:pt x="3733" y="24741"/>
                    </a:cubicBezTo>
                    <a:cubicBezTo>
                      <a:pt x="3013" y="24438"/>
                      <a:pt x="2350" y="24033"/>
                      <a:pt x="1743" y="23550"/>
                    </a:cubicBezTo>
                    <a:cubicBezTo>
                      <a:pt x="1417" y="23280"/>
                      <a:pt x="1125" y="22976"/>
                      <a:pt x="877" y="22639"/>
                    </a:cubicBezTo>
                    <a:cubicBezTo>
                      <a:pt x="383" y="21953"/>
                      <a:pt x="360" y="21211"/>
                      <a:pt x="787" y="20469"/>
                    </a:cubicBezTo>
                    <a:cubicBezTo>
                      <a:pt x="1001" y="20098"/>
                      <a:pt x="1293" y="19761"/>
                      <a:pt x="1630" y="19491"/>
                    </a:cubicBezTo>
                    <a:cubicBezTo>
                      <a:pt x="2305" y="18929"/>
                      <a:pt x="3047" y="18468"/>
                      <a:pt x="3856" y="18120"/>
                    </a:cubicBezTo>
                    <a:cubicBezTo>
                      <a:pt x="5408" y="17400"/>
                      <a:pt x="7027" y="16917"/>
                      <a:pt x="8679" y="16523"/>
                    </a:cubicBezTo>
                    <a:cubicBezTo>
                      <a:pt x="8747" y="16512"/>
                      <a:pt x="8814" y="16501"/>
                      <a:pt x="8893" y="16501"/>
                    </a:cubicBezTo>
                    <a:close/>
                    <a:moveTo>
                      <a:pt x="30114" y="21620"/>
                    </a:moveTo>
                    <a:cubicBezTo>
                      <a:pt x="30624" y="21994"/>
                      <a:pt x="33403" y="25677"/>
                      <a:pt x="33627" y="26270"/>
                    </a:cubicBezTo>
                    <a:cubicBezTo>
                      <a:pt x="31727" y="26686"/>
                      <a:pt x="29815" y="26979"/>
                      <a:pt x="27882" y="27170"/>
                    </a:cubicBezTo>
                    <a:cubicBezTo>
                      <a:pt x="27859" y="27125"/>
                      <a:pt x="27837" y="27080"/>
                      <a:pt x="27837" y="27024"/>
                    </a:cubicBezTo>
                    <a:cubicBezTo>
                      <a:pt x="27882" y="26102"/>
                      <a:pt x="27938" y="25169"/>
                      <a:pt x="27994" y="24235"/>
                    </a:cubicBezTo>
                    <a:cubicBezTo>
                      <a:pt x="28005" y="24101"/>
                      <a:pt x="28062" y="23966"/>
                      <a:pt x="28151" y="23853"/>
                    </a:cubicBezTo>
                    <a:cubicBezTo>
                      <a:pt x="28747" y="23145"/>
                      <a:pt x="29366" y="22448"/>
                      <a:pt x="29984" y="21740"/>
                    </a:cubicBezTo>
                    <a:cubicBezTo>
                      <a:pt x="30017" y="21696"/>
                      <a:pt x="30060" y="21663"/>
                      <a:pt x="30114" y="21620"/>
                    </a:cubicBezTo>
                    <a:close/>
                    <a:moveTo>
                      <a:pt x="12884" y="21706"/>
                    </a:moveTo>
                    <a:lnTo>
                      <a:pt x="13626" y="22527"/>
                    </a:lnTo>
                    <a:cubicBezTo>
                      <a:pt x="14020" y="22954"/>
                      <a:pt x="14402" y="23381"/>
                      <a:pt x="14784" y="23820"/>
                    </a:cubicBezTo>
                    <a:cubicBezTo>
                      <a:pt x="14874" y="23921"/>
                      <a:pt x="14942" y="24056"/>
                      <a:pt x="14964" y="24191"/>
                    </a:cubicBezTo>
                    <a:cubicBezTo>
                      <a:pt x="15043" y="25169"/>
                      <a:pt x="15099" y="26147"/>
                      <a:pt x="15166" y="27114"/>
                    </a:cubicBezTo>
                    <a:cubicBezTo>
                      <a:pt x="15166" y="27147"/>
                      <a:pt x="15155" y="27181"/>
                      <a:pt x="15144" y="27215"/>
                    </a:cubicBezTo>
                    <a:cubicBezTo>
                      <a:pt x="15103" y="27225"/>
                      <a:pt x="15031" y="27230"/>
                      <a:pt x="14933" y="27230"/>
                    </a:cubicBezTo>
                    <a:cubicBezTo>
                      <a:pt x="13895" y="27230"/>
                      <a:pt x="9957" y="26675"/>
                      <a:pt x="9444" y="26439"/>
                    </a:cubicBezTo>
                    <a:cubicBezTo>
                      <a:pt x="9601" y="25944"/>
                      <a:pt x="12210" y="22336"/>
                      <a:pt x="12884" y="21706"/>
                    </a:cubicBezTo>
                    <a:close/>
                    <a:moveTo>
                      <a:pt x="27522" y="24562"/>
                    </a:moveTo>
                    <a:lnTo>
                      <a:pt x="27601" y="24584"/>
                    </a:lnTo>
                    <a:lnTo>
                      <a:pt x="27601" y="24584"/>
                    </a:lnTo>
                    <a:cubicBezTo>
                      <a:pt x="27600" y="25457"/>
                      <a:pt x="27533" y="26319"/>
                      <a:pt x="27454" y="27215"/>
                    </a:cubicBezTo>
                    <a:cubicBezTo>
                      <a:pt x="26555" y="27305"/>
                      <a:pt x="25678" y="27395"/>
                      <a:pt x="24801" y="27406"/>
                    </a:cubicBezTo>
                    <a:cubicBezTo>
                      <a:pt x="24790" y="27383"/>
                      <a:pt x="24790" y="27361"/>
                      <a:pt x="24779" y="27338"/>
                    </a:cubicBezTo>
                    <a:lnTo>
                      <a:pt x="27522" y="24562"/>
                    </a:lnTo>
                    <a:close/>
                    <a:moveTo>
                      <a:pt x="15459" y="24550"/>
                    </a:moveTo>
                    <a:lnTo>
                      <a:pt x="18337" y="27383"/>
                    </a:lnTo>
                    <a:cubicBezTo>
                      <a:pt x="18337" y="27417"/>
                      <a:pt x="18326" y="27440"/>
                      <a:pt x="18326" y="27462"/>
                    </a:cubicBezTo>
                    <a:cubicBezTo>
                      <a:pt x="17415" y="27462"/>
                      <a:pt x="16527" y="27383"/>
                      <a:pt x="15594" y="27305"/>
                    </a:cubicBezTo>
                    <a:cubicBezTo>
                      <a:pt x="15492" y="26383"/>
                      <a:pt x="15425" y="25483"/>
                      <a:pt x="15391" y="24584"/>
                    </a:cubicBezTo>
                    <a:lnTo>
                      <a:pt x="15459" y="24550"/>
                    </a:lnTo>
                    <a:close/>
                    <a:moveTo>
                      <a:pt x="23801" y="15162"/>
                    </a:moveTo>
                    <a:cubicBezTo>
                      <a:pt x="23945" y="15162"/>
                      <a:pt x="24079" y="15227"/>
                      <a:pt x="24183" y="15331"/>
                    </a:cubicBezTo>
                    <a:cubicBezTo>
                      <a:pt x="25262" y="16388"/>
                      <a:pt x="26341" y="17456"/>
                      <a:pt x="27432" y="18513"/>
                    </a:cubicBezTo>
                    <a:cubicBezTo>
                      <a:pt x="27544" y="18626"/>
                      <a:pt x="27612" y="18783"/>
                      <a:pt x="27612" y="18952"/>
                    </a:cubicBezTo>
                    <a:cubicBezTo>
                      <a:pt x="27634" y="19716"/>
                      <a:pt x="27657" y="20492"/>
                      <a:pt x="27691" y="21256"/>
                    </a:cubicBezTo>
                    <a:lnTo>
                      <a:pt x="27657" y="21256"/>
                    </a:lnTo>
                    <a:cubicBezTo>
                      <a:pt x="27657" y="21987"/>
                      <a:pt x="27646" y="22695"/>
                      <a:pt x="27668" y="23415"/>
                    </a:cubicBezTo>
                    <a:cubicBezTo>
                      <a:pt x="27679" y="23685"/>
                      <a:pt x="27567" y="23943"/>
                      <a:pt x="27376" y="24123"/>
                    </a:cubicBezTo>
                    <a:cubicBezTo>
                      <a:pt x="26364" y="25157"/>
                      <a:pt x="25352" y="26192"/>
                      <a:pt x="24340" y="27215"/>
                    </a:cubicBezTo>
                    <a:cubicBezTo>
                      <a:pt x="24194" y="27372"/>
                      <a:pt x="23992" y="27462"/>
                      <a:pt x="23778" y="27462"/>
                    </a:cubicBezTo>
                    <a:cubicBezTo>
                      <a:pt x="22317" y="27473"/>
                      <a:pt x="20866" y="27485"/>
                      <a:pt x="19416" y="27518"/>
                    </a:cubicBezTo>
                    <a:cubicBezTo>
                      <a:pt x="19404" y="27519"/>
                      <a:pt x="19391" y="27519"/>
                      <a:pt x="19379" y="27519"/>
                    </a:cubicBezTo>
                    <a:cubicBezTo>
                      <a:pt x="19123" y="27519"/>
                      <a:pt x="18879" y="27408"/>
                      <a:pt x="18697" y="27226"/>
                    </a:cubicBezTo>
                    <a:cubicBezTo>
                      <a:pt x="17662" y="26203"/>
                      <a:pt x="16628" y="25180"/>
                      <a:pt x="15582" y="24168"/>
                    </a:cubicBezTo>
                    <a:cubicBezTo>
                      <a:pt x="15414" y="24022"/>
                      <a:pt x="15324" y="23797"/>
                      <a:pt x="15335" y="23583"/>
                    </a:cubicBezTo>
                    <a:cubicBezTo>
                      <a:pt x="15324" y="22088"/>
                      <a:pt x="15313" y="20604"/>
                      <a:pt x="15301" y="19109"/>
                    </a:cubicBezTo>
                    <a:cubicBezTo>
                      <a:pt x="15301" y="18918"/>
                      <a:pt x="15380" y="18738"/>
                      <a:pt x="15515" y="18614"/>
                    </a:cubicBezTo>
                    <a:cubicBezTo>
                      <a:pt x="16560" y="17546"/>
                      <a:pt x="17595" y="16489"/>
                      <a:pt x="18629" y="15421"/>
                    </a:cubicBezTo>
                    <a:cubicBezTo>
                      <a:pt x="18753" y="15275"/>
                      <a:pt x="18933" y="15197"/>
                      <a:pt x="19124" y="15197"/>
                    </a:cubicBezTo>
                    <a:lnTo>
                      <a:pt x="23767" y="15163"/>
                    </a:lnTo>
                    <a:cubicBezTo>
                      <a:pt x="23778" y="15162"/>
                      <a:pt x="23790" y="15162"/>
                      <a:pt x="23801" y="15162"/>
                    </a:cubicBezTo>
                    <a:close/>
                    <a:moveTo>
                      <a:pt x="23520" y="27867"/>
                    </a:moveTo>
                    <a:cubicBezTo>
                      <a:pt x="23430" y="28103"/>
                      <a:pt x="22081" y="29340"/>
                      <a:pt x="21530" y="29688"/>
                    </a:cubicBezTo>
                    <a:cubicBezTo>
                      <a:pt x="20833" y="29148"/>
                      <a:pt x="20158" y="28564"/>
                      <a:pt x="19506" y="27945"/>
                    </a:cubicBezTo>
                    <a:lnTo>
                      <a:pt x="19540" y="27867"/>
                    </a:lnTo>
                    <a:close/>
                    <a:moveTo>
                      <a:pt x="27421" y="27608"/>
                    </a:moveTo>
                    <a:cubicBezTo>
                      <a:pt x="27275" y="29564"/>
                      <a:pt x="27005" y="31509"/>
                      <a:pt x="26611" y="33432"/>
                    </a:cubicBezTo>
                    <a:cubicBezTo>
                      <a:pt x="24970" y="32386"/>
                      <a:pt x="23385" y="31228"/>
                      <a:pt x="21878" y="29980"/>
                    </a:cubicBezTo>
                    <a:cubicBezTo>
                      <a:pt x="21934" y="29902"/>
                      <a:pt x="22002" y="29834"/>
                      <a:pt x="22058" y="29778"/>
                    </a:cubicBezTo>
                    <a:cubicBezTo>
                      <a:pt x="22721" y="29182"/>
                      <a:pt x="23385" y="28598"/>
                      <a:pt x="24048" y="28002"/>
                    </a:cubicBezTo>
                    <a:cubicBezTo>
                      <a:pt x="24183" y="27867"/>
                      <a:pt x="24363" y="27788"/>
                      <a:pt x="24554" y="27777"/>
                    </a:cubicBezTo>
                    <a:cubicBezTo>
                      <a:pt x="25386" y="27732"/>
                      <a:pt x="26218" y="27664"/>
                      <a:pt x="27038" y="27608"/>
                    </a:cubicBezTo>
                    <a:close/>
                    <a:moveTo>
                      <a:pt x="15627" y="27676"/>
                    </a:moveTo>
                    <a:lnTo>
                      <a:pt x="15627" y="27676"/>
                    </a:lnTo>
                    <a:cubicBezTo>
                      <a:pt x="15863" y="27687"/>
                      <a:pt x="16066" y="27698"/>
                      <a:pt x="16257" y="27709"/>
                    </a:cubicBezTo>
                    <a:cubicBezTo>
                      <a:pt x="17033" y="27754"/>
                      <a:pt x="17808" y="27799"/>
                      <a:pt x="18584" y="27833"/>
                    </a:cubicBezTo>
                    <a:cubicBezTo>
                      <a:pt x="18753" y="27833"/>
                      <a:pt x="18910" y="27889"/>
                      <a:pt x="19045" y="28002"/>
                    </a:cubicBezTo>
                    <a:cubicBezTo>
                      <a:pt x="19697" y="28575"/>
                      <a:pt x="20349" y="29137"/>
                      <a:pt x="21012" y="29699"/>
                    </a:cubicBezTo>
                    <a:cubicBezTo>
                      <a:pt x="21080" y="29756"/>
                      <a:pt x="21159" y="29812"/>
                      <a:pt x="21237" y="29857"/>
                    </a:cubicBezTo>
                    <a:cubicBezTo>
                      <a:pt x="20968" y="30340"/>
                      <a:pt x="17190" y="33207"/>
                      <a:pt x="16527" y="33466"/>
                    </a:cubicBezTo>
                    <a:cubicBezTo>
                      <a:pt x="16111" y="31554"/>
                      <a:pt x="15807" y="29621"/>
                      <a:pt x="15627" y="27676"/>
                    </a:cubicBezTo>
                    <a:close/>
                    <a:moveTo>
                      <a:pt x="33885" y="26653"/>
                    </a:moveTo>
                    <a:cubicBezTo>
                      <a:pt x="33930" y="26698"/>
                      <a:pt x="33975" y="26743"/>
                      <a:pt x="34009" y="26799"/>
                    </a:cubicBezTo>
                    <a:cubicBezTo>
                      <a:pt x="34942" y="28249"/>
                      <a:pt x="35796" y="29744"/>
                      <a:pt x="36403" y="31363"/>
                    </a:cubicBezTo>
                    <a:cubicBezTo>
                      <a:pt x="36729" y="32229"/>
                      <a:pt x="36999" y="33117"/>
                      <a:pt x="37033" y="34050"/>
                    </a:cubicBezTo>
                    <a:cubicBezTo>
                      <a:pt x="37044" y="34387"/>
                      <a:pt x="37011" y="34736"/>
                      <a:pt x="36943" y="35073"/>
                    </a:cubicBezTo>
                    <a:cubicBezTo>
                      <a:pt x="36786" y="35849"/>
                      <a:pt x="36302" y="36344"/>
                      <a:pt x="35538" y="36557"/>
                    </a:cubicBezTo>
                    <a:cubicBezTo>
                      <a:pt x="35219" y="36644"/>
                      <a:pt x="34900" y="36678"/>
                      <a:pt x="34581" y="36678"/>
                    </a:cubicBezTo>
                    <a:cubicBezTo>
                      <a:pt x="34236" y="36678"/>
                      <a:pt x="33892" y="36638"/>
                      <a:pt x="33548" y="36580"/>
                    </a:cubicBezTo>
                    <a:cubicBezTo>
                      <a:pt x="32603" y="36389"/>
                      <a:pt x="31682" y="36107"/>
                      <a:pt x="30793" y="35703"/>
                    </a:cubicBezTo>
                    <a:cubicBezTo>
                      <a:pt x="29546" y="35163"/>
                      <a:pt x="28331" y="34522"/>
                      <a:pt x="27173" y="33792"/>
                    </a:cubicBezTo>
                    <a:cubicBezTo>
                      <a:pt x="27095" y="33747"/>
                      <a:pt x="27038" y="33690"/>
                      <a:pt x="26937" y="33623"/>
                    </a:cubicBezTo>
                    <a:lnTo>
                      <a:pt x="26937" y="33612"/>
                    </a:lnTo>
                    <a:cubicBezTo>
                      <a:pt x="27320" y="31644"/>
                      <a:pt x="27601" y="29666"/>
                      <a:pt x="27780" y="27676"/>
                    </a:cubicBezTo>
                    <a:cubicBezTo>
                      <a:pt x="27780" y="27642"/>
                      <a:pt x="27792" y="27631"/>
                      <a:pt x="27803" y="27608"/>
                    </a:cubicBezTo>
                    <a:lnTo>
                      <a:pt x="33885" y="26653"/>
                    </a:lnTo>
                    <a:close/>
                    <a:moveTo>
                      <a:pt x="9197" y="26776"/>
                    </a:moveTo>
                    <a:cubicBezTo>
                      <a:pt x="11164" y="27170"/>
                      <a:pt x="13154" y="27451"/>
                      <a:pt x="15166" y="27631"/>
                    </a:cubicBezTo>
                    <a:cubicBezTo>
                      <a:pt x="15481" y="29688"/>
                      <a:pt x="15796" y="31723"/>
                      <a:pt x="16111" y="33769"/>
                    </a:cubicBezTo>
                    <a:cubicBezTo>
                      <a:pt x="16088" y="33792"/>
                      <a:pt x="16066" y="33814"/>
                      <a:pt x="16043" y="33837"/>
                    </a:cubicBezTo>
                    <a:cubicBezTo>
                      <a:pt x="14469" y="34837"/>
                      <a:pt x="12850" y="35736"/>
                      <a:pt x="11097" y="36355"/>
                    </a:cubicBezTo>
                    <a:cubicBezTo>
                      <a:pt x="10467" y="36602"/>
                      <a:pt x="9804" y="36760"/>
                      <a:pt x="9129" y="36827"/>
                    </a:cubicBezTo>
                    <a:cubicBezTo>
                      <a:pt x="8972" y="36839"/>
                      <a:pt x="8816" y="36845"/>
                      <a:pt x="8661" y="36845"/>
                    </a:cubicBezTo>
                    <a:cubicBezTo>
                      <a:pt x="8384" y="36845"/>
                      <a:pt x="8110" y="36825"/>
                      <a:pt x="7836" y="36782"/>
                    </a:cubicBezTo>
                    <a:cubicBezTo>
                      <a:pt x="7004" y="36647"/>
                      <a:pt x="6476" y="36130"/>
                      <a:pt x="6262" y="35298"/>
                    </a:cubicBezTo>
                    <a:cubicBezTo>
                      <a:pt x="6127" y="34736"/>
                      <a:pt x="6116" y="34151"/>
                      <a:pt x="6217" y="33578"/>
                    </a:cubicBezTo>
                    <a:cubicBezTo>
                      <a:pt x="6386" y="32577"/>
                      <a:pt x="6678" y="31611"/>
                      <a:pt x="7094" y="30689"/>
                    </a:cubicBezTo>
                    <a:cubicBezTo>
                      <a:pt x="7634" y="29418"/>
                      <a:pt x="8275" y="28204"/>
                      <a:pt x="9006" y="27035"/>
                    </a:cubicBezTo>
                    <a:cubicBezTo>
                      <a:pt x="9050" y="26945"/>
                      <a:pt x="9129" y="26877"/>
                      <a:pt x="9197" y="26776"/>
                    </a:cubicBezTo>
                    <a:close/>
                    <a:moveTo>
                      <a:pt x="21586" y="30261"/>
                    </a:moveTo>
                    <a:lnTo>
                      <a:pt x="26499" y="33837"/>
                    </a:lnTo>
                    <a:cubicBezTo>
                      <a:pt x="26499" y="33881"/>
                      <a:pt x="26499" y="33938"/>
                      <a:pt x="26499" y="33994"/>
                    </a:cubicBezTo>
                    <a:cubicBezTo>
                      <a:pt x="26128" y="35703"/>
                      <a:pt x="25656" y="37400"/>
                      <a:pt x="24936" y="39008"/>
                    </a:cubicBezTo>
                    <a:cubicBezTo>
                      <a:pt x="24621" y="39750"/>
                      <a:pt x="24205" y="40458"/>
                      <a:pt x="23699" y="41099"/>
                    </a:cubicBezTo>
                    <a:cubicBezTo>
                      <a:pt x="23441" y="41414"/>
                      <a:pt x="23149" y="41695"/>
                      <a:pt x="22823" y="41954"/>
                    </a:cubicBezTo>
                    <a:cubicBezTo>
                      <a:pt x="22449" y="42234"/>
                      <a:pt x="22048" y="42371"/>
                      <a:pt x="21642" y="42371"/>
                    </a:cubicBezTo>
                    <a:cubicBezTo>
                      <a:pt x="21266" y="42371"/>
                      <a:pt x="20885" y="42253"/>
                      <a:pt x="20518" y="42021"/>
                    </a:cubicBezTo>
                    <a:cubicBezTo>
                      <a:pt x="20124" y="41762"/>
                      <a:pt x="19765" y="41425"/>
                      <a:pt x="19484" y="41043"/>
                    </a:cubicBezTo>
                    <a:cubicBezTo>
                      <a:pt x="18899" y="40278"/>
                      <a:pt x="18415" y="39435"/>
                      <a:pt x="18056" y="38536"/>
                    </a:cubicBezTo>
                    <a:cubicBezTo>
                      <a:pt x="17471" y="37131"/>
                      <a:pt x="17010" y="35669"/>
                      <a:pt x="16673" y="34185"/>
                    </a:cubicBezTo>
                    <a:cubicBezTo>
                      <a:pt x="16662" y="34118"/>
                      <a:pt x="16650" y="34039"/>
                      <a:pt x="16650" y="33971"/>
                    </a:cubicBezTo>
                    <a:lnTo>
                      <a:pt x="21586" y="30261"/>
                    </a:lnTo>
                    <a:close/>
                    <a:moveTo>
                      <a:pt x="21319" y="1"/>
                    </a:moveTo>
                    <a:cubicBezTo>
                      <a:pt x="20767" y="1"/>
                      <a:pt x="20219" y="223"/>
                      <a:pt x="19697" y="671"/>
                    </a:cubicBezTo>
                    <a:cubicBezTo>
                      <a:pt x="19315" y="1009"/>
                      <a:pt x="18978" y="1391"/>
                      <a:pt x="18674" y="1807"/>
                    </a:cubicBezTo>
                    <a:cubicBezTo>
                      <a:pt x="18101" y="2594"/>
                      <a:pt x="17707" y="3471"/>
                      <a:pt x="17347" y="4370"/>
                    </a:cubicBezTo>
                    <a:cubicBezTo>
                      <a:pt x="16875" y="5596"/>
                      <a:pt x="16493" y="6855"/>
                      <a:pt x="16212" y="8136"/>
                    </a:cubicBezTo>
                    <a:cubicBezTo>
                      <a:pt x="16178" y="8260"/>
                      <a:pt x="16133" y="8395"/>
                      <a:pt x="16088" y="8564"/>
                    </a:cubicBezTo>
                    <a:cubicBezTo>
                      <a:pt x="15908" y="8462"/>
                      <a:pt x="15785" y="8395"/>
                      <a:pt x="15661" y="8316"/>
                    </a:cubicBezTo>
                    <a:cubicBezTo>
                      <a:pt x="14582" y="7664"/>
                      <a:pt x="13458" y="7068"/>
                      <a:pt x="12288" y="6574"/>
                    </a:cubicBezTo>
                    <a:cubicBezTo>
                      <a:pt x="11277" y="6135"/>
                      <a:pt x="10253" y="5775"/>
                      <a:pt x="9174" y="5629"/>
                    </a:cubicBezTo>
                    <a:cubicBezTo>
                      <a:pt x="8895" y="5591"/>
                      <a:pt x="8619" y="5568"/>
                      <a:pt x="8344" y="5568"/>
                    </a:cubicBezTo>
                    <a:cubicBezTo>
                      <a:pt x="7965" y="5568"/>
                      <a:pt x="7590" y="5613"/>
                      <a:pt x="7218" y="5730"/>
                    </a:cubicBezTo>
                    <a:cubicBezTo>
                      <a:pt x="6510" y="5922"/>
                      <a:pt x="5948" y="6461"/>
                      <a:pt x="5734" y="7169"/>
                    </a:cubicBezTo>
                    <a:cubicBezTo>
                      <a:pt x="5588" y="7653"/>
                      <a:pt x="5532" y="8159"/>
                      <a:pt x="5565" y="8653"/>
                    </a:cubicBezTo>
                    <a:cubicBezTo>
                      <a:pt x="5644" y="9474"/>
                      <a:pt x="5824" y="10284"/>
                      <a:pt x="6105" y="11059"/>
                    </a:cubicBezTo>
                    <a:cubicBezTo>
                      <a:pt x="6667" y="12622"/>
                      <a:pt x="7454" y="14084"/>
                      <a:pt x="8320" y="15489"/>
                    </a:cubicBezTo>
                    <a:lnTo>
                      <a:pt x="8691" y="16107"/>
                    </a:lnTo>
                    <a:cubicBezTo>
                      <a:pt x="8477" y="16175"/>
                      <a:pt x="8308" y="16220"/>
                      <a:pt x="8140" y="16265"/>
                    </a:cubicBezTo>
                    <a:cubicBezTo>
                      <a:pt x="6543" y="16669"/>
                      <a:pt x="4981" y="17153"/>
                      <a:pt x="3485" y="17861"/>
                    </a:cubicBezTo>
                    <a:cubicBezTo>
                      <a:pt x="2597" y="18299"/>
                      <a:pt x="1732" y="18783"/>
                      <a:pt x="1035" y="19514"/>
                    </a:cubicBezTo>
                    <a:cubicBezTo>
                      <a:pt x="765" y="19806"/>
                      <a:pt x="529" y="20121"/>
                      <a:pt x="338" y="20481"/>
                    </a:cubicBezTo>
                    <a:cubicBezTo>
                      <a:pt x="0" y="21088"/>
                      <a:pt x="0" y="21818"/>
                      <a:pt x="326" y="22425"/>
                    </a:cubicBezTo>
                    <a:cubicBezTo>
                      <a:pt x="619" y="22988"/>
                      <a:pt x="1046" y="23482"/>
                      <a:pt x="1552" y="23853"/>
                    </a:cubicBezTo>
                    <a:cubicBezTo>
                      <a:pt x="2305" y="24427"/>
                      <a:pt x="3137" y="24888"/>
                      <a:pt x="4014" y="25247"/>
                    </a:cubicBezTo>
                    <a:cubicBezTo>
                      <a:pt x="5475" y="25843"/>
                      <a:pt x="6982" y="26304"/>
                      <a:pt x="8533" y="26641"/>
                    </a:cubicBezTo>
                    <a:cubicBezTo>
                      <a:pt x="8612" y="26664"/>
                      <a:pt x="8691" y="26698"/>
                      <a:pt x="8792" y="26731"/>
                    </a:cubicBezTo>
                    <a:cubicBezTo>
                      <a:pt x="8713" y="26866"/>
                      <a:pt x="8657" y="26979"/>
                      <a:pt x="8590" y="27080"/>
                    </a:cubicBezTo>
                    <a:cubicBezTo>
                      <a:pt x="7971" y="28103"/>
                      <a:pt x="7398" y="29160"/>
                      <a:pt x="6903" y="30261"/>
                    </a:cubicBezTo>
                    <a:cubicBezTo>
                      <a:pt x="6442" y="31240"/>
                      <a:pt x="6105" y="32285"/>
                      <a:pt x="5903" y="33353"/>
                    </a:cubicBezTo>
                    <a:cubicBezTo>
                      <a:pt x="5790" y="34073"/>
                      <a:pt x="5734" y="34770"/>
                      <a:pt x="5925" y="35478"/>
                    </a:cubicBezTo>
                    <a:cubicBezTo>
                      <a:pt x="6116" y="36276"/>
                      <a:pt x="6746" y="36894"/>
                      <a:pt x="7544" y="37097"/>
                    </a:cubicBezTo>
                    <a:cubicBezTo>
                      <a:pt x="7886" y="37191"/>
                      <a:pt x="8240" y="37233"/>
                      <a:pt x="8598" y="37233"/>
                    </a:cubicBezTo>
                    <a:cubicBezTo>
                      <a:pt x="8711" y="37233"/>
                      <a:pt x="8825" y="37229"/>
                      <a:pt x="8938" y="37220"/>
                    </a:cubicBezTo>
                    <a:cubicBezTo>
                      <a:pt x="10062" y="37131"/>
                      <a:pt x="11119" y="36782"/>
                      <a:pt x="12165" y="36344"/>
                    </a:cubicBezTo>
                    <a:cubicBezTo>
                      <a:pt x="13469" y="35781"/>
                      <a:pt x="14717" y="35129"/>
                      <a:pt x="15908" y="34365"/>
                    </a:cubicBezTo>
                    <a:cubicBezTo>
                      <a:pt x="16010" y="34309"/>
                      <a:pt x="16133" y="34241"/>
                      <a:pt x="16268" y="34163"/>
                    </a:cubicBezTo>
                    <a:cubicBezTo>
                      <a:pt x="16369" y="34556"/>
                      <a:pt x="16459" y="34905"/>
                      <a:pt x="16549" y="35242"/>
                    </a:cubicBezTo>
                    <a:cubicBezTo>
                      <a:pt x="16976" y="36838"/>
                      <a:pt x="17494" y="38412"/>
                      <a:pt x="18281" y="39874"/>
                    </a:cubicBezTo>
                    <a:cubicBezTo>
                      <a:pt x="18663" y="40604"/>
                      <a:pt x="19090" y="41290"/>
                      <a:pt x="19697" y="41841"/>
                    </a:cubicBezTo>
                    <a:cubicBezTo>
                      <a:pt x="19989" y="42111"/>
                      <a:pt x="20315" y="42347"/>
                      <a:pt x="20664" y="42538"/>
                    </a:cubicBezTo>
                    <a:cubicBezTo>
                      <a:pt x="20962" y="42690"/>
                      <a:pt x="21288" y="42766"/>
                      <a:pt x="21613" y="42766"/>
                    </a:cubicBezTo>
                    <a:cubicBezTo>
                      <a:pt x="21937" y="42766"/>
                      <a:pt x="22260" y="42690"/>
                      <a:pt x="22553" y="42538"/>
                    </a:cubicBezTo>
                    <a:cubicBezTo>
                      <a:pt x="23149" y="42235"/>
                      <a:pt x="23654" y="41796"/>
                      <a:pt x="24037" y="41268"/>
                    </a:cubicBezTo>
                    <a:cubicBezTo>
                      <a:pt x="24599" y="40515"/>
                      <a:pt x="25049" y="39705"/>
                      <a:pt x="25397" y="38828"/>
                    </a:cubicBezTo>
                    <a:cubicBezTo>
                      <a:pt x="26015" y="37378"/>
                      <a:pt x="26431" y="35860"/>
                      <a:pt x="26791" y="34320"/>
                    </a:cubicBezTo>
                    <a:cubicBezTo>
                      <a:pt x="26814" y="34230"/>
                      <a:pt x="26847" y="34140"/>
                      <a:pt x="26881" y="34016"/>
                    </a:cubicBezTo>
                    <a:lnTo>
                      <a:pt x="27241" y="34219"/>
                    </a:lnTo>
                    <a:cubicBezTo>
                      <a:pt x="27825" y="34545"/>
                      <a:pt x="28410" y="34893"/>
                      <a:pt x="29006" y="35208"/>
                    </a:cubicBezTo>
                    <a:cubicBezTo>
                      <a:pt x="30276" y="35883"/>
                      <a:pt x="31592" y="36467"/>
                      <a:pt x="32997" y="36805"/>
                    </a:cubicBezTo>
                    <a:cubicBezTo>
                      <a:pt x="33523" y="36944"/>
                      <a:pt x="34066" y="37012"/>
                      <a:pt x="34610" y="37012"/>
                    </a:cubicBezTo>
                    <a:cubicBezTo>
                      <a:pt x="34811" y="37012"/>
                      <a:pt x="35012" y="37003"/>
                      <a:pt x="35212" y="36984"/>
                    </a:cubicBezTo>
                    <a:cubicBezTo>
                      <a:pt x="36381" y="36838"/>
                      <a:pt x="37157" y="36141"/>
                      <a:pt x="37337" y="34983"/>
                    </a:cubicBezTo>
                    <a:cubicBezTo>
                      <a:pt x="37404" y="34489"/>
                      <a:pt x="37404" y="34005"/>
                      <a:pt x="37359" y="33522"/>
                    </a:cubicBezTo>
                    <a:cubicBezTo>
                      <a:pt x="37280" y="32679"/>
                      <a:pt x="37011" y="31869"/>
                      <a:pt x="36696" y="31082"/>
                    </a:cubicBezTo>
                    <a:cubicBezTo>
                      <a:pt x="36111" y="29609"/>
                      <a:pt x="35380" y="28193"/>
                      <a:pt x="34515" y="26855"/>
                    </a:cubicBezTo>
                    <a:cubicBezTo>
                      <a:pt x="34458" y="26743"/>
                      <a:pt x="34391" y="26630"/>
                      <a:pt x="34312" y="26484"/>
                    </a:cubicBezTo>
                    <a:cubicBezTo>
                      <a:pt x="34481" y="26439"/>
                      <a:pt x="34593" y="26417"/>
                      <a:pt x="34717" y="26383"/>
                    </a:cubicBezTo>
                    <a:cubicBezTo>
                      <a:pt x="35751" y="26068"/>
                      <a:pt x="36808" y="25776"/>
                      <a:pt x="37831" y="25427"/>
                    </a:cubicBezTo>
                    <a:cubicBezTo>
                      <a:pt x="38911" y="25079"/>
                      <a:pt x="39934" y="24584"/>
                      <a:pt x="40889" y="23954"/>
                    </a:cubicBezTo>
                    <a:cubicBezTo>
                      <a:pt x="41395" y="23628"/>
                      <a:pt x="41845" y="23235"/>
                      <a:pt x="42227" y="22763"/>
                    </a:cubicBezTo>
                    <a:cubicBezTo>
                      <a:pt x="43070" y="21706"/>
                      <a:pt x="43081" y="20582"/>
                      <a:pt x="42205" y="19547"/>
                    </a:cubicBezTo>
                    <a:cubicBezTo>
                      <a:pt x="41856" y="19165"/>
                      <a:pt x="41485" y="18828"/>
                      <a:pt x="41069" y="18524"/>
                    </a:cubicBezTo>
                    <a:cubicBezTo>
                      <a:pt x="40372" y="18030"/>
                      <a:pt x="39608" y="17625"/>
                      <a:pt x="38809" y="17321"/>
                    </a:cubicBezTo>
                    <a:cubicBezTo>
                      <a:pt x="37483" y="16782"/>
                      <a:pt x="36111" y="16355"/>
                      <a:pt x="34717" y="16051"/>
                    </a:cubicBezTo>
                    <a:cubicBezTo>
                      <a:pt x="34571" y="16017"/>
                      <a:pt x="34425" y="15961"/>
                      <a:pt x="34256" y="15916"/>
                    </a:cubicBezTo>
                    <a:cubicBezTo>
                      <a:pt x="34335" y="15770"/>
                      <a:pt x="34402" y="15669"/>
                      <a:pt x="34458" y="15556"/>
                    </a:cubicBezTo>
                    <a:cubicBezTo>
                      <a:pt x="34998" y="14533"/>
                      <a:pt x="35583" y="13521"/>
                      <a:pt x="36089" y="12465"/>
                    </a:cubicBezTo>
                    <a:cubicBezTo>
                      <a:pt x="36606" y="11430"/>
                      <a:pt x="36966" y="10329"/>
                      <a:pt x="37168" y="9182"/>
                    </a:cubicBezTo>
                    <a:cubicBezTo>
                      <a:pt x="37280" y="8485"/>
                      <a:pt x="37325" y="7788"/>
                      <a:pt x="37123" y="7102"/>
                    </a:cubicBezTo>
                    <a:cubicBezTo>
                      <a:pt x="36898" y="6338"/>
                      <a:pt x="36426" y="5809"/>
                      <a:pt x="35650" y="5562"/>
                    </a:cubicBezTo>
                    <a:cubicBezTo>
                      <a:pt x="35253" y="5442"/>
                      <a:pt x="34841" y="5382"/>
                      <a:pt x="34427" y="5382"/>
                    </a:cubicBezTo>
                    <a:cubicBezTo>
                      <a:pt x="34220" y="5382"/>
                      <a:pt x="34013" y="5397"/>
                      <a:pt x="33806" y="5427"/>
                    </a:cubicBezTo>
                    <a:cubicBezTo>
                      <a:pt x="32840" y="5562"/>
                      <a:pt x="31895" y="5832"/>
                      <a:pt x="30996" y="6225"/>
                    </a:cubicBezTo>
                    <a:cubicBezTo>
                      <a:pt x="29624" y="6810"/>
                      <a:pt x="28309" y="7507"/>
                      <a:pt x="27050" y="8316"/>
                    </a:cubicBezTo>
                    <a:cubicBezTo>
                      <a:pt x="26937" y="8395"/>
                      <a:pt x="26814" y="8462"/>
                      <a:pt x="26656" y="8552"/>
                    </a:cubicBezTo>
                    <a:cubicBezTo>
                      <a:pt x="26611" y="8384"/>
                      <a:pt x="26578" y="8260"/>
                      <a:pt x="26533" y="8136"/>
                    </a:cubicBezTo>
                    <a:cubicBezTo>
                      <a:pt x="26229" y="7102"/>
                      <a:pt x="25937" y="6056"/>
                      <a:pt x="25599" y="5045"/>
                    </a:cubicBezTo>
                    <a:cubicBezTo>
                      <a:pt x="25228" y="3943"/>
                      <a:pt x="24723" y="2897"/>
                      <a:pt x="24082" y="1931"/>
                    </a:cubicBezTo>
                    <a:cubicBezTo>
                      <a:pt x="23767" y="1447"/>
                      <a:pt x="23385" y="1009"/>
                      <a:pt x="22935" y="638"/>
                    </a:cubicBezTo>
                    <a:cubicBezTo>
                      <a:pt x="22406" y="215"/>
                      <a:pt x="21861" y="1"/>
                      <a:pt x="21319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-4253362" y="4741344"/>
                <a:ext cx="282675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6444" extrusionOk="0">
                    <a:moveTo>
                      <a:pt x="4296" y="349"/>
                    </a:moveTo>
                    <a:cubicBezTo>
                      <a:pt x="4309" y="349"/>
                      <a:pt x="4323" y="349"/>
                      <a:pt x="4337" y="349"/>
                    </a:cubicBezTo>
                    <a:cubicBezTo>
                      <a:pt x="5933" y="349"/>
                      <a:pt x="7226" y="1642"/>
                      <a:pt x="7204" y="3239"/>
                    </a:cubicBezTo>
                    <a:cubicBezTo>
                      <a:pt x="7181" y="4807"/>
                      <a:pt x="5900" y="6050"/>
                      <a:pt x="4352" y="6050"/>
                    </a:cubicBezTo>
                    <a:cubicBezTo>
                      <a:pt x="4324" y="6050"/>
                      <a:pt x="4297" y="6050"/>
                      <a:pt x="4269" y="6049"/>
                    </a:cubicBezTo>
                    <a:cubicBezTo>
                      <a:pt x="2695" y="6027"/>
                      <a:pt x="1447" y="4734"/>
                      <a:pt x="1481" y="3171"/>
                    </a:cubicBezTo>
                    <a:cubicBezTo>
                      <a:pt x="1481" y="1611"/>
                      <a:pt x="2752" y="349"/>
                      <a:pt x="4296" y="349"/>
                    </a:cubicBezTo>
                    <a:close/>
                    <a:moveTo>
                      <a:pt x="4312" y="1"/>
                    </a:moveTo>
                    <a:cubicBezTo>
                      <a:pt x="1443" y="1"/>
                      <a:pt x="0" y="3467"/>
                      <a:pt x="2032" y="5498"/>
                    </a:cubicBezTo>
                    <a:cubicBezTo>
                      <a:pt x="2685" y="6151"/>
                      <a:pt x="3490" y="6444"/>
                      <a:pt x="4280" y="6444"/>
                    </a:cubicBezTo>
                    <a:cubicBezTo>
                      <a:pt x="5940" y="6444"/>
                      <a:pt x="7537" y="5154"/>
                      <a:pt x="7530" y="3205"/>
                    </a:cubicBezTo>
                    <a:cubicBezTo>
                      <a:pt x="7518" y="1440"/>
                      <a:pt x="6091" y="12"/>
                      <a:pt x="4325" y="1"/>
                    </a:cubicBezTo>
                    <a:cubicBezTo>
                      <a:pt x="4321" y="1"/>
                      <a:pt x="4316" y="1"/>
                      <a:pt x="4312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-4095375" y="4784469"/>
                <a:ext cx="91500" cy="98813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635" extrusionOk="0">
                    <a:moveTo>
                      <a:pt x="219" y="0"/>
                    </a:moveTo>
                    <a:cubicBezTo>
                      <a:pt x="146" y="0"/>
                      <a:pt x="73" y="3"/>
                      <a:pt x="0" y="9"/>
                    </a:cubicBezTo>
                    <a:lnTo>
                      <a:pt x="0" y="88"/>
                    </a:lnTo>
                    <a:lnTo>
                      <a:pt x="416" y="234"/>
                    </a:lnTo>
                    <a:cubicBezTo>
                      <a:pt x="1259" y="515"/>
                      <a:pt x="1765" y="1099"/>
                      <a:pt x="1922" y="1976"/>
                    </a:cubicBezTo>
                    <a:cubicBezTo>
                      <a:pt x="1956" y="2122"/>
                      <a:pt x="1956" y="2280"/>
                      <a:pt x="1967" y="2437"/>
                    </a:cubicBezTo>
                    <a:cubicBezTo>
                      <a:pt x="1977" y="2536"/>
                      <a:pt x="1996" y="2634"/>
                      <a:pt x="2122" y="2634"/>
                    </a:cubicBezTo>
                    <a:cubicBezTo>
                      <a:pt x="2139" y="2634"/>
                      <a:pt x="2159" y="2632"/>
                      <a:pt x="2181" y="2628"/>
                    </a:cubicBezTo>
                    <a:cubicBezTo>
                      <a:pt x="2204" y="2595"/>
                      <a:pt x="2215" y="2572"/>
                      <a:pt x="2226" y="2561"/>
                    </a:cubicBezTo>
                    <a:cubicBezTo>
                      <a:pt x="2440" y="1459"/>
                      <a:pt x="1540" y="177"/>
                      <a:pt x="438" y="9"/>
                    </a:cubicBezTo>
                    <a:cubicBezTo>
                      <a:pt x="365" y="3"/>
                      <a:pt x="292" y="0"/>
                      <a:pt x="219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4059975" y="4867419"/>
                <a:ext cx="27863" cy="5231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95" extrusionOk="0">
                    <a:moveTo>
                      <a:pt x="551" y="0"/>
                    </a:moveTo>
                    <a:cubicBezTo>
                      <a:pt x="484" y="236"/>
                      <a:pt x="405" y="473"/>
                      <a:pt x="349" y="709"/>
                    </a:cubicBezTo>
                    <a:cubicBezTo>
                      <a:pt x="281" y="945"/>
                      <a:pt x="0" y="1080"/>
                      <a:pt x="45" y="1394"/>
                    </a:cubicBezTo>
                    <a:cubicBezTo>
                      <a:pt x="383" y="1338"/>
                      <a:pt x="484" y="1091"/>
                      <a:pt x="585" y="844"/>
                    </a:cubicBezTo>
                    <a:cubicBezTo>
                      <a:pt x="720" y="585"/>
                      <a:pt x="742" y="281"/>
                      <a:pt x="641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17"/>
            <p:cNvGrpSpPr/>
            <p:nvPr/>
          </p:nvGrpSpPr>
          <p:grpSpPr>
            <a:xfrm>
              <a:off x="8831825" y="1629294"/>
              <a:ext cx="657300" cy="683175"/>
              <a:chOff x="-2334825" y="1085994"/>
              <a:chExt cx="657300" cy="683175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-2309962" y="1136769"/>
                <a:ext cx="632438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6864" extrusionOk="0">
                    <a:moveTo>
                      <a:pt x="8433" y="0"/>
                    </a:moveTo>
                    <a:cubicBezTo>
                      <a:pt x="3767" y="0"/>
                      <a:pt x="1" y="3766"/>
                      <a:pt x="1" y="8432"/>
                    </a:cubicBezTo>
                    <a:cubicBezTo>
                      <a:pt x="1" y="13086"/>
                      <a:pt x="3767" y="16864"/>
                      <a:pt x="8433" y="16864"/>
                    </a:cubicBezTo>
                    <a:cubicBezTo>
                      <a:pt x="13087" y="16864"/>
                      <a:pt x="16865" y="13086"/>
                      <a:pt x="16865" y="8432"/>
                    </a:cubicBezTo>
                    <a:cubicBezTo>
                      <a:pt x="16865" y="3766"/>
                      <a:pt x="13087" y="0"/>
                      <a:pt x="8433" y="0"/>
                    </a:cubicBezTo>
                    <a:close/>
                  </a:path>
                </a:pathLst>
              </a:custGeom>
              <a:solidFill>
                <a:srgbClr val="50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2334825" y="1085994"/>
                <a:ext cx="642975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17146" h="16876" extrusionOk="0">
                    <a:moveTo>
                      <a:pt x="8569" y="364"/>
                    </a:moveTo>
                    <a:cubicBezTo>
                      <a:pt x="12941" y="364"/>
                      <a:pt x="16550" y="3918"/>
                      <a:pt x="16594" y="8369"/>
                    </a:cubicBezTo>
                    <a:cubicBezTo>
                      <a:pt x="16651" y="12859"/>
                      <a:pt x="12941" y="16464"/>
                      <a:pt x="8565" y="16464"/>
                    </a:cubicBezTo>
                    <a:cubicBezTo>
                      <a:pt x="8558" y="16464"/>
                      <a:pt x="8552" y="16464"/>
                      <a:pt x="8545" y="16464"/>
                    </a:cubicBezTo>
                    <a:cubicBezTo>
                      <a:pt x="8505" y="16465"/>
                      <a:pt x="8465" y="16465"/>
                      <a:pt x="8425" y="16465"/>
                    </a:cubicBezTo>
                    <a:cubicBezTo>
                      <a:pt x="4138" y="16465"/>
                      <a:pt x="540" y="12893"/>
                      <a:pt x="495" y="8549"/>
                    </a:cubicBezTo>
                    <a:cubicBezTo>
                      <a:pt x="417" y="4086"/>
                      <a:pt x="4003" y="410"/>
                      <a:pt x="8466" y="365"/>
                    </a:cubicBezTo>
                    <a:cubicBezTo>
                      <a:pt x="8500" y="364"/>
                      <a:pt x="8535" y="364"/>
                      <a:pt x="8569" y="364"/>
                    </a:cubicBezTo>
                    <a:close/>
                    <a:moveTo>
                      <a:pt x="8525" y="1"/>
                    </a:moveTo>
                    <a:cubicBezTo>
                      <a:pt x="3945" y="1"/>
                      <a:pt x="179" y="3670"/>
                      <a:pt x="102" y="8279"/>
                    </a:cubicBezTo>
                    <a:cubicBezTo>
                      <a:pt x="1" y="12866"/>
                      <a:pt x="3598" y="16700"/>
                      <a:pt x="8196" y="16869"/>
                    </a:cubicBezTo>
                    <a:cubicBezTo>
                      <a:pt x="8312" y="16873"/>
                      <a:pt x="8427" y="16875"/>
                      <a:pt x="8541" y="16875"/>
                    </a:cubicBezTo>
                    <a:cubicBezTo>
                      <a:pt x="12958" y="16875"/>
                      <a:pt x="16713" y="13520"/>
                      <a:pt x="16943" y="8808"/>
                    </a:cubicBezTo>
                    <a:cubicBezTo>
                      <a:pt x="17145" y="4120"/>
                      <a:pt x="13480" y="162"/>
                      <a:pt x="8792" y="5"/>
                    </a:cubicBezTo>
                    <a:cubicBezTo>
                      <a:pt x="8703" y="2"/>
                      <a:pt x="8614" y="1"/>
                      <a:pt x="8525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17"/>
            <p:cNvSpPr/>
            <p:nvPr/>
          </p:nvSpPr>
          <p:spPr>
            <a:xfrm rot="-1725645">
              <a:off x="8202450" y="638693"/>
              <a:ext cx="540503" cy="508029"/>
            </a:xfrm>
            <a:custGeom>
              <a:avLst/>
              <a:gdLst/>
              <a:ahLst/>
              <a:cxnLst/>
              <a:rect l="l" t="t" r="r" b="b"/>
              <a:pathLst>
                <a:path w="14414" h="13548" fill="none" extrusionOk="0">
                  <a:moveTo>
                    <a:pt x="9579" y="13424"/>
                  </a:moveTo>
                  <a:cubicBezTo>
                    <a:pt x="7612" y="13131"/>
                    <a:pt x="6791" y="11850"/>
                    <a:pt x="7117" y="9612"/>
                  </a:cubicBezTo>
                  <a:lnTo>
                    <a:pt x="7859" y="4565"/>
                  </a:lnTo>
                  <a:lnTo>
                    <a:pt x="6004" y="4295"/>
                  </a:lnTo>
                  <a:lnTo>
                    <a:pt x="4835" y="12209"/>
                  </a:lnTo>
                  <a:cubicBezTo>
                    <a:pt x="4823" y="12299"/>
                    <a:pt x="4745" y="12378"/>
                    <a:pt x="4644" y="12389"/>
                  </a:cubicBezTo>
                  <a:cubicBezTo>
                    <a:pt x="4486" y="12389"/>
                    <a:pt x="4228" y="12401"/>
                    <a:pt x="3857" y="12401"/>
                  </a:cubicBezTo>
                  <a:cubicBezTo>
                    <a:pt x="3193" y="12412"/>
                    <a:pt x="2530" y="12311"/>
                    <a:pt x="1889" y="12120"/>
                  </a:cubicBezTo>
                  <a:cubicBezTo>
                    <a:pt x="1631" y="12041"/>
                    <a:pt x="1395" y="11895"/>
                    <a:pt x="1203" y="11704"/>
                  </a:cubicBezTo>
                  <a:cubicBezTo>
                    <a:pt x="1012" y="11512"/>
                    <a:pt x="877" y="11265"/>
                    <a:pt x="832" y="10995"/>
                  </a:cubicBezTo>
                  <a:cubicBezTo>
                    <a:pt x="776" y="10658"/>
                    <a:pt x="776" y="10321"/>
                    <a:pt x="832" y="9995"/>
                  </a:cubicBezTo>
                  <a:lnTo>
                    <a:pt x="1766" y="3665"/>
                  </a:lnTo>
                  <a:lnTo>
                    <a:pt x="416" y="3463"/>
                  </a:lnTo>
                  <a:cubicBezTo>
                    <a:pt x="338" y="3452"/>
                    <a:pt x="270" y="3395"/>
                    <a:pt x="248" y="3317"/>
                  </a:cubicBezTo>
                  <a:cubicBezTo>
                    <a:pt x="169" y="3081"/>
                    <a:pt x="102" y="2845"/>
                    <a:pt x="57" y="2586"/>
                  </a:cubicBezTo>
                  <a:cubicBezTo>
                    <a:pt x="0" y="2282"/>
                    <a:pt x="0" y="1956"/>
                    <a:pt x="45" y="1642"/>
                  </a:cubicBezTo>
                  <a:cubicBezTo>
                    <a:pt x="135" y="1023"/>
                    <a:pt x="349" y="585"/>
                    <a:pt x="686" y="337"/>
                  </a:cubicBezTo>
                  <a:cubicBezTo>
                    <a:pt x="1035" y="101"/>
                    <a:pt x="1462" y="0"/>
                    <a:pt x="1878" y="79"/>
                  </a:cubicBezTo>
                  <a:lnTo>
                    <a:pt x="13997" y="1855"/>
                  </a:lnTo>
                  <a:cubicBezTo>
                    <a:pt x="14076" y="1878"/>
                    <a:pt x="14132" y="1923"/>
                    <a:pt x="14166" y="2001"/>
                  </a:cubicBezTo>
                  <a:cubicBezTo>
                    <a:pt x="14245" y="2237"/>
                    <a:pt x="14312" y="2485"/>
                    <a:pt x="14346" y="2732"/>
                  </a:cubicBezTo>
                  <a:cubicBezTo>
                    <a:pt x="14402" y="3047"/>
                    <a:pt x="14413" y="3362"/>
                    <a:pt x="14368" y="3676"/>
                  </a:cubicBezTo>
                  <a:cubicBezTo>
                    <a:pt x="14267" y="4306"/>
                    <a:pt x="14054" y="4744"/>
                    <a:pt x="13716" y="4981"/>
                  </a:cubicBezTo>
                  <a:cubicBezTo>
                    <a:pt x="13379" y="5228"/>
                    <a:pt x="12952" y="5318"/>
                    <a:pt x="12536" y="5239"/>
                  </a:cubicBezTo>
                  <a:lnTo>
                    <a:pt x="12075" y="5172"/>
                  </a:lnTo>
                  <a:lnTo>
                    <a:pt x="11479" y="9286"/>
                  </a:lnTo>
                  <a:cubicBezTo>
                    <a:pt x="11412" y="9691"/>
                    <a:pt x="11457" y="9983"/>
                    <a:pt x="11591" y="10175"/>
                  </a:cubicBezTo>
                  <a:cubicBezTo>
                    <a:pt x="11726" y="10354"/>
                    <a:pt x="11974" y="10478"/>
                    <a:pt x="12345" y="10534"/>
                  </a:cubicBezTo>
                  <a:cubicBezTo>
                    <a:pt x="12446" y="10546"/>
                    <a:pt x="12513" y="10624"/>
                    <a:pt x="12525" y="10725"/>
                  </a:cubicBezTo>
                  <a:cubicBezTo>
                    <a:pt x="12547" y="11007"/>
                    <a:pt x="12536" y="11288"/>
                    <a:pt x="12502" y="11569"/>
                  </a:cubicBezTo>
                  <a:cubicBezTo>
                    <a:pt x="12412" y="12153"/>
                    <a:pt x="12109" y="12670"/>
                    <a:pt x="11636" y="13030"/>
                  </a:cubicBezTo>
                  <a:cubicBezTo>
                    <a:pt x="11164" y="13424"/>
                    <a:pt x="10478" y="13547"/>
                    <a:pt x="9579" y="13424"/>
                  </a:cubicBezTo>
                  <a:close/>
                </a:path>
              </a:pathLst>
            </a:custGeom>
            <a:noFill/>
            <a:ln w="106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 rot="-2262569">
              <a:off x="125625" y="3159673"/>
              <a:ext cx="409431" cy="439356"/>
            </a:xfrm>
            <a:custGeom>
              <a:avLst/>
              <a:gdLst/>
              <a:ahLst/>
              <a:cxnLst/>
              <a:rect l="l" t="t" r="r" b="b"/>
              <a:pathLst>
                <a:path w="10918" h="11716" fill="none" extrusionOk="0">
                  <a:moveTo>
                    <a:pt x="6251" y="11704"/>
                  </a:moveTo>
                  <a:cubicBezTo>
                    <a:pt x="5431" y="11704"/>
                    <a:pt x="4475" y="11501"/>
                    <a:pt x="3396" y="11085"/>
                  </a:cubicBezTo>
                  <a:cubicBezTo>
                    <a:pt x="3227" y="11018"/>
                    <a:pt x="3025" y="10928"/>
                    <a:pt x="2777" y="10816"/>
                  </a:cubicBezTo>
                  <a:cubicBezTo>
                    <a:pt x="2530" y="10714"/>
                    <a:pt x="2305" y="10602"/>
                    <a:pt x="2058" y="10467"/>
                  </a:cubicBezTo>
                  <a:cubicBezTo>
                    <a:pt x="1811" y="10332"/>
                    <a:pt x="1575" y="10197"/>
                    <a:pt x="1338" y="10040"/>
                  </a:cubicBezTo>
                  <a:cubicBezTo>
                    <a:pt x="1114" y="9905"/>
                    <a:pt x="900" y="9748"/>
                    <a:pt x="709" y="9568"/>
                  </a:cubicBezTo>
                  <a:cubicBezTo>
                    <a:pt x="169" y="9073"/>
                    <a:pt x="1" y="8488"/>
                    <a:pt x="248" y="7881"/>
                  </a:cubicBezTo>
                  <a:lnTo>
                    <a:pt x="3059" y="675"/>
                  </a:lnTo>
                  <a:cubicBezTo>
                    <a:pt x="3137" y="439"/>
                    <a:pt x="3306" y="236"/>
                    <a:pt x="3542" y="124"/>
                  </a:cubicBezTo>
                  <a:cubicBezTo>
                    <a:pt x="3756" y="34"/>
                    <a:pt x="3992" y="0"/>
                    <a:pt x="4228" y="12"/>
                  </a:cubicBezTo>
                  <a:cubicBezTo>
                    <a:pt x="4722" y="45"/>
                    <a:pt x="5217" y="124"/>
                    <a:pt x="5701" y="270"/>
                  </a:cubicBezTo>
                  <a:cubicBezTo>
                    <a:pt x="6263" y="428"/>
                    <a:pt x="6825" y="608"/>
                    <a:pt x="7364" y="821"/>
                  </a:cubicBezTo>
                  <a:cubicBezTo>
                    <a:pt x="8714" y="1350"/>
                    <a:pt x="9680" y="1990"/>
                    <a:pt x="10242" y="2744"/>
                  </a:cubicBezTo>
                  <a:cubicBezTo>
                    <a:pt x="10816" y="3519"/>
                    <a:pt x="10917" y="4419"/>
                    <a:pt x="10535" y="5408"/>
                  </a:cubicBezTo>
                  <a:cubicBezTo>
                    <a:pt x="10355" y="5891"/>
                    <a:pt x="10018" y="6296"/>
                    <a:pt x="9579" y="6555"/>
                  </a:cubicBezTo>
                  <a:cubicBezTo>
                    <a:pt x="9287" y="6723"/>
                    <a:pt x="8961" y="6825"/>
                    <a:pt x="8635" y="6870"/>
                  </a:cubicBezTo>
                  <a:cubicBezTo>
                    <a:pt x="8916" y="7162"/>
                    <a:pt x="9141" y="7510"/>
                    <a:pt x="9276" y="7893"/>
                  </a:cubicBezTo>
                  <a:cubicBezTo>
                    <a:pt x="9489" y="8477"/>
                    <a:pt x="9478" y="9118"/>
                    <a:pt x="9242" y="9680"/>
                  </a:cubicBezTo>
                  <a:cubicBezTo>
                    <a:pt x="8815" y="10771"/>
                    <a:pt x="8084" y="11423"/>
                    <a:pt x="7072" y="11636"/>
                  </a:cubicBezTo>
                  <a:cubicBezTo>
                    <a:pt x="6802" y="11681"/>
                    <a:pt x="6521" y="11715"/>
                    <a:pt x="6251" y="11704"/>
                  </a:cubicBezTo>
                  <a:close/>
                  <a:moveTo>
                    <a:pt x="5318" y="9275"/>
                  </a:moveTo>
                  <a:cubicBezTo>
                    <a:pt x="5003" y="9275"/>
                    <a:pt x="4689" y="9208"/>
                    <a:pt x="4408" y="9096"/>
                  </a:cubicBezTo>
                  <a:cubicBezTo>
                    <a:pt x="4205" y="9017"/>
                    <a:pt x="3980" y="8916"/>
                    <a:pt x="3756" y="8814"/>
                  </a:cubicBezTo>
                  <a:cubicBezTo>
                    <a:pt x="3553" y="8725"/>
                    <a:pt x="3373" y="8612"/>
                    <a:pt x="3193" y="8488"/>
                  </a:cubicBezTo>
                  <a:cubicBezTo>
                    <a:pt x="3115" y="8432"/>
                    <a:pt x="3092" y="8331"/>
                    <a:pt x="3126" y="8241"/>
                  </a:cubicBezTo>
                  <a:lnTo>
                    <a:pt x="3857" y="6364"/>
                  </a:lnTo>
                  <a:cubicBezTo>
                    <a:pt x="3879" y="6307"/>
                    <a:pt x="3924" y="6262"/>
                    <a:pt x="3969" y="6240"/>
                  </a:cubicBezTo>
                  <a:cubicBezTo>
                    <a:pt x="4025" y="6217"/>
                    <a:pt x="4082" y="6217"/>
                    <a:pt x="4138" y="6240"/>
                  </a:cubicBezTo>
                  <a:lnTo>
                    <a:pt x="5397" y="6735"/>
                  </a:lnTo>
                  <a:cubicBezTo>
                    <a:pt x="5903" y="6937"/>
                    <a:pt x="6240" y="7162"/>
                    <a:pt x="6443" y="7432"/>
                  </a:cubicBezTo>
                  <a:cubicBezTo>
                    <a:pt x="6656" y="7724"/>
                    <a:pt x="6679" y="8072"/>
                    <a:pt x="6521" y="8488"/>
                  </a:cubicBezTo>
                  <a:cubicBezTo>
                    <a:pt x="6398" y="8882"/>
                    <a:pt x="6060" y="9174"/>
                    <a:pt x="5644" y="9253"/>
                  </a:cubicBezTo>
                  <a:cubicBezTo>
                    <a:pt x="5532" y="9264"/>
                    <a:pt x="5419" y="9275"/>
                    <a:pt x="5318" y="9275"/>
                  </a:cubicBezTo>
                  <a:close/>
                  <a:moveTo>
                    <a:pt x="6679" y="5374"/>
                  </a:moveTo>
                  <a:cubicBezTo>
                    <a:pt x="6386" y="5363"/>
                    <a:pt x="6105" y="5296"/>
                    <a:pt x="5835" y="5183"/>
                  </a:cubicBezTo>
                  <a:lnTo>
                    <a:pt x="4711" y="4745"/>
                  </a:lnTo>
                  <a:cubicBezTo>
                    <a:pt x="4655" y="4722"/>
                    <a:pt x="4621" y="4689"/>
                    <a:pt x="4599" y="4632"/>
                  </a:cubicBezTo>
                  <a:cubicBezTo>
                    <a:pt x="4576" y="4587"/>
                    <a:pt x="4576" y="4531"/>
                    <a:pt x="4599" y="4475"/>
                  </a:cubicBezTo>
                  <a:lnTo>
                    <a:pt x="5296" y="2654"/>
                  </a:lnTo>
                  <a:cubicBezTo>
                    <a:pt x="5330" y="2564"/>
                    <a:pt x="5431" y="2507"/>
                    <a:pt x="5532" y="2530"/>
                  </a:cubicBezTo>
                  <a:cubicBezTo>
                    <a:pt x="5712" y="2564"/>
                    <a:pt x="5880" y="2609"/>
                    <a:pt x="6049" y="2665"/>
                  </a:cubicBezTo>
                  <a:cubicBezTo>
                    <a:pt x="6251" y="2732"/>
                    <a:pt x="6443" y="2811"/>
                    <a:pt x="6600" y="2856"/>
                  </a:cubicBezTo>
                  <a:cubicBezTo>
                    <a:pt x="7106" y="3058"/>
                    <a:pt x="7443" y="3294"/>
                    <a:pt x="7645" y="3598"/>
                  </a:cubicBezTo>
                  <a:cubicBezTo>
                    <a:pt x="7848" y="3879"/>
                    <a:pt x="7882" y="4261"/>
                    <a:pt x="7747" y="4587"/>
                  </a:cubicBezTo>
                  <a:cubicBezTo>
                    <a:pt x="7612" y="5060"/>
                    <a:pt x="7173" y="5374"/>
                    <a:pt x="6679" y="5374"/>
                  </a:cubicBezTo>
                  <a:close/>
                </a:path>
              </a:pathLst>
            </a:custGeom>
            <a:noFill/>
            <a:ln w="10675" cap="rnd" cmpd="sng">
              <a:solidFill>
                <a:srgbClr val="2E2B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17"/>
            <p:cNvGrpSpPr/>
            <p:nvPr/>
          </p:nvGrpSpPr>
          <p:grpSpPr>
            <a:xfrm>
              <a:off x="-6" y="4093163"/>
              <a:ext cx="1733588" cy="1984163"/>
              <a:chOff x="2934919" y="-844012"/>
              <a:chExt cx="1733588" cy="1984163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2978006" y="-844012"/>
                <a:ext cx="1690500" cy="1984163"/>
              </a:xfrm>
              <a:custGeom>
                <a:avLst/>
                <a:gdLst/>
                <a:ahLst/>
                <a:cxnLst/>
                <a:rect l="l" t="t" r="r" b="b"/>
                <a:pathLst>
                  <a:path w="45080" h="52911" fill="none" extrusionOk="0">
                    <a:moveTo>
                      <a:pt x="2031" y="39911"/>
                    </a:moveTo>
                    <a:cubicBezTo>
                      <a:pt x="2880" y="40201"/>
                      <a:pt x="2482" y="41480"/>
                      <a:pt x="1612" y="41244"/>
                    </a:cubicBezTo>
                    <a:lnTo>
                      <a:pt x="656" y="40943"/>
                    </a:lnTo>
                    <a:lnTo>
                      <a:pt x="1" y="43070"/>
                    </a:lnTo>
                    <a:lnTo>
                      <a:pt x="31704" y="52911"/>
                    </a:lnTo>
                    <a:lnTo>
                      <a:pt x="45080" y="9841"/>
                    </a:lnTo>
                    <a:lnTo>
                      <a:pt x="13365" y="0"/>
                    </a:lnTo>
                    <a:lnTo>
                      <a:pt x="12721" y="2127"/>
                    </a:lnTo>
                    <a:lnTo>
                      <a:pt x="13666" y="2417"/>
                    </a:lnTo>
                    <a:cubicBezTo>
                      <a:pt x="14031" y="2536"/>
                      <a:pt x="14236" y="2922"/>
                      <a:pt x="14128" y="3288"/>
                    </a:cubicBezTo>
                    <a:cubicBezTo>
                      <a:pt x="14010" y="3653"/>
                      <a:pt x="13623" y="3857"/>
                      <a:pt x="13258" y="3750"/>
                    </a:cubicBezTo>
                    <a:lnTo>
                      <a:pt x="12302" y="3449"/>
                    </a:lnTo>
                    <a:lnTo>
                      <a:pt x="11743" y="5243"/>
                    </a:lnTo>
                    <a:lnTo>
                      <a:pt x="12699" y="5544"/>
                    </a:lnTo>
                    <a:cubicBezTo>
                      <a:pt x="13065" y="5662"/>
                      <a:pt x="13269" y="6049"/>
                      <a:pt x="13151" y="6414"/>
                    </a:cubicBezTo>
                    <a:cubicBezTo>
                      <a:pt x="13043" y="6779"/>
                      <a:pt x="12646" y="6983"/>
                      <a:pt x="12280" y="6876"/>
                    </a:cubicBezTo>
                    <a:lnTo>
                      <a:pt x="11335" y="6575"/>
                    </a:lnTo>
                    <a:lnTo>
                      <a:pt x="10776" y="8369"/>
                    </a:lnTo>
                    <a:lnTo>
                      <a:pt x="11722" y="8670"/>
                    </a:lnTo>
                    <a:cubicBezTo>
                      <a:pt x="12098" y="8788"/>
                      <a:pt x="12302" y="9175"/>
                      <a:pt x="12184" y="9540"/>
                    </a:cubicBezTo>
                    <a:cubicBezTo>
                      <a:pt x="12076" y="9905"/>
                      <a:pt x="11679" y="10120"/>
                      <a:pt x="11313" y="10002"/>
                    </a:cubicBezTo>
                    <a:lnTo>
                      <a:pt x="10357" y="9701"/>
                    </a:lnTo>
                    <a:lnTo>
                      <a:pt x="9799" y="11506"/>
                    </a:lnTo>
                    <a:lnTo>
                      <a:pt x="10755" y="11796"/>
                    </a:lnTo>
                    <a:cubicBezTo>
                      <a:pt x="11593" y="12097"/>
                      <a:pt x="11206" y="13354"/>
                      <a:pt x="10347" y="13128"/>
                    </a:cubicBezTo>
                    <a:lnTo>
                      <a:pt x="9390" y="12828"/>
                    </a:lnTo>
                    <a:lnTo>
                      <a:pt x="8832" y="14622"/>
                    </a:lnTo>
                    <a:lnTo>
                      <a:pt x="9788" y="14912"/>
                    </a:lnTo>
                    <a:cubicBezTo>
                      <a:pt x="10153" y="15030"/>
                      <a:pt x="10357" y="15417"/>
                      <a:pt x="10239" y="15782"/>
                    </a:cubicBezTo>
                    <a:cubicBezTo>
                      <a:pt x="10132" y="16147"/>
                      <a:pt x="9734" y="16351"/>
                      <a:pt x="9369" y="16244"/>
                    </a:cubicBezTo>
                    <a:lnTo>
                      <a:pt x="8423" y="15943"/>
                    </a:lnTo>
                    <a:lnTo>
                      <a:pt x="7865" y="17748"/>
                    </a:lnTo>
                    <a:lnTo>
                      <a:pt x="8810" y="18038"/>
                    </a:lnTo>
                    <a:cubicBezTo>
                      <a:pt x="9175" y="18156"/>
                      <a:pt x="9390" y="18543"/>
                      <a:pt x="9272" y="18908"/>
                    </a:cubicBezTo>
                    <a:cubicBezTo>
                      <a:pt x="9154" y="19274"/>
                      <a:pt x="8767" y="19478"/>
                      <a:pt x="8402" y="19370"/>
                    </a:cubicBezTo>
                    <a:lnTo>
                      <a:pt x="7446" y="19069"/>
                    </a:lnTo>
                    <a:lnTo>
                      <a:pt x="6887" y="20874"/>
                    </a:lnTo>
                    <a:lnTo>
                      <a:pt x="7843" y="21164"/>
                    </a:lnTo>
                    <a:cubicBezTo>
                      <a:pt x="8209" y="21283"/>
                      <a:pt x="8413" y="21669"/>
                      <a:pt x="8305" y="22035"/>
                    </a:cubicBezTo>
                    <a:cubicBezTo>
                      <a:pt x="8187" y="22400"/>
                      <a:pt x="7800" y="22604"/>
                      <a:pt x="7435" y="22497"/>
                    </a:cubicBezTo>
                    <a:lnTo>
                      <a:pt x="6479" y="22196"/>
                    </a:lnTo>
                    <a:lnTo>
                      <a:pt x="5920" y="24001"/>
                    </a:lnTo>
                    <a:lnTo>
                      <a:pt x="6876" y="24291"/>
                    </a:lnTo>
                    <a:cubicBezTo>
                      <a:pt x="7252" y="24398"/>
                      <a:pt x="7467" y="24796"/>
                      <a:pt x="7349" y="25172"/>
                    </a:cubicBezTo>
                    <a:cubicBezTo>
                      <a:pt x="7242" y="25537"/>
                      <a:pt x="6833" y="25741"/>
                      <a:pt x="6468" y="25623"/>
                    </a:cubicBezTo>
                    <a:lnTo>
                      <a:pt x="5512" y="25322"/>
                    </a:lnTo>
                    <a:lnTo>
                      <a:pt x="4953" y="27116"/>
                    </a:lnTo>
                    <a:lnTo>
                      <a:pt x="5910" y="27417"/>
                    </a:lnTo>
                    <a:cubicBezTo>
                      <a:pt x="6275" y="27524"/>
                      <a:pt x="6479" y="27922"/>
                      <a:pt x="6361" y="28287"/>
                    </a:cubicBezTo>
                    <a:cubicBezTo>
                      <a:pt x="6253" y="28652"/>
                      <a:pt x="5856" y="28857"/>
                      <a:pt x="5491" y="28738"/>
                    </a:cubicBezTo>
                    <a:lnTo>
                      <a:pt x="4534" y="28448"/>
                    </a:lnTo>
                    <a:lnTo>
                      <a:pt x="3986" y="30242"/>
                    </a:lnTo>
                    <a:lnTo>
                      <a:pt x="4943" y="30543"/>
                    </a:lnTo>
                    <a:cubicBezTo>
                      <a:pt x="5308" y="30651"/>
                      <a:pt x="5512" y="31048"/>
                      <a:pt x="5394" y="31413"/>
                    </a:cubicBezTo>
                    <a:cubicBezTo>
                      <a:pt x="5286" y="31779"/>
                      <a:pt x="4900" y="31983"/>
                      <a:pt x="4534" y="31865"/>
                    </a:cubicBezTo>
                    <a:lnTo>
                      <a:pt x="3578" y="31575"/>
                    </a:lnTo>
                    <a:lnTo>
                      <a:pt x="3009" y="33369"/>
                    </a:lnTo>
                    <a:lnTo>
                      <a:pt x="3965" y="33670"/>
                    </a:lnTo>
                    <a:cubicBezTo>
                      <a:pt x="4330" y="33777"/>
                      <a:pt x="4534" y="34164"/>
                      <a:pt x="4427" y="34529"/>
                    </a:cubicBezTo>
                    <a:cubicBezTo>
                      <a:pt x="4309" y="34905"/>
                      <a:pt x="3922" y="35109"/>
                      <a:pt x="3557" y="34991"/>
                    </a:cubicBezTo>
                    <a:lnTo>
                      <a:pt x="2601" y="34701"/>
                    </a:lnTo>
                    <a:lnTo>
                      <a:pt x="2042" y="36495"/>
                    </a:lnTo>
                    <a:lnTo>
                      <a:pt x="2998" y="36796"/>
                    </a:lnTo>
                    <a:cubicBezTo>
                      <a:pt x="3363" y="36903"/>
                      <a:pt x="3568" y="37301"/>
                      <a:pt x="3449" y="37666"/>
                    </a:cubicBezTo>
                    <a:lnTo>
                      <a:pt x="3449" y="37666"/>
                    </a:lnTo>
                    <a:cubicBezTo>
                      <a:pt x="3331" y="38031"/>
                      <a:pt x="2944" y="38235"/>
                      <a:pt x="2579" y="38128"/>
                    </a:cubicBezTo>
                    <a:lnTo>
                      <a:pt x="1623" y="37827"/>
                    </a:lnTo>
                    <a:lnTo>
                      <a:pt x="1064" y="39621"/>
                    </a:lnTo>
                    <a:close/>
                    <a:moveTo>
                      <a:pt x="15460" y="10711"/>
                    </a:moveTo>
                    <a:lnTo>
                      <a:pt x="37291" y="17490"/>
                    </a:lnTo>
                    <a:lnTo>
                      <a:pt x="35733" y="22507"/>
                    </a:lnTo>
                    <a:lnTo>
                      <a:pt x="13892" y="15728"/>
                    </a:ln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3498919" y="-442350"/>
                <a:ext cx="877088" cy="442388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1797" fill="none" extrusionOk="0">
                    <a:moveTo>
                      <a:pt x="1" y="5017"/>
                    </a:moveTo>
                    <a:lnTo>
                      <a:pt x="1559" y="0"/>
                    </a:lnTo>
                    <a:lnTo>
                      <a:pt x="23389" y="6779"/>
                    </a:lnTo>
                    <a:lnTo>
                      <a:pt x="21842" y="11796"/>
                    </a:lnTo>
                    <a:close/>
                  </a:path>
                </a:pathLst>
              </a:custGeom>
              <a:noFill/>
              <a:ln w="995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3333769" y="-668775"/>
                <a:ext cx="141825" cy="86663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311" fill="none" extrusionOk="0">
                    <a:moveTo>
                      <a:pt x="3664" y="1741"/>
                    </a:moveTo>
                    <a:cubicBezTo>
                      <a:pt x="3782" y="1376"/>
                      <a:pt x="3578" y="989"/>
                      <a:pt x="3212" y="871"/>
                    </a:cubicBezTo>
                    <a:lnTo>
                      <a:pt x="2256" y="570"/>
                    </a:lnTo>
                    <a:lnTo>
                      <a:pt x="1300" y="280"/>
                    </a:lnTo>
                    <a:cubicBezTo>
                      <a:pt x="419" y="0"/>
                      <a:pt x="0" y="1333"/>
                      <a:pt x="892" y="1601"/>
                    </a:cubicBezTo>
                    <a:lnTo>
                      <a:pt x="1837" y="1902"/>
                    </a:lnTo>
                    <a:lnTo>
                      <a:pt x="2793" y="2203"/>
                    </a:lnTo>
                    <a:cubicBezTo>
                      <a:pt x="3159" y="2310"/>
                      <a:pt x="3545" y="2106"/>
                      <a:pt x="3664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3369994" y="-786000"/>
                <a:ext cx="141863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2310" fill="none" extrusionOk="0">
                    <a:moveTo>
                      <a:pt x="3664" y="1741"/>
                    </a:moveTo>
                    <a:cubicBezTo>
                      <a:pt x="3783" y="1375"/>
                      <a:pt x="3578" y="989"/>
                      <a:pt x="3213" y="870"/>
                    </a:cubicBezTo>
                    <a:lnTo>
                      <a:pt x="2268" y="580"/>
                    </a:lnTo>
                    <a:lnTo>
                      <a:pt x="1312" y="279"/>
                    </a:lnTo>
                    <a:cubicBezTo>
                      <a:pt x="420" y="0"/>
                      <a:pt x="1" y="1332"/>
                      <a:pt x="893" y="1612"/>
                    </a:cubicBezTo>
                    <a:lnTo>
                      <a:pt x="1849" y="1902"/>
                    </a:lnTo>
                    <a:lnTo>
                      <a:pt x="2794" y="2203"/>
                    </a:lnTo>
                    <a:cubicBezTo>
                      <a:pt x="3170" y="2310"/>
                      <a:pt x="3557" y="2106"/>
                      <a:pt x="3664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3297506" y="-551550"/>
                <a:ext cx="141450" cy="866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11" fill="none" extrusionOk="0">
                    <a:moveTo>
                      <a:pt x="3664" y="1741"/>
                    </a:moveTo>
                    <a:cubicBezTo>
                      <a:pt x="3771" y="1376"/>
                      <a:pt x="3567" y="989"/>
                      <a:pt x="3202" y="871"/>
                    </a:cubicBezTo>
                    <a:lnTo>
                      <a:pt x="2246" y="570"/>
                    </a:lnTo>
                    <a:lnTo>
                      <a:pt x="1289" y="280"/>
                    </a:lnTo>
                    <a:cubicBezTo>
                      <a:pt x="408" y="1"/>
                      <a:pt x="0" y="1333"/>
                      <a:pt x="881" y="1601"/>
                    </a:cubicBezTo>
                    <a:lnTo>
                      <a:pt x="1837" y="1902"/>
                    </a:lnTo>
                    <a:lnTo>
                      <a:pt x="2793" y="2203"/>
                    </a:lnTo>
                    <a:cubicBezTo>
                      <a:pt x="3159" y="2311"/>
                      <a:pt x="3545" y="2106"/>
                      <a:pt x="3664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262856" y="-432675"/>
                <a:ext cx="139838" cy="85013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2267" fill="none" extrusionOk="0">
                    <a:moveTo>
                      <a:pt x="3621" y="1697"/>
                    </a:moveTo>
                    <a:cubicBezTo>
                      <a:pt x="3728" y="1332"/>
                      <a:pt x="3524" y="935"/>
                      <a:pt x="3159" y="827"/>
                    </a:cubicBezTo>
                    <a:lnTo>
                      <a:pt x="2203" y="526"/>
                    </a:lnTo>
                    <a:lnTo>
                      <a:pt x="1246" y="236"/>
                    </a:lnTo>
                    <a:cubicBezTo>
                      <a:pt x="387" y="0"/>
                      <a:pt x="0" y="1268"/>
                      <a:pt x="838" y="1558"/>
                    </a:cubicBezTo>
                    <a:lnTo>
                      <a:pt x="1794" y="1859"/>
                    </a:lnTo>
                    <a:lnTo>
                      <a:pt x="2751" y="2149"/>
                    </a:lnTo>
                    <a:cubicBezTo>
                      <a:pt x="3116" y="2267"/>
                      <a:pt x="3503" y="2063"/>
                      <a:pt x="3621" y="1697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3224981" y="-317062"/>
                <a:ext cx="1414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00" fill="none" extrusionOk="0">
                    <a:moveTo>
                      <a:pt x="3653" y="1741"/>
                    </a:moveTo>
                    <a:cubicBezTo>
                      <a:pt x="3771" y="1365"/>
                      <a:pt x="3567" y="978"/>
                      <a:pt x="3202" y="871"/>
                    </a:cubicBezTo>
                    <a:lnTo>
                      <a:pt x="2246" y="570"/>
                    </a:lnTo>
                    <a:lnTo>
                      <a:pt x="1300" y="269"/>
                    </a:lnTo>
                    <a:cubicBezTo>
                      <a:pt x="409" y="0"/>
                      <a:pt x="0" y="1322"/>
                      <a:pt x="881" y="1601"/>
                    </a:cubicBezTo>
                    <a:lnTo>
                      <a:pt x="1837" y="1891"/>
                    </a:lnTo>
                    <a:lnTo>
                      <a:pt x="2794" y="2192"/>
                    </a:lnTo>
                    <a:cubicBezTo>
                      <a:pt x="3159" y="2299"/>
                      <a:pt x="3546" y="2095"/>
                      <a:pt x="3653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3188306" y="-199837"/>
                <a:ext cx="1414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00" fill="none" extrusionOk="0">
                    <a:moveTo>
                      <a:pt x="3664" y="1730"/>
                    </a:moveTo>
                    <a:cubicBezTo>
                      <a:pt x="3772" y="1365"/>
                      <a:pt x="3567" y="978"/>
                      <a:pt x="3202" y="860"/>
                    </a:cubicBezTo>
                    <a:lnTo>
                      <a:pt x="2257" y="570"/>
                    </a:lnTo>
                    <a:lnTo>
                      <a:pt x="1301" y="269"/>
                    </a:lnTo>
                    <a:cubicBezTo>
                      <a:pt x="409" y="1"/>
                      <a:pt x="1" y="1322"/>
                      <a:pt x="882" y="1601"/>
                    </a:cubicBezTo>
                    <a:lnTo>
                      <a:pt x="1838" y="1891"/>
                    </a:lnTo>
                    <a:lnTo>
                      <a:pt x="2794" y="2192"/>
                    </a:lnTo>
                    <a:cubicBezTo>
                      <a:pt x="3159" y="2300"/>
                      <a:pt x="3546" y="2096"/>
                      <a:pt x="3664" y="1730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3152044" y="-82612"/>
                <a:ext cx="1414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00" fill="none" extrusionOk="0">
                    <a:moveTo>
                      <a:pt x="3664" y="1731"/>
                    </a:moveTo>
                    <a:cubicBezTo>
                      <a:pt x="3772" y="1365"/>
                      <a:pt x="3568" y="979"/>
                      <a:pt x="3202" y="860"/>
                    </a:cubicBezTo>
                    <a:lnTo>
                      <a:pt x="2246" y="570"/>
                    </a:lnTo>
                    <a:lnTo>
                      <a:pt x="1301" y="270"/>
                    </a:lnTo>
                    <a:cubicBezTo>
                      <a:pt x="409" y="1"/>
                      <a:pt x="1" y="1322"/>
                      <a:pt x="882" y="1602"/>
                    </a:cubicBezTo>
                    <a:lnTo>
                      <a:pt x="1838" y="1892"/>
                    </a:lnTo>
                    <a:lnTo>
                      <a:pt x="2794" y="2193"/>
                    </a:lnTo>
                    <a:cubicBezTo>
                      <a:pt x="3159" y="2300"/>
                      <a:pt x="3546" y="2096"/>
                      <a:pt x="3664" y="173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3117019" y="35850"/>
                <a:ext cx="140213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268" fill="none" extrusionOk="0">
                    <a:moveTo>
                      <a:pt x="3631" y="1698"/>
                    </a:moveTo>
                    <a:cubicBezTo>
                      <a:pt x="3739" y="1333"/>
                      <a:pt x="3535" y="946"/>
                      <a:pt x="3169" y="828"/>
                    </a:cubicBezTo>
                    <a:lnTo>
                      <a:pt x="2213" y="538"/>
                    </a:lnTo>
                    <a:lnTo>
                      <a:pt x="1257" y="237"/>
                    </a:lnTo>
                    <a:cubicBezTo>
                      <a:pt x="387" y="0"/>
                      <a:pt x="0" y="1268"/>
                      <a:pt x="849" y="1569"/>
                    </a:cubicBezTo>
                    <a:lnTo>
                      <a:pt x="1805" y="1859"/>
                    </a:lnTo>
                    <a:lnTo>
                      <a:pt x="2761" y="2160"/>
                    </a:lnTo>
                    <a:cubicBezTo>
                      <a:pt x="3126" y="2267"/>
                      <a:pt x="3513" y="2063"/>
                      <a:pt x="3631" y="1698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3079144" y="151463"/>
                <a:ext cx="141825" cy="86663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311" fill="none" extrusionOk="0">
                    <a:moveTo>
                      <a:pt x="3664" y="1741"/>
                    </a:moveTo>
                    <a:cubicBezTo>
                      <a:pt x="3782" y="1376"/>
                      <a:pt x="3578" y="989"/>
                      <a:pt x="3213" y="871"/>
                    </a:cubicBezTo>
                    <a:lnTo>
                      <a:pt x="2256" y="570"/>
                    </a:lnTo>
                    <a:lnTo>
                      <a:pt x="1300" y="280"/>
                    </a:lnTo>
                    <a:cubicBezTo>
                      <a:pt x="419" y="1"/>
                      <a:pt x="0" y="1333"/>
                      <a:pt x="892" y="1602"/>
                    </a:cubicBezTo>
                    <a:lnTo>
                      <a:pt x="1848" y="1902"/>
                    </a:lnTo>
                    <a:lnTo>
                      <a:pt x="2794" y="2192"/>
                    </a:lnTo>
                    <a:cubicBezTo>
                      <a:pt x="3159" y="2311"/>
                      <a:pt x="3546" y="2106"/>
                      <a:pt x="3664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3042881" y="268725"/>
                <a:ext cx="14145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10" fill="none" extrusionOk="0">
                    <a:moveTo>
                      <a:pt x="3664" y="1740"/>
                    </a:moveTo>
                    <a:cubicBezTo>
                      <a:pt x="3771" y="1375"/>
                      <a:pt x="3567" y="978"/>
                      <a:pt x="3202" y="870"/>
                    </a:cubicBezTo>
                    <a:lnTo>
                      <a:pt x="2256" y="569"/>
                    </a:lnTo>
                    <a:lnTo>
                      <a:pt x="1300" y="279"/>
                    </a:lnTo>
                    <a:cubicBezTo>
                      <a:pt x="409" y="0"/>
                      <a:pt x="0" y="1332"/>
                      <a:pt x="881" y="1601"/>
                    </a:cubicBezTo>
                    <a:lnTo>
                      <a:pt x="1838" y="1902"/>
                    </a:lnTo>
                    <a:lnTo>
                      <a:pt x="2794" y="2192"/>
                    </a:lnTo>
                    <a:cubicBezTo>
                      <a:pt x="3159" y="2310"/>
                      <a:pt x="3546" y="2106"/>
                      <a:pt x="3664" y="1740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06619" y="385950"/>
                <a:ext cx="141450" cy="866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11" fill="none" extrusionOk="0">
                    <a:moveTo>
                      <a:pt x="3664" y="1741"/>
                    </a:moveTo>
                    <a:cubicBezTo>
                      <a:pt x="3771" y="1365"/>
                      <a:pt x="3567" y="978"/>
                      <a:pt x="3202" y="871"/>
                    </a:cubicBezTo>
                    <a:lnTo>
                      <a:pt x="2246" y="570"/>
                    </a:lnTo>
                    <a:lnTo>
                      <a:pt x="1290" y="280"/>
                    </a:lnTo>
                    <a:cubicBezTo>
                      <a:pt x="409" y="0"/>
                      <a:pt x="1" y="1333"/>
                      <a:pt x="881" y="1601"/>
                    </a:cubicBezTo>
                    <a:lnTo>
                      <a:pt x="1838" y="1902"/>
                    </a:lnTo>
                    <a:lnTo>
                      <a:pt x="2794" y="2192"/>
                    </a:lnTo>
                    <a:cubicBezTo>
                      <a:pt x="3159" y="2310"/>
                      <a:pt x="3546" y="2106"/>
                      <a:pt x="3664" y="1741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2981644" y="509213"/>
                <a:ext cx="12975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2150" fill="none" extrusionOk="0">
                    <a:moveTo>
                      <a:pt x="3352" y="1580"/>
                    </a:moveTo>
                    <a:lnTo>
                      <a:pt x="3352" y="1580"/>
                    </a:lnTo>
                    <a:cubicBezTo>
                      <a:pt x="3460" y="1215"/>
                      <a:pt x="3256" y="828"/>
                      <a:pt x="2890" y="710"/>
                    </a:cubicBezTo>
                    <a:lnTo>
                      <a:pt x="1945" y="420"/>
                    </a:lnTo>
                    <a:lnTo>
                      <a:pt x="989" y="119"/>
                    </a:lnTo>
                    <a:cubicBezTo>
                      <a:pt x="624" y="1"/>
                      <a:pt x="237" y="205"/>
                      <a:pt x="119" y="581"/>
                    </a:cubicBezTo>
                    <a:lnTo>
                      <a:pt x="119" y="581"/>
                    </a:lnTo>
                    <a:cubicBezTo>
                      <a:pt x="0" y="946"/>
                      <a:pt x="205" y="1333"/>
                      <a:pt x="581" y="1451"/>
                    </a:cubicBezTo>
                    <a:lnTo>
                      <a:pt x="1526" y="1741"/>
                    </a:lnTo>
                    <a:lnTo>
                      <a:pt x="2482" y="2042"/>
                    </a:lnTo>
                    <a:cubicBezTo>
                      <a:pt x="2847" y="2149"/>
                      <a:pt x="3234" y="1945"/>
                      <a:pt x="3352" y="1580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2934919" y="621638"/>
                <a:ext cx="140625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2268" fill="none" extrusionOk="0">
                    <a:moveTo>
                      <a:pt x="3631" y="1698"/>
                    </a:moveTo>
                    <a:cubicBezTo>
                      <a:pt x="3750" y="1332"/>
                      <a:pt x="3545" y="946"/>
                      <a:pt x="3180" y="827"/>
                    </a:cubicBezTo>
                    <a:lnTo>
                      <a:pt x="2224" y="537"/>
                    </a:lnTo>
                    <a:lnTo>
                      <a:pt x="1268" y="237"/>
                    </a:lnTo>
                    <a:cubicBezTo>
                      <a:pt x="398" y="0"/>
                      <a:pt x="0" y="1279"/>
                      <a:pt x="849" y="1569"/>
                    </a:cubicBezTo>
                    <a:lnTo>
                      <a:pt x="1805" y="1859"/>
                    </a:lnTo>
                    <a:lnTo>
                      <a:pt x="2761" y="2160"/>
                    </a:lnTo>
                    <a:cubicBezTo>
                      <a:pt x="3126" y="2267"/>
                      <a:pt x="3513" y="2063"/>
                      <a:pt x="3631" y="1698"/>
                    </a:cubicBezTo>
                    <a:close/>
                  </a:path>
                </a:pathLst>
              </a:custGeom>
              <a:noFill/>
              <a:ln w="10200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"/>
          <p:cNvSpPr txBox="1">
            <a:spLocks noGrp="1"/>
          </p:cNvSpPr>
          <p:nvPr>
            <p:ph type="subTitle" idx="1"/>
          </p:nvPr>
        </p:nvSpPr>
        <p:spPr>
          <a:xfrm>
            <a:off x="951702" y="2311511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2"/>
          </p:nvPr>
        </p:nvSpPr>
        <p:spPr>
          <a:xfrm>
            <a:off x="3529650" y="2311511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0"/>
          <p:cNvSpPr txBox="1">
            <a:spLocks noGrp="1"/>
          </p:cNvSpPr>
          <p:nvPr>
            <p:ph type="subTitle" idx="3"/>
          </p:nvPr>
        </p:nvSpPr>
        <p:spPr>
          <a:xfrm>
            <a:off x="6107598" y="2311511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0"/>
          <p:cNvSpPr txBox="1">
            <a:spLocks noGrp="1"/>
          </p:cNvSpPr>
          <p:nvPr>
            <p:ph type="subTitle" idx="4"/>
          </p:nvPr>
        </p:nvSpPr>
        <p:spPr>
          <a:xfrm>
            <a:off x="951702" y="4140430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5"/>
          </p:nvPr>
        </p:nvSpPr>
        <p:spPr>
          <a:xfrm>
            <a:off x="3529650" y="4140430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6"/>
          </p:nvPr>
        </p:nvSpPr>
        <p:spPr>
          <a:xfrm>
            <a:off x="6107598" y="4140430"/>
            <a:ext cx="2084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-133500" y="540000"/>
            <a:ext cx="57003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-133500" y="463800"/>
            <a:ext cx="5776500" cy="54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title" idx="7" hasCustomPrompt="1"/>
          </p:nvPr>
        </p:nvSpPr>
        <p:spPr>
          <a:xfrm>
            <a:off x="1623702" y="1528561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3" name="Google Shape;513;p20"/>
          <p:cNvSpPr txBox="1">
            <a:spLocks noGrp="1"/>
          </p:cNvSpPr>
          <p:nvPr>
            <p:ph type="title" idx="8" hasCustomPrompt="1"/>
          </p:nvPr>
        </p:nvSpPr>
        <p:spPr>
          <a:xfrm>
            <a:off x="4201650" y="1528561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4" name="Google Shape;514;p20"/>
          <p:cNvSpPr txBox="1">
            <a:spLocks noGrp="1"/>
          </p:cNvSpPr>
          <p:nvPr>
            <p:ph type="title" idx="9" hasCustomPrompt="1"/>
          </p:nvPr>
        </p:nvSpPr>
        <p:spPr>
          <a:xfrm>
            <a:off x="6779598" y="1528561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5" name="Google Shape;515;p20"/>
          <p:cNvSpPr txBox="1">
            <a:spLocks noGrp="1"/>
          </p:cNvSpPr>
          <p:nvPr>
            <p:ph type="title" idx="13" hasCustomPrompt="1"/>
          </p:nvPr>
        </p:nvSpPr>
        <p:spPr>
          <a:xfrm>
            <a:off x="1623702" y="3340979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6" name="Google Shape;516;p20"/>
          <p:cNvSpPr txBox="1">
            <a:spLocks noGrp="1"/>
          </p:cNvSpPr>
          <p:nvPr>
            <p:ph type="title" idx="14" hasCustomPrompt="1"/>
          </p:nvPr>
        </p:nvSpPr>
        <p:spPr>
          <a:xfrm>
            <a:off x="4201650" y="3340979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7" name="Google Shape;517;p20"/>
          <p:cNvSpPr txBox="1">
            <a:spLocks noGrp="1"/>
          </p:cNvSpPr>
          <p:nvPr>
            <p:ph type="title" idx="15" hasCustomPrompt="1"/>
          </p:nvPr>
        </p:nvSpPr>
        <p:spPr>
          <a:xfrm>
            <a:off x="6779598" y="3340979"/>
            <a:ext cx="740700" cy="74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grpSp>
        <p:nvGrpSpPr>
          <p:cNvPr id="518" name="Google Shape;518;p20"/>
          <p:cNvGrpSpPr/>
          <p:nvPr/>
        </p:nvGrpSpPr>
        <p:grpSpPr>
          <a:xfrm>
            <a:off x="7596753" y="-275055"/>
            <a:ext cx="3019008" cy="4232270"/>
            <a:chOff x="7596488" y="-198844"/>
            <a:chExt cx="3242759" cy="4545940"/>
          </a:xfrm>
        </p:grpSpPr>
        <p:grpSp>
          <p:nvGrpSpPr>
            <p:cNvPr id="519" name="Google Shape;519;p20"/>
            <p:cNvGrpSpPr/>
            <p:nvPr/>
          </p:nvGrpSpPr>
          <p:grpSpPr>
            <a:xfrm>
              <a:off x="7596488" y="-198844"/>
              <a:ext cx="559538" cy="588788"/>
              <a:chOff x="6497988" y="-294094"/>
              <a:chExt cx="559538" cy="588788"/>
            </a:xfrm>
          </p:grpSpPr>
          <p:sp>
            <p:nvSpPr>
              <p:cNvPr id="520" name="Google Shape;520;p20"/>
              <p:cNvSpPr/>
              <p:nvPr/>
            </p:nvSpPr>
            <p:spPr>
              <a:xfrm>
                <a:off x="6519138" y="-243694"/>
                <a:ext cx="538388" cy="538388"/>
              </a:xfrm>
              <a:custGeom>
                <a:avLst/>
                <a:gdLst/>
                <a:ahLst/>
                <a:cxnLst/>
                <a:rect l="l" t="t" r="r" b="b"/>
                <a:pathLst>
                  <a:path w="14357" h="14357" extrusionOk="0">
                    <a:moveTo>
                      <a:pt x="7178" y="1"/>
                    </a:moveTo>
                    <a:cubicBezTo>
                      <a:pt x="3207" y="1"/>
                      <a:pt x="1" y="3216"/>
                      <a:pt x="1" y="7178"/>
                    </a:cubicBezTo>
                    <a:cubicBezTo>
                      <a:pt x="1" y="11141"/>
                      <a:pt x="3207" y="14356"/>
                      <a:pt x="7178" y="14356"/>
                    </a:cubicBezTo>
                    <a:cubicBezTo>
                      <a:pt x="11140" y="14356"/>
                      <a:pt x="14356" y="11141"/>
                      <a:pt x="14356" y="7178"/>
                    </a:cubicBezTo>
                    <a:cubicBezTo>
                      <a:pt x="14356" y="3216"/>
                      <a:pt x="11140" y="1"/>
                      <a:pt x="7178" y="1"/>
                    </a:cubicBezTo>
                    <a:close/>
                  </a:path>
                </a:pathLst>
              </a:custGeom>
              <a:solidFill>
                <a:srgbClr val="50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6497988" y="-294094"/>
                <a:ext cx="552000" cy="545963"/>
              </a:xfrm>
              <a:custGeom>
                <a:avLst/>
                <a:gdLst/>
                <a:ahLst/>
                <a:cxnLst/>
                <a:rect l="l" t="t" r="r" b="b"/>
                <a:pathLst>
                  <a:path w="14720" h="14559" extrusionOk="0">
                    <a:moveTo>
                      <a:pt x="7311" y="511"/>
                    </a:moveTo>
                    <a:cubicBezTo>
                      <a:pt x="11025" y="511"/>
                      <a:pt x="14088" y="3534"/>
                      <a:pt x="14126" y="7317"/>
                    </a:cubicBezTo>
                    <a:cubicBezTo>
                      <a:pt x="14174" y="11139"/>
                      <a:pt x="11016" y="14207"/>
                      <a:pt x="7291" y="14207"/>
                    </a:cubicBezTo>
                    <a:cubicBezTo>
                      <a:pt x="7285" y="14207"/>
                      <a:pt x="7279" y="14207"/>
                      <a:pt x="7273" y="14207"/>
                    </a:cubicBezTo>
                    <a:cubicBezTo>
                      <a:pt x="7239" y="14208"/>
                      <a:pt x="7205" y="14208"/>
                      <a:pt x="7171" y="14208"/>
                    </a:cubicBezTo>
                    <a:cubicBezTo>
                      <a:pt x="3522" y="14208"/>
                      <a:pt x="468" y="11168"/>
                      <a:pt x="412" y="7470"/>
                    </a:cubicBezTo>
                    <a:cubicBezTo>
                      <a:pt x="354" y="3670"/>
                      <a:pt x="3397" y="541"/>
                      <a:pt x="7206" y="512"/>
                    </a:cubicBezTo>
                    <a:cubicBezTo>
                      <a:pt x="7241" y="512"/>
                      <a:pt x="7276" y="511"/>
                      <a:pt x="7311" y="511"/>
                    </a:cubicBezTo>
                    <a:close/>
                    <a:moveTo>
                      <a:pt x="7244" y="1"/>
                    </a:moveTo>
                    <a:cubicBezTo>
                      <a:pt x="3285" y="1"/>
                      <a:pt x="49" y="3243"/>
                      <a:pt x="86" y="7240"/>
                    </a:cubicBezTo>
                    <a:cubicBezTo>
                      <a:pt x="0" y="11145"/>
                      <a:pt x="3063" y="14408"/>
                      <a:pt x="6977" y="14552"/>
                    </a:cubicBezTo>
                    <a:cubicBezTo>
                      <a:pt x="7080" y="14556"/>
                      <a:pt x="7184" y="14558"/>
                      <a:pt x="7287" y="14558"/>
                    </a:cubicBezTo>
                    <a:cubicBezTo>
                      <a:pt x="11039" y="14558"/>
                      <a:pt x="14227" y="11695"/>
                      <a:pt x="14422" y="7699"/>
                    </a:cubicBezTo>
                    <a:cubicBezTo>
                      <a:pt x="14719" y="3622"/>
                      <a:pt x="11561" y="129"/>
                      <a:pt x="7484" y="5"/>
                    </a:cubicBezTo>
                    <a:cubicBezTo>
                      <a:pt x="7404" y="2"/>
                      <a:pt x="7324" y="1"/>
                      <a:pt x="7244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0"/>
            <p:cNvGrpSpPr/>
            <p:nvPr/>
          </p:nvGrpSpPr>
          <p:grpSpPr>
            <a:xfrm rot="-2243615">
              <a:off x="8633303" y="179080"/>
              <a:ext cx="615538" cy="1115462"/>
              <a:chOff x="10013738" y="772106"/>
              <a:chExt cx="615525" cy="1115438"/>
            </a:xfrm>
          </p:grpSpPr>
          <p:sp>
            <p:nvSpPr>
              <p:cNvPr id="523" name="Google Shape;523;p20"/>
              <p:cNvSpPr/>
              <p:nvPr/>
            </p:nvSpPr>
            <p:spPr>
              <a:xfrm>
                <a:off x="10187063" y="1152619"/>
                <a:ext cx="292913" cy="468450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2492" extrusionOk="0">
                    <a:moveTo>
                      <a:pt x="1563" y="0"/>
                    </a:moveTo>
                    <a:cubicBezTo>
                      <a:pt x="1433" y="0"/>
                      <a:pt x="1311" y="24"/>
                      <a:pt x="1197" y="74"/>
                    </a:cubicBezTo>
                    <a:cubicBezTo>
                      <a:pt x="1" y="601"/>
                      <a:pt x="240" y="3787"/>
                      <a:pt x="1733" y="7194"/>
                    </a:cubicBezTo>
                    <a:cubicBezTo>
                      <a:pt x="3086" y="10291"/>
                      <a:pt x="5006" y="12492"/>
                      <a:pt x="6251" y="12492"/>
                    </a:cubicBezTo>
                    <a:cubicBezTo>
                      <a:pt x="6380" y="12492"/>
                      <a:pt x="6501" y="12468"/>
                      <a:pt x="6614" y="12420"/>
                    </a:cubicBezTo>
                    <a:cubicBezTo>
                      <a:pt x="7810" y="11893"/>
                      <a:pt x="7571" y="8707"/>
                      <a:pt x="6078" y="5290"/>
                    </a:cubicBezTo>
                    <a:cubicBezTo>
                      <a:pt x="4727" y="2206"/>
                      <a:pt x="2803" y="0"/>
                      <a:pt x="1563" y="0"/>
                    </a:cubicBezTo>
                    <a:close/>
                  </a:path>
                </a:pathLst>
              </a:custGeom>
              <a:solidFill>
                <a:srgbClr val="50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10375125" y="1720256"/>
                <a:ext cx="254138" cy="167288"/>
              </a:xfrm>
              <a:custGeom>
                <a:avLst/>
                <a:gdLst/>
                <a:ahLst/>
                <a:cxnLst/>
                <a:rect l="l" t="t" r="r" b="b"/>
                <a:pathLst>
                  <a:path w="6777" h="4461" fill="none" extrusionOk="0">
                    <a:moveTo>
                      <a:pt x="1" y="2613"/>
                    </a:moveTo>
                    <a:lnTo>
                      <a:pt x="5973" y="1"/>
                    </a:lnTo>
                    <a:lnTo>
                      <a:pt x="6777" y="1848"/>
                    </a:lnTo>
                    <a:lnTo>
                      <a:pt x="805" y="4460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0013738" y="772106"/>
                <a:ext cx="257363" cy="297525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7934" fill="none" extrusionOk="0">
                    <a:moveTo>
                      <a:pt x="1063" y="211"/>
                    </a:moveTo>
                    <a:cubicBezTo>
                      <a:pt x="584" y="421"/>
                      <a:pt x="450" y="3905"/>
                      <a:pt x="422" y="5733"/>
                    </a:cubicBezTo>
                    <a:lnTo>
                      <a:pt x="1" y="5915"/>
                    </a:lnTo>
                    <a:lnTo>
                      <a:pt x="623" y="7331"/>
                    </a:lnTo>
                    <a:lnTo>
                      <a:pt x="623" y="7331"/>
                    </a:lnTo>
                    <a:lnTo>
                      <a:pt x="891" y="7934"/>
                    </a:lnTo>
                    <a:lnTo>
                      <a:pt x="6862" y="5321"/>
                    </a:lnTo>
                    <a:lnTo>
                      <a:pt x="6594" y="4718"/>
                    </a:lnTo>
                    <a:lnTo>
                      <a:pt x="6374" y="4221"/>
                    </a:lnTo>
                    <a:lnTo>
                      <a:pt x="5972" y="3302"/>
                    </a:lnTo>
                    <a:lnTo>
                      <a:pt x="5561" y="3484"/>
                    </a:lnTo>
                    <a:cubicBezTo>
                      <a:pt x="4192" y="2268"/>
                      <a:pt x="1541" y="0"/>
                      <a:pt x="1063" y="211"/>
                    </a:cubicBez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0357200" y="1679719"/>
                <a:ext cx="241913" cy="138563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3695" fill="none" extrusionOk="0">
                    <a:moveTo>
                      <a:pt x="0" y="2613"/>
                    </a:moveTo>
                    <a:lnTo>
                      <a:pt x="479" y="3694"/>
                    </a:lnTo>
                    <a:lnTo>
                      <a:pt x="479" y="3694"/>
                    </a:lnTo>
                    <a:lnTo>
                      <a:pt x="6451" y="1082"/>
                    </a:lnTo>
                    <a:lnTo>
                      <a:pt x="5972" y="0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0047113" y="971644"/>
                <a:ext cx="240863" cy="137138"/>
              </a:xfrm>
              <a:custGeom>
                <a:avLst/>
                <a:gdLst/>
                <a:ahLst/>
                <a:cxnLst/>
                <a:rect l="l" t="t" r="r" b="b"/>
                <a:pathLst>
                  <a:path w="6423" h="3657" fill="none" extrusionOk="0">
                    <a:moveTo>
                      <a:pt x="1" y="2613"/>
                    </a:moveTo>
                    <a:lnTo>
                      <a:pt x="450" y="3656"/>
                    </a:lnTo>
                    <a:lnTo>
                      <a:pt x="6422" y="1043"/>
                    </a:lnTo>
                    <a:lnTo>
                      <a:pt x="5972" y="0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0063988" y="1010756"/>
                <a:ext cx="482363" cy="687300"/>
              </a:xfrm>
              <a:custGeom>
                <a:avLst/>
                <a:gdLst/>
                <a:ahLst/>
                <a:cxnLst/>
                <a:rect l="l" t="t" r="r" b="b"/>
                <a:pathLst>
                  <a:path w="12863" h="18328" fill="none" extrusionOk="0">
                    <a:moveTo>
                      <a:pt x="0" y="2613"/>
                    </a:moveTo>
                    <a:lnTo>
                      <a:pt x="5972" y="0"/>
                    </a:lnTo>
                    <a:lnTo>
                      <a:pt x="12863" y="15705"/>
                    </a:lnTo>
                    <a:lnTo>
                      <a:pt x="6891" y="18327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0158713" y="1102969"/>
                <a:ext cx="292913" cy="502838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3409" fill="none" extrusionOk="0">
                    <a:moveTo>
                      <a:pt x="1197" y="527"/>
                    </a:moveTo>
                    <a:cubicBezTo>
                      <a:pt x="2394" y="1"/>
                      <a:pt x="4585" y="2336"/>
                      <a:pt x="6078" y="5753"/>
                    </a:cubicBezTo>
                    <a:cubicBezTo>
                      <a:pt x="7571" y="9160"/>
                      <a:pt x="7810" y="12347"/>
                      <a:pt x="6614" y="12882"/>
                    </a:cubicBezTo>
                    <a:cubicBezTo>
                      <a:pt x="5418" y="13409"/>
                      <a:pt x="3226" y="11064"/>
                      <a:pt x="1733" y="7648"/>
                    </a:cubicBezTo>
                    <a:cubicBezTo>
                      <a:pt x="240" y="4241"/>
                      <a:pt x="1" y="1054"/>
                      <a:pt x="1197" y="527"/>
                    </a:cubicBez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10336013" y="1630556"/>
                <a:ext cx="24517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924" fill="none" extrusionOk="0">
                    <a:moveTo>
                      <a:pt x="1" y="2622"/>
                    </a:moveTo>
                    <a:lnTo>
                      <a:pt x="202" y="3091"/>
                    </a:lnTo>
                    <a:lnTo>
                      <a:pt x="565" y="3924"/>
                    </a:lnTo>
                    <a:lnTo>
                      <a:pt x="6537" y="1311"/>
                    </a:lnTo>
                    <a:lnTo>
                      <a:pt x="6173" y="479"/>
                    </a:lnTo>
                    <a:lnTo>
                      <a:pt x="5963" y="0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10322363" y="1599694"/>
                <a:ext cx="237263" cy="129225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446" fill="none" extrusionOk="0">
                    <a:moveTo>
                      <a:pt x="1" y="2622"/>
                    </a:moveTo>
                    <a:lnTo>
                      <a:pt x="5973" y="0"/>
                    </a:lnTo>
                    <a:lnTo>
                      <a:pt x="6327" y="833"/>
                    </a:lnTo>
                    <a:lnTo>
                      <a:pt x="365" y="3445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2E2B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0"/>
            <p:cNvGrpSpPr/>
            <p:nvPr/>
          </p:nvGrpSpPr>
          <p:grpSpPr>
            <a:xfrm rot="-3149783">
              <a:off x="8033383" y="1581767"/>
              <a:ext cx="2368980" cy="2269570"/>
              <a:chOff x="7408238" y="984919"/>
              <a:chExt cx="2369025" cy="2269613"/>
            </a:xfrm>
          </p:grpSpPr>
          <p:sp>
            <p:nvSpPr>
              <p:cNvPr id="533" name="Google Shape;533;p20"/>
              <p:cNvSpPr/>
              <p:nvPr/>
            </p:nvSpPr>
            <p:spPr>
              <a:xfrm>
                <a:off x="8480925" y="1910381"/>
                <a:ext cx="415988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11093" h="15118" extrusionOk="0">
                    <a:moveTo>
                      <a:pt x="7427" y="759"/>
                    </a:moveTo>
                    <a:lnTo>
                      <a:pt x="7446" y="778"/>
                    </a:lnTo>
                    <a:cubicBezTo>
                      <a:pt x="7446" y="778"/>
                      <a:pt x="7437" y="788"/>
                      <a:pt x="7427" y="788"/>
                    </a:cubicBezTo>
                    <a:lnTo>
                      <a:pt x="7427" y="797"/>
                    </a:lnTo>
                    <a:cubicBezTo>
                      <a:pt x="7418" y="788"/>
                      <a:pt x="7418" y="769"/>
                      <a:pt x="7427" y="759"/>
                    </a:cubicBezTo>
                    <a:close/>
                    <a:moveTo>
                      <a:pt x="8696" y="2070"/>
                    </a:moveTo>
                    <a:cubicBezTo>
                      <a:pt x="8683" y="2083"/>
                      <a:pt x="8675" y="2096"/>
                      <a:pt x="8662" y="2108"/>
                    </a:cubicBezTo>
                    <a:cubicBezTo>
                      <a:pt x="8662" y="2096"/>
                      <a:pt x="8679" y="2083"/>
                      <a:pt x="8696" y="2070"/>
                    </a:cubicBezTo>
                    <a:close/>
                    <a:moveTo>
                      <a:pt x="4260" y="4442"/>
                    </a:moveTo>
                    <a:cubicBezTo>
                      <a:pt x="4271" y="4442"/>
                      <a:pt x="4285" y="4449"/>
                      <a:pt x="4298" y="4463"/>
                    </a:cubicBezTo>
                    <a:lnTo>
                      <a:pt x="4231" y="4472"/>
                    </a:lnTo>
                    <a:cubicBezTo>
                      <a:pt x="4236" y="4452"/>
                      <a:pt x="4247" y="4442"/>
                      <a:pt x="4260" y="4442"/>
                    </a:cubicBezTo>
                    <a:close/>
                    <a:moveTo>
                      <a:pt x="9332" y="5066"/>
                    </a:moveTo>
                    <a:lnTo>
                      <a:pt x="9322" y="5075"/>
                    </a:lnTo>
                    <a:lnTo>
                      <a:pt x="9322" y="5066"/>
                    </a:lnTo>
                    <a:close/>
                    <a:moveTo>
                      <a:pt x="9667" y="5314"/>
                    </a:moveTo>
                    <a:lnTo>
                      <a:pt x="9695" y="5324"/>
                    </a:lnTo>
                    <a:lnTo>
                      <a:pt x="9667" y="5324"/>
                    </a:lnTo>
                    <a:cubicBezTo>
                      <a:pt x="9667" y="5324"/>
                      <a:pt x="9667" y="5314"/>
                      <a:pt x="9667" y="5314"/>
                    </a:cubicBezTo>
                    <a:close/>
                    <a:moveTo>
                      <a:pt x="4652" y="6913"/>
                    </a:moveTo>
                    <a:cubicBezTo>
                      <a:pt x="4642" y="6922"/>
                      <a:pt x="4623" y="6932"/>
                      <a:pt x="4604" y="6932"/>
                    </a:cubicBezTo>
                    <a:cubicBezTo>
                      <a:pt x="4614" y="6922"/>
                      <a:pt x="4633" y="6913"/>
                      <a:pt x="4652" y="6913"/>
                    </a:cubicBezTo>
                    <a:close/>
                    <a:moveTo>
                      <a:pt x="5054" y="7449"/>
                    </a:moveTo>
                    <a:cubicBezTo>
                      <a:pt x="5054" y="7449"/>
                      <a:pt x="5054" y="7449"/>
                      <a:pt x="5063" y="7458"/>
                    </a:cubicBezTo>
                    <a:lnTo>
                      <a:pt x="5054" y="7458"/>
                    </a:lnTo>
                    <a:lnTo>
                      <a:pt x="5044" y="7449"/>
                    </a:lnTo>
                    <a:close/>
                    <a:moveTo>
                      <a:pt x="9207" y="7468"/>
                    </a:moveTo>
                    <a:cubicBezTo>
                      <a:pt x="9202" y="7491"/>
                      <a:pt x="9192" y="7504"/>
                      <a:pt x="9177" y="7504"/>
                    </a:cubicBezTo>
                    <a:cubicBezTo>
                      <a:pt x="9168" y="7504"/>
                      <a:pt x="9156" y="7498"/>
                      <a:pt x="9140" y="7487"/>
                    </a:cubicBezTo>
                    <a:cubicBezTo>
                      <a:pt x="9160" y="7477"/>
                      <a:pt x="9179" y="7477"/>
                      <a:pt x="9207" y="7468"/>
                    </a:cubicBezTo>
                    <a:close/>
                    <a:moveTo>
                      <a:pt x="4126" y="7994"/>
                    </a:moveTo>
                    <a:lnTo>
                      <a:pt x="4135" y="8013"/>
                    </a:lnTo>
                    <a:cubicBezTo>
                      <a:pt x="4126" y="8013"/>
                      <a:pt x="4126" y="8013"/>
                      <a:pt x="4126" y="8023"/>
                    </a:cubicBezTo>
                    <a:lnTo>
                      <a:pt x="4126" y="8013"/>
                    </a:lnTo>
                    <a:lnTo>
                      <a:pt x="4126" y="7994"/>
                    </a:lnTo>
                    <a:close/>
                    <a:moveTo>
                      <a:pt x="3733" y="9382"/>
                    </a:moveTo>
                    <a:lnTo>
                      <a:pt x="3733" y="9391"/>
                    </a:lnTo>
                    <a:cubicBezTo>
                      <a:pt x="3724" y="9391"/>
                      <a:pt x="3724" y="9382"/>
                      <a:pt x="3724" y="9382"/>
                    </a:cubicBezTo>
                    <a:close/>
                    <a:moveTo>
                      <a:pt x="3532" y="9650"/>
                    </a:moveTo>
                    <a:cubicBezTo>
                      <a:pt x="3523" y="9659"/>
                      <a:pt x="3523" y="9669"/>
                      <a:pt x="3513" y="9678"/>
                    </a:cubicBezTo>
                    <a:cubicBezTo>
                      <a:pt x="3513" y="9669"/>
                      <a:pt x="3504" y="9669"/>
                      <a:pt x="3504" y="9659"/>
                    </a:cubicBezTo>
                    <a:cubicBezTo>
                      <a:pt x="3513" y="9659"/>
                      <a:pt x="3523" y="9650"/>
                      <a:pt x="3532" y="9650"/>
                    </a:cubicBezTo>
                    <a:close/>
                    <a:moveTo>
                      <a:pt x="4537" y="10616"/>
                    </a:moveTo>
                    <a:lnTo>
                      <a:pt x="4528" y="10626"/>
                    </a:lnTo>
                    <a:lnTo>
                      <a:pt x="4528" y="10616"/>
                    </a:lnTo>
                    <a:close/>
                    <a:moveTo>
                      <a:pt x="4820" y="10999"/>
                    </a:moveTo>
                    <a:lnTo>
                      <a:pt x="4820" y="10999"/>
                    </a:lnTo>
                    <a:cubicBezTo>
                      <a:pt x="4836" y="11026"/>
                      <a:pt x="4842" y="11061"/>
                      <a:pt x="4834" y="11095"/>
                    </a:cubicBezTo>
                    <a:cubicBezTo>
                      <a:pt x="4818" y="11063"/>
                      <a:pt x="4815" y="11031"/>
                      <a:pt x="4820" y="10999"/>
                    </a:cubicBezTo>
                    <a:close/>
                    <a:moveTo>
                      <a:pt x="5217" y="11774"/>
                    </a:moveTo>
                    <a:lnTo>
                      <a:pt x="5217" y="11774"/>
                    </a:lnTo>
                    <a:cubicBezTo>
                      <a:pt x="5207" y="11784"/>
                      <a:pt x="5207" y="11794"/>
                      <a:pt x="5197" y="11803"/>
                    </a:cubicBezTo>
                    <a:cubicBezTo>
                      <a:pt x="5197" y="11794"/>
                      <a:pt x="5197" y="11784"/>
                      <a:pt x="5217" y="11774"/>
                    </a:cubicBezTo>
                    <a:close/>
                    <a:moveTo>
                      <a:pt x="5753" y="12033"/>
                    </a:moveTo>
                    <a:lnTo>
                      <a:pt x="5791" y="12042"/>
                    </a:lnTo>
                    <a:cubicBezTo>
                      <a:pt x="5781" y="12042"/>
                      <a:pt x="5781" y="12052"/>
                      <a:pt x="5781" y="12061"/>
                    </a:cubicBezTo>
                    <a:lnTo>
                      <a:pt x="5781" y="12071"/>
                    </a:lnTo>
                    <a:cubicBezTo>
                      <a:pt x="5772" y="12052"/>
                      <a:pt x="5762" y="12042"/>
                      <a:pt x="5753" y="12033"/>
                    </a:cubicBezTo>
                    <a:close/>
                    <a:moveTo>
                      <a:pt x="2671" y="12119"/>
                    </a:moveTo>
                    <a:lnTo>
                      <a:pt x="2671" y="12128"/>
                    </a:lnTo>
                    <a:lnTo>
                      <a:pt x="2661" y="12128"/>
                    </a:lnTo>
                    <a:cubicBezTo>
                      <a:pt x="2657" y="12133"/>
                      <a:pt x="2652" y="12136"/>
                      <a:pt x="2647" y="12136"/>
                    </a:cubicBezTo>
                    <a:cubicBezTo>
                      <a:pt x="2642" y="12136"/>
                      <a:pt x="2637" y="12133"/>
                      <a:pt x="2633" y="12128"/>
                    </a:cubicBezTo>
                    <a:cubicBezTo>
                      <a:pt x="2642" y="12128"/>
                      <a:pt x="2652" y="12128"/>
                      <a:pt x="2671" y="12119"/>
                    </a:cubicBezTo>
                    <a:close/>
                    <a:moveTo>
                      <a:pt x="1924" y="12904"/>
                    </a:moveTo>
                    <a:lnTo>
                      <a:pt x="1934" y="12923"/>
                    </a:lnTo>
                    <a:lnTo>
                      <a:pt x="1924" y="12913"/>
                    </a:lnTo>
                    <a:cubicBezTo>
                      <a:pt x="1924" y="12913"/>
                      <a:pt x="1924" y="12904"/>
                      <a:pt x="1924" y="12904"/>
                    </a:cubicBezTo>
                    <a:close/>
                    <a:moveTo>
                      <a:pt x="5561" y="13009"/>
                    </a:moveTo>
                    <a:lnTo>
                      <a:pt x="5561" y="13028"/>
                    </a:lnTo>
                    <a:lnTo>
                      <a:pt x="5552" y="13028"/>
                    </a:lnTo>
                    <a:lnTo>
                      <a:pt x="5561" y="13009"/>
                    </a:lnTo>
                    <a:close/>
                    <a:moveTo>
                      <a:pt x="2374" y="13038"/>
                    </a:moveTo>
                    <a:cubicBezTo>
                      <a:pt x="2403" y="13038"/>
                      <a:pt x="2432" y="13047"/>
                      <a:pt x="2451" y="13057"/>
                    </a:cubicBezTo>
                    <a:cubicBezTo>
                      <a:pt x="2422" y="13057"/>
                      <a:pt x="2403" y="13047"/>
                      <a:pt x="2374" y="13038"/>
                    </a:cubicBezTo>
                    <a:close/>
                    <a:moveTo>
                      <a:pt x="5966" y="0"/>
                    </a:moveTo>
                    <a:cubicBezTo>
                      <a:pt x="5828" y="0"/>
                      <a:pt x="5776" y="110"/>
                      <a:pt x="5638" y="405"/>
                    </a:cubicBezTo>
                    <a:lnTo>
                      <a:pt x="5226" y="1171"/>
                    </a:lnTo>
                    <a:lnTo>
                      <a:pt x="5092" y="1429"/>
                    </a:lnTo>
                    <a:lnTo>
                      <a:pt x="4633" y="2300"/>
                    </a:lnTo>
                    <a:lnTo>
                      <a:pt x="4221" y="3065"/>
                    </a:lnTo>
                    <a:cubicBezTo>
                      <a:pt x="4020" y="3391"/>
                      <a:pt x="3848" y="3745"/>
                      <a:pt x="3676" y="4089"/>
                    </a:cubicBezTo>
                    <a:cubicBezTo>
                      <a:pt x="3676" y="4166"/>
                      <a:pt x="3647" y="4243"/>
                      <a:pt x="3609" y="4310"/>
                    </a:cubicBezTo>
                    <a:cubicBezTo>
                      <a:pt x="3465" y="4357"/>
                      <a:pt x="3446" y="4501"/>
                      <a:pt x="3398" y="4597"/>
                    </a:cubicBezTo>
                    <a:cubicBezTo>
                      <a:pt x="2403" y="6444"/>
                      <a:pt x="1427" y="8291"/>
                      <a:pt x="451" y="10138"/>
                    </a:cubicBezTo>
                    <a:cubicBezTo>
                      <a:pt x="403" y="10224"/>
                      <a:pt x="317" y="10310"/>
                      <a:pt x="345" y="10425"/>
                    </a:cubicBezTo>
                    <a:cubicBezTo>
                      <a:pt x="317" y="10482"/>
                      <a:pt x="297" y="10530"/>
                      <a:pt x="278" y="10578"/>
                    </a:cubicBezTo>
                    <a:cubicBezTo>
                      <a:pt x="173" y="10760"/>
                      <a:pt x="116" y="10951"/>
                      <a:pt x="87" y="11152"/>
                    </a:cubicBezTo>
                    <a:cubicBezTo>
                      <a:pt x="29" y="11353"/>
                      <a:pt x="10" y="11564"/>
                      <a:pt x="29" y="11765"/>
                    </a:cubicBezTo>
                    <a:cubicBezTo>
                      <a:pt x="1" y="12081"/>
                      <a:pt x="29" y="12387"/>
                      <a:pt x="125" y="12684"/>
                    </a:cubicBezTo>
                    <a:cubicBezTo>
                      <a:pt x="173" y="12961"/>
                      <a:pt x="288" y="13219"/>
                      <a:pt x="441" y="13449"/>
                    </a:cubicBezTo>
                    <a:cubicBezTo>
                      <a:pt x="565" y="13698"/>
                      <a:pt x="728" y="13928"/>
                      <a:pt x="939" y="14110"/>
                    </a:cubicBezTo>
                    <a:cubicBezTo>
                      <a:pt x="1034" y="14243"/>
                      <a:pt x="1149" y="14349"/>
                      <a:pt x="1293" y="14425"/>
                    </a:cubicBezTo>
                    <a:cubicBezTo>
                      <a:pt x="1302" y="14435"/>
                      <a:pt x="1302" y="14444"/>
                      <a:pt x="1312" y="14454"/>
                    </a:cubicBezTo>
                    <a:cubicBezTo>
                      <a:pt x="1408" y="14578"/>
                      <a:pt x="1561" y="14626"/>
                      <a:pt x="1685" y="14693"/>
                    </a:cubicBezTo>
                    <a:cubicBezTo>
                      <a:pt x="1991" y="14894"/>
                      <a:pt x="2336" y="15009"/>
                      <a:pt x="2700" y="15047"/>
                    </a:cubicBezTo>
                    <a:cubicBezTo>
                      <a:pt x="2858" y="15112"/>
                      <a:pt x="3021" y="15112"/>
                      <a:pt x="3181" y="15112"/>
                    </a:cubicBezTo>
                    <a:lnTo>
                      <a:pt x="3181" y="15112"/>
                    </a:lnTo>
                    <a:cubicBezTo>
                      <a:pt x="3235" y="15112"/>
                      <a:pt x="3288" y="15112"/>
                      <a:pt x="3341" y="15114"/>
                    </a:cubicBezTo>
                    <a:cubicBezTo>
                      <a:pt x="3386" y="15114"/>
                      <a:pt x="3433" y="15117"/>
                      <a:pt x="3481" y="15117"/>
                    </a:cubicBezTo>
                    <a:cubicBezTo>
                      <a:pt x="3583" y="15117"/>
                      <a:pt x="3686" y="15104"/>
                      <a:pt x="3771" y="15019"/>
                    </a:cubicBezTo>
                    <a:cubicBezTo>
                      <a:pt x="4059" y="15000"/>
                      <a:pt x="4346" y="14990"/>
                      <a:pt x="4595" y="14818"/>
                    </a:cubicBezTo>
                    <a:cubicBezTo>
                      <a:pt x="4671" y="14808"/>
                      <a:pt x="4748" y="14779"/>
                      <a:pt x="4795" y="14722"/>
                    </a:cubicBezTo>
                    <a:cubicBezTo>
                      <a:pt x="4949" y="14665"/>
                      <a:pt x="5083" y="14578"/>
                      <a:pt x="5197" y="14473"/>
                    </a:cubicBezTo>
                    <a:cubicBezTo>
                      <a:pt x="5284" y="14444"/>
                      <a:pt x="5360" y="14397"/>
                      <a:pt x="5408" y="14320"/>
                    </a:cubicBezTo>
                    <a:cubicBezTo>
                      <a:pt x="5561" y="14215"/>
                      <a:pt x="5695" y="14081"/>
                      <a:pt x="5791" y="13918"/>
                    </a:cubicBezTo>
                    <a:cubicBezTo>
                      <a:pt x="5915" y="13803"/>
                      <a:pt x="6020" y="13660"/>
                      <a:pt x="6087" y="13507"/>
                    </a:cubicBezTo>
                    <a:cubicBezTo>
                      <a:pt x="6193" y="13449"/>
                      <a:pt x="6231" y="13344"/>
                      <a:pt x="6279" y="13258"/>
                    </a:cubicBezTo>
                    <a:cubicBezTo>
                      <a:pt x="7083" y="11736"/>
                      <a:pt x="7896" y="10214"/>
                      <a:pt x="8700" y="8693"/>
                    </a:cubicBezTo>
                    <a:cubicBezTo>
                      <a:pt x="8738" y="8616"/>
                      <a:pt x="8805" y="8549"/>
                      <a:pt x="8786" y="8453"/>
                    </a:cubicBezTo>
                    <a:cubicBezTo>
                      <a:pt x="8805" y="8444"/>
                      <a:pt x="8815" y="8434"/>
                      <a:pt x="8815" y="8415"/>
                    </a:cubicBezTo>
                    <a:cubicBezTo>
                      <a:pt x="8786" y="8415"/>
                      <a:pt x="8758" y="8406"/>
                      <a:pt x="8738" y="8386"/>
                    </a:cubicBezTo>
                    <a:lnTo>
                      <a:pt x="8738" y="8386"/>
                    </a:lnTo>
                    <a:cubicBezTo>
                      <a:pt x="8767" y="8396"/>
                      <a:pt x="8786" y="8406"/>
                      <a:pt x="8815" y="8415"/>
                    </a:cubicBezTo>
                    <a:cubicBezTo>
                      <a:pt x="8834" y="8339"/>
                      <a:pt x="8815" y="8262"/>
                      <a:pt x="8882" y="8195"/>
                    </a:cubicBezTo>
                    <a:cubicBezTo>
                      <a:pt x="9131" y="7956"/>
                      <a:pt x="9227" y="7630"/>
                      <a:pt x="9389" y="7334"/>
                    </a:cubicBezTo>
                    <a:lnTo>
                      <a:pt x="9466" y="7181"/>
                    </a:lnTo>
                    <a:lnTo>
                      <a:pt x="9791" y="6568"/>
                    </a:lnTo>
                    <a:lnTo>
                      <a:pt x="9877" y="6415"/>
                    </a:lnTo>
                    <a:lnTo>
                      <a:pt x="10097" y="6004"/>
                    </a:lnTo>
                    <a:cubicBezTo>
                      <a:pt x="10164" y="5908"/>
                      <a:pt x="10222" y="5803"/>
                      <a:pt x="10260" y="5697"/>
                    </a:cubicBezTo>
                    <a:lnTo>
                      <a:pt x="10289" y="5640"/>
                    </a:lnTo>
                    <a:lnTo>
                      <a:pt x="10538" y="5180"/>
                    </a:lnTo>
                    <a:lnTo>
                      <a:pt x="10834" y="4616"/>
                    </a:lnTo>
                    <a:cubicBezTo>
                      <a:pt x="10873" y="4549"/>
                      <a:pt x="10911" y="4482"/>
                      <a:pt x="10940" y="4415"/>
                    </a:cubicBezTo>
                    <a:cubicBezTo>
                      <a:pt x="11026" y="4367"/>
                      <a:pt x="11026" y="4281"/>
                      <a:pt x="11054" y="4204"/>
                    </a:cubicBezTo>
                    <a:cubicBezTo>
                      <a:pt x="11083" y="4166"/>
                      <a:pt x="11093" y="4118"/>
                      <a:pt x="11074" y="4070"/>
                    </a:cubicBezTo>
                    <a:cubicBezTo>
                      <a:pt x="10949" y="3860"/>
                      <a:pt x="10844" y="3640"/>
                      <a:pt x="10653" y="3467"/>
                    </a:cubicBezTo>
                    <a:cubicBezTo>
                      <a:pt x="10624" y="3410"/>
                      <a:pt x="10586" y="3372"/>
                      <a:pt x="10538" y="3333"/>
                    </a:cubicBezTo>
                    <a:cubicBezTo>
                      <a:pt x="10499" y="3219"/>
                      <a:pt x="10394" y="3199"/>
                      <a:pt x="10318" y="3142"/>
                    </a:cubicBezTo>
                    <a:cubicBezTo>
                      <a:pt x="10155" y="2960"/>
                      <a:pt x="9963" y="2817"/>
                      <a:pt x="9743" y="2721"/>
                    </a:cubicBezTo>
                    <a:lnTo>
                      <a:pt x="9399" y="2530"/>
                    </a:lnTo>
                    <a:cubicBezTo>
                      <a:pt x="9198" y="2319"/>
                      <a:pt x="8920" y="2242"/>
                      <a:pt x="8719" y="2051"/>
                    </a:cubicBezTo>
                    <a:cubicBezTo>
                      <a:pt x="8710" y="2032"/>
                      <a:pt x="8691" y="2022"/>
                      <a:pt x="8681" y="2022"/>
                    </a:cubicBezTo>
                    <a:cubicBezTo>
                      <a:pt x="8614" y="1907"/>
                      <a:pt x="8528" y="1812"/>
                      <a:pt x="8423" y="1745"/>
                    </a:cubicBezTo>
                    <a:cubicBezTo>
                      <a:pt x="8432" y="1706"/>
                      <a:pt x="8413" y="1687"/>
                      <a:pt x="8384" y="1678"/>
                    </a:cubicBezTo>
                    <a:cubicBezTo>
                      <a:pt x="8145" y="1400"/>
                      <a:pt x="7935" y="1094"/>
                      <a:pt x="7647" y="874"/>
                    </a:cubicBezTo>
                    <a:cubicBezTo>
                      <a:pt x="7638" y="855"/>
                      <a:pt x="7619" y="836"/>
                      <a:pt x="7609" y="826"/>
                    </a:cubicBezTo>
                    <a:cubicBezTo>
                      <a:pt x="7379" y="606"/>
                      <a:pt x="7112" y="424"/>
                      <a:pt x="6815" y="300"/>
                    </a:cubicBezTo>
                    <a:cubicBezTo>
                      <a:pt x="6671" y="214"/>
                      <a:pt x="6509" y="147"/>
                      <a:pt x="6336" y="99"/>
                    </a:cubicBezTo>
                    <a:cubicBezTo>
                      <a:pt x="6159" y="38"/>
                      <a:pt x="6047" y="0"/>
                      <a:pt x="5966" y="0"/>
                    </a:cubicBezTo>
                    <a:close/>
                  </a:path>
                </a:pathLst>
              </a:custGeom>
              <a:solidFill>
                <a:srgbClr val="5E9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8918775" y="2021269"/>
                <a:ext cx="549863" cy="689475"/>
              </a:xfrm>
              <a:custGeom>
                <a:avLst/>
                <a:gdLst/>
                <a:ahLst/>
                <a:cxnLst/>
                <a:rect l="l" t="t" r="r" b="b"/>
                <a:pathLst>
                  <a:path w="14663" h="18386" extrusionOk="0">
                    <a:moveTo>
                      <a:pt x="11705" y="530"/>
                    </a:moveTo>
                    <a:lnTo>
                      <a:pt x="11705" y="530"/>
                    </a:lnTo>
                    <a:cubicBezTo>
                      <a:pt x="11676" y="558"/>
                      <a:pt x="11657" y="606"/>
                      <a:pt x="11657" y="654"/>
                    </a:cubicBezTo>
                    <a:cubicBezTo>
                      <a:pt x="11590" y="606"/>
                      <a:pt x="11657" y="568"/>
                      <a:pt x="11705" y="530"/>
                    </a:cubicBezTo>
                    <a:close/>
                    <a:moveTo>
                      <a:pt x="9877" y="721"/>
                    </a:moveTo>
                    <a:lnTo>
                      <a:pt x="9877" y="740"/>
                    </a:lnTo>
                    <a:lnTo>
                      <a:pt x="9858" y="721"/>
                    </a:lnTo>
                    <a:close/>
                    <a:moveTo>
                      <a:pt x="11743" y="4032"/>
                    </a:moveTo>
                    <a:lnTo>
                      <a:pt x="11753" y="4042"/>
                    </a:lnTo>
                    <a:lnTo>
                      <a:pt x="11743" y="4042"/>
                    </a:lnTo>
                    <a:lnTo>
                      <a:pt x="11743" y="4032"/>
                    </a:lnTo>
                    <a:close/>
                    <a:moveTo>
                      <a:pt x="11705" y="5898"/>
                    </a:moveTo>
                    <a:cubicBezTo>
                      <a:pt x="11705" y="5927"/>
                      <a:pt x="11715" y="5956"/>
                      <a:pt x="11734" y="5985"/>
                    </a:cubicBezTo>
                    <a:lnTo>
                      <a:pt x="11724" y="5985"/>
                    </a:lnTo>
                    <a:cubicBezTo>
                      <a:pt x="11705" y="5965"/>
                      <a:pt x="11695" y="5927"/>
                      <a:pt x="11705" y="5898"/>
                    </a:cubicBezTo>
                    <a:close/>
                    <a:moveTo>
                      <a:pt x="8580" y="6372"/>
                    </a:moveTo>
                    <a:lnTo>
                      <a:pt x="8585" y="6377"/>
                    </a:lnTo>
                    <a:lnTo>
                      <a:pt x="8576" y="6377"/>
                    </a:lnTo>
                    <a:lnTo>
                      <a:pt x="8580" y="6372"/>
                    </a:lnTo>
                    <a:close/>
                    <a:moveTo>
                      <a:pt x="8495" y="7192"/>
                    </a:moveTo>
                    <a:lnTo>
                      <a:pt x="8528" y="7200"/>
                    </a:lnTo>
                    <a:lnTo>
                      <a:pt x="8509" y="7200"/>
                    </a:lnTo>
                    <a:cubicBezTo>
                      <a:pt x="8501" y="7200"/>
                      <a:pt x="8500" y="7194"/>
                      <a:pt x="8495" y="7192"/>
                    </a:cubicBezTo>
                    <a:close/>
                    <a:moveTo>
                      <a:pt x="4642" y="7631"/>
                    </a:moveTo>
                    <a:cubicBezTo>
                      <a:pt x="4632" y="7646"/>
                      <a:pt x="4615" y="7654"/>
                      <a:pt x="4598" y="7654"/>
                    </a:cubicBezTo>
                    <a:cubicBezTo>
                      <a:pt x="4584" y="7654"/>
                      <a:pt x="4569" y="7649"/>
                      <a:pt x="4556" y="7640"/>
                    </a:cubicBezTo>
                    <a:cubicBezTo>
                      <a:pt x="4585" y="7640"/>
                      <a:pt x="4613" y="7631"/>
                      <a:pt x="4642" y="7631"/>
                    </a:cubicBezTo>
                    <a:close/>
                    <a:moveTo>
                      <a:pt x="5255" y="7908"/>
                    </a:moveTo>
                    <a:lnTo>
                      <a:pt x="5274" y="7918"/>
                    </a:lnTo>
                    <a:lnTo>
                      <a:pt x="5264" y="7937"/>
                    </a:lnTo>
                    <a:cubicBezTo>
                      <a:pt x="5264" y="7927"/>
                      <a:pt x="5264" y="7918"/>
                      <a:pt x="5255" y="7908"/>
                    </a:cubicBezTo>
                    <a:close/>
                    <a:moveTo>
                      <a:pt x="8939" y="8329"/>
                    </a:moveTo>
                    <a:lnTo>
                      <a:pt x="8958" y="8358"/>
                    </a:lnTo>
                    <a:lnTo>
                      <a:pt x="8939" y="8358"/>
                    </a:lnTo>
                    <a:cubicBezTo>
                      <a:pt x="8939" y="8348"/>
                      <a:pt x="8939" y="8339"/>
                      <a:pt x="8939" y="8329"/>
                    </a:cubicBezTo>
                    <a:close/>
                    <a:moveTo>
                      <a:pt x="5570" y="14244"/>
                    </a:moveTo>
                    <a:lnTo>
                      <a:pt x="5570" y="14263"/>
                    </a:lnTo>
                    <a:lnTo>
                      <a:pt x="5551" y="14244"/>
                    </a:lnTo>
                    <a:close/>
                    <a:moveTo>
                      <a:pt x="4087" y="15258"/>
                    </a:moveTo>
                    <a:cubicBezTo>
                      <a:pt x="4087" y="15258"/>
                      <a:pt x="4087" y="15277"/>
                      <a:pt x="4077" y="15277"/>
                    </a:cubicBezTo>
                    <a:lnTo>
                      <a:pt x="4087" y="15258"/>
                    </a:lnTo>
                    <a:close/>
                    <a:moveTo>
                      <a:pt x="3350" y="15325"/>
                    </a:moveTo>
                    <a:cubicBezTo>
                      <a:pt x="3360" y="15335"/>
                      <a:pt x="3360" y="15344"/>
                      <a:pt x="3360" y="15354"/>
                    </a:cubicBezTo>
                    <a:lnTo>
                      <a:pt x="3331" y="15354"/>
                    </a:lnTo>
                    <a:lnTo>
                      <a:pt x="3350" y="15325"/>
                    </a:lnTo>
                    <a:close/>
                    <a:moveTo>
                      <a:pt x="4077" y="15794"/>
                    </a:moveTo>
                    <a:lnTo>
                      <a:pt x="4058" y="15813"/>
                    </a:lnTo>
                    <a:lnTo>
                      <a:pt x="4039" y="15794"/>
                    </a:lnTo>
                    <a:close/>
                    <a:moveTo>
                      <a:pt x="3618" y="16416"/>
                    </a:moveTo>
                    <a:lnTo>
                      <a:pt x="3570" y="16454"/>
                    </a:lnTo>
                    <a:cubicBezTo>
                      <a:pt x="3561" y="16445"/>
                      <a:pt x="3561" y="16426"/>
                      <a:pt x="3561" y="16416"/>
                    </a:cubicBezTo>
                    <a:close/>
                    <a:moveTo>
                      <a:pt x="4269" y="16703"/>
                    </a:moveTo>
                    <a:lnTo>
                      <a:pt x="4307" y="16713"/>
                    </a:lnTo>
                    <a:cubicBezTo>
                      <a:pt x="4298" y="16713"/>
                      <a:pt x="4278" y="16713"/>
                      <a:pt x="4269" y="16703"/>
                    </a:cubicBezTo>
                    <a:close/>
                    <a:moveTo>
                      <a:pt x="5045" y="16907"/>
                    </a:moveTo>
                    <a:cubicBezTo>
                      <a:pt x="5054" y="16907"/>
                      <a:pt x="5063" y="16909"/>
                      <a:pt x="5073" y="16914"/>
                    </a:cubicBezTo>
                    <a:lnTo>
                      <a:pt x="5025" y="16914"/>
                    </a:lnTo>
                    <a:cubicBezTo>
                      <a:pt x="5030" y="16909"/>
                      <a:pt x="5037" y="16907"/>
                      <a:pt x="5045" y="16907"/>
                    </a:cubicBezTo>
                    <a:close/>
                    <a:moveTo>
                      <a:pt x="8519" y="1"/>
                    </a:moveTo>
                    <a:cubicBezTo>
                      <a:pt x="8459" y="1"/>
                      <a:pt x="8398" y="9"/>
                      <a:pt x="8336" y="32"/>
                    </a:cubicBezTo>
                    <a:cubicBezTo>
                      <a:pt x="8296" y="19"/>
                      <a:pt x="8256" y="11"/>
                      <a:pt x="8216" y="11"/>
                    </a:cubicBezTo>
                    <a:cubicBezTo>
                      <a:pt x="8170" y="11"/>
                      <a:pt x="8124" y="21"/>
                      <a:pt x="8078" y="41"/>
                    </a:cubicBezTo>
                    <a:cubicBezTo>
                      <a:pt x="7973" y="41"/>
                      <a:pt x="7858" y="80"/>
                      <a:pt x="7762" y="137"/>
                    </a:cubicBezTo>
                    <a:cubicBezTo>
                      <a:pt x="7666" y="147"/>
                      <a:pt x="7647" y="223"/>
                      <a:pt x="7609" y="290"/>
                    </a:cubicBezTo>
                    <a:cubicBezTo>
                      <a:pt x="7293" y="893"/>
                      <a:pt x="6968" y="1496"/>
                      <a:pt x="6652" y="2099"/>
                    </a:cubicBezTo>
                    <a:lnTo>
                      <a:pt x="6547" y="2310"/>
                    </a:lnTo>
                    <a:lnTo>
                      <a:pt x="6403" y="2568"/>
                    </a:lnTo>
                    <a:cubicBezTo>
                      <a:pt x="6346" y="2683"/>
                      <a:pt x="6279" y="2807"/>
                      <a:pt x="6212" y="2922"/>
                    </a:cubicBezTo>
                    <a:lnTo>
                      <a:pt x="5963" y="3381"/>
                    </a:lnTo>
                    <a:lnTo>
                      <a:pt x="5829" y="3640"/>
                    </a:lnTo>
                    <a:cubicBezTo>
                      <a:pt x="5685" y="3870"/>
                      <a:pt x="5551" y="4109"/>
                      <a:pt x="5446" y="4358"/>
                    </a:cubicBezTo>
                    <a:lnTo>
                      <a:pt x="5360" y="4511"/>
                    </a:lnTo>
                    <a:cubicBezTo>
                      <a:pt x="5312" y="4568"/>
                      <a:pt x="5274" y="4645"/>
                      <a:pt x="5245" y="4712"/>
                    </a:cubicBezTo>
                    <a:cubicBezTo>
                      <a:pt x="5092" y="4961"/>
                      <a:pt x="4958" y="5219"/>
                      <a:pt x="4834" y="5487"/>
                    </a:cubicBezTo>
                    <a:cubicBezTo>
                      <a:pt x="4652" y="5784"/>
                      <a:pt x="4489" y="6090"/>
                      <a:pt x="4345" y="6406"/>
                    </a:cubicBezTo>
                    <a:cubicBezTo>
                      <a:pt x="4058" y="6913"/>
                      <a:pt x="3781" y="7420"/>
                      <a:pt x="3513" y="7946"/>
                    </a:cubicBezTo>
                    <a:cubicBezTo>
                      <a:pt x="3427" y="8071"/>
                      <a:pt x="3350" y="8205"/>
                      <a:pt x="3293" y="8358"/>
                    </a:cubicBezTo>
                    <a:cubicBezTo>
                      <a:pt x="3092" y="8722"/>
                      <a:pt x="2872" y="9085"/>
                      <a:pt x="2671" y="9459"/>
                    </a:cubicBezTo>
                    <a:cubicBezTo>
                      <a:pt x="1972" y="10751"/>
                      <a:pt x="1273" y="12043"/>
                      <a:pt x="584" y="13335"/>
                    </a:cubicBezTo>
                    <a:cubicBezTo>
                      <a:pt x="517" y="13430"/>
                      <a:pt x="469" y="13535"/>
                      <a:pt x="469" y="13650"/>
                    </a:cubicBezTo>
                    <a:cubicBezTo>
                      <a:pt x="58" y="14435"/>
                      <a:pt x="1" y="15354"/>
                      <a:pt x="307" y="16186"/>
                    </a:cubicBezTo>
                    <a:cubicBezTo>
                      <a:pt x="489" y="16799"/>
                      <a:pt x="871" y="17335"/>
                      <a:pt x="1398" y="17699"/>
                    </a:cubicBezTo>
                    <a:cubicBezTo>
                      <a:pt x="1666" y="17938"/>
                      <a:pt x="1982" y="18110"/>
                      <a:pt x="2336" y="18196"/>
                    </a:cubicBezTo>
                    <a:cubicBezTo>
                      <a:pt x="2511" y="18293"/>
                      <a:pt x="2711" y="18341"/>
                      <a:pt x="2912" y="18341"/>
                    </a:cubicBezTo>
                    <a:cubicBezTo>
                      <a:pt x="2931" y="18341"/>
                      <a:pt x="2949" y="18341"/>
                      <a:pt x="2967" y="18340"/>
                    </a:cubicBezTo>
                    <a:cubicBezTo>
                      <a:pt x="2992" y="18358"/>
                      <a:pt x="3020" y="18365"/>
                      <a:pt x="3049" y="18365"/>
                    </a:cubicBezTo>
                    <a:cubicBezTo>
                      <a:pt x="3066" y="18365"/>
                      <a:pt x="3084" y="18362"/>
                      <a:pt x="3101" y="18359"/>
                    </a:cubicBezTo>
                    <a:cubicBezTo>
                      <a:pt x="3185" y="18376"/>
                      <a:pt x="3271" y="18386"/>
                      <a:pt x="3358" y="18386"/>
                    </a:cubicBezTo>
                    <a:cubicBezTo>
                      <a:pt x="3420" y="18386"/>
                      <a:pt x="3481" y="18380"/>
                      <a:pt x="3542" y="18368"/>
                    </a:cubicBezTo>
                    <a:cubicBezTo>
                      <a:pt x="3572" y="18371"/>
                      <a:pt x="3603" y="18373"/>
                      <a:pt x="3633" y="18373"/>
                    </a:cubicBezTo>
                    <a:cubicBezTo>
                      <a:pt x="3810" y="18373"/>
                      <a:pt x="3980" y="18326"/>
                      <a:pt x="4135" y="18244"/>
                    </a:cubicBezTo>
                    <a:cubicBezTo>
                      <a:pt x="4168" y="18250"/>
                      <a:pt x="4199" y="18252"/>
                      <a:pt x="4230" y="18252"/>
                    </a:cubicBezTo>
                    <a:cubicBezTo>
                      <a:pt x="4460" y="18252"/>
                      <a:pt x="4640" y="18107"/>
                      <a:pt x="4843" y="18014"/>
                    </a:cubicBezTo>
                    <a:cubicBezTo>
                      <a:pt x="5082" y="17919"/>
                      <a:pt x="5302" y="17766"/>
                      <a:pt x="5484" y="17593"/>
                    </a:cubicBezTo>
                    <a:cubicBezTo>
                      <a:pt x="5465" y="17555"/>
                      <a:pt x="5456" y="17517"/>
                      <a:pt x="5456" y="17478"/>
                    </a:cubicBezTo>
                    <a:lnTo>
                      <a:pt x="5456" y="17478"/>
                    </a:lnTo>
                    <a:cubicBezTo>
                      <a:pt x="5475" y="17517"/>
                      <a:pt x="5484" y="17545"/>
                      <a:pt x="5484" y="17593"/>
                    </a:cubicBezTo>
                    <a:cubicBezTo>
                      <a:pt x="5819" y="17373"/>
                      <a:pt x="6030" y="17057"/>
                      <a:pt x="6202" y="16722"/>
                    </a:cubicBezTo>
                    <a:cubicBezTo>
                      <a:pt x="6346" y="16579"/>
                      <a:pt x="6441" y="16407"/>
                      <a:pt x="6480" y="16206"/>
                    </a:cubicBezTo>
                    <a:cubicBezTo>
                      <a:pt x="6585" y="16148"/>
                      <a:pt x="6604" y="16043"/>
                      <a:pt x="6661" y="15947"/>
                    </a:cubicBezTo>
                    <a:cubicBezTo>
                      <a:pt x="7274" y="14818"/>
                      <a:pt x="7877" y="13679"/>
                      <a:pt x="8489" y="12550"/>
                    </a:cubicBezTo>
                    <a:cubicBezTo>
                      <a:pt x="9274" y="11086"/>
                      <a:pt x="10049" y="9631"/>
                      <a:pt x="10834" y="8167"/>
                    </a:cubicBezTo>
                    <a:cubicBezTo>
                      <a:pt x="10997" y="7860"/>
                      <a:pt x="11160" y="7554"/>
                      <a:pt x="11322" y="7248"/>
                    </a:cubicBezTo>
                    <a:cubicBezTo>
                      <a:pt x="11590" y="6769"/>
                      <a:pt x="11858" y="6291"/>
                      <a:pt x="12097" y="5812"/>
                    </a:cubicBezTo>
                    <a:cubicBezTo>
                      <a:pt x="12203" y="5640"/>
                      <a:pt x="12289" y="5477"/>
                      <a:pt x="12365" y="5296"/>
                    </a:cubicBezTo>
                    <a:cubicBezTo>
                      <a:pt x="12385" y="5257"/>
                      <a:pt x="12404" y="5229"/>
                      <a:pt x="12423" y="5190"/>
                    </a:cubicBezTo>
                    <a:lnTo>
                      <a:pt x="12480" y="5085"/>
                    </a:lnTo>
                    <a:lnTo>
                      <a:pt x="12643" y="4779"/>
                    </a:lnTo>
                    <a:cubicBezTo>
                      <a:pt x="12748" y="4616"/>
                      <a:pt x="12844" y="4444"/>
                      <a:pt x="12920" y="4271"/>
                    </a:cubicBezTo>
                    <a:cubicBezTo>
                      <a:pt x="13074" y="4023"/>
                      <a:pt x="13208" y="3764"/>
                      <a:pt x="13332" y="3496"/>
                    </a:cubicBezTo>
                    <a:lnTo>
                      <a:pt x="13380" y="3401"/>
                    </a:lnTo>
                    <a:cubicBezTo>
                      <a:pt x="13399" y="3381"/>
                      <a:pt x="13409" y="3372"/>
                      <a:pt x="13409" y="3353"/>
                    </a:cubicBezTo>
                    <a:lnTo>
                      <a:pt x="13581" y="3037"/>
                    </a:lnTo>
                    <a:cubicBezTo>
                      <a:pt x="13638" y="2960"/>
                      <a:pt x="13686" y="2874"/>
                      <a:pt x="13715" y="2779"/>
                    </a:cubicBezTo>
                    <a:lnTo>
                      <a:pt x="13830" y="2578"/>
                    </a:lnTo>
                    <a:cubicBezTo>
                      <a:pt x="13839" y="2539"/>
                      <a:pt x="13858" y="2511"/>
                      <a:pt x="13877" y="2472"/>
                    </a:cubicBezTo>
                    <a:cubicBezTo>
                      <a:pt x="13992" y="2300"/>
                      <a:pt x="14098" y="2109"/>
                      <a:pt x="14184" y="1917"/>
                    </a:cubicBezTo>
                    <a:cubicBezTo>
                      <a:pt x="14346" y="1611"/>
                      <a:pt x="14567" y="1343"/>
                      <a:pt x="14662" y="998"/>
                    </a:cubicBezTo>
                    <a:cubicBezTo>
                      <a:pt x="14662" y="989"/>
                      <a:pt x="14653" y="970"/>
                      <a:pt x="14643" y="960"/>
                    </a:cubicBezTo>
                    <a:cubicBezTo>
                      <a:pt x="14595" y="855"/>
                      <a:pt x="14490" y="826"/>
                      <a:pt x="14394" y="788"/>
                    </a:cubicBezTo>
                    <a:cubicBezTo>
                      <a:pt x="14136" y="664"/>
                      <a:pt x="13858" y="597"/>
                      <a:pt x="13581" y="597"/>
                    </a:cubicBezTo>
                    <a:lnTo>
                      <a:pt x="13523" y="577"/>
                    </a:lnTo>
                    <a:cubicBezTo>
                      <a:pt x="13302" y="530"/>
                      <a:pt x="13077" y="507"/>
                      <a:pt x="12853" y="507"/>
                    </a:cubicBezTo>
                    <a:cubicBezTo>
                      <a:pt x="12757" y="507"/>
                      <a:pt x="12661" y="511"/>
                      <a:pt x="12566" y="520"/>
                    </a:cubicBezTo>
                    <a:cubicBezTo>
                      <a:pt x="12533" y="513"/>
                      <a:pt x="12499" y="510"/>
                      <a:pt x="12465" y="510"/>
                    </a:cubicBezTo>
                    <a:cubicBezTo>
                      <a:pt x="12408" y="510"/>
                      <a:pt x="12352" y="518"/>
                      <a:pt x="12298" y="530"/>
                    </a:cubicBezTo>
                    <a:cubicBezTo>
                      <a:pt x="12246" y="515"/>
                      <a:pt x="12191" y="508"/>
                      <a:pt x="12134" y="508"/>
                    </a:cubicBezTo>
                    <a:cubicBezTo>
                      <a:pt x="12078" y="508"/>
                      <a:pt x="12021" y="515"/>
                      <a:pt x="11963" y="530"/>
                    </a:cubicBezTo>
                    <a:cubicBezTo>
                      <a:pt x="11920" y="510"/>
                      <a:pt x="11877" y="501"/>
                      <a:pt x="11834" y="501"/>
                    </a:cubicBezTo>
                    <a:cubicBezTo>
                      <a:pt x="11791" y="501"/>
                      <a:pt x="11748" y="510"/>
                      <a:pt x="11705" y="530"/>
                    </a:cubicBezTo>
                    <a:cubicBezTo>
                      <a:pt x="11662" y="508"/>
                      <a:pt x="11614" y="497"/>
                      <a:pt x="11568" y="497"/>
                    </a:cubicBezTo>
                    <a:cubicBezTo>
                      <a:pt x="11552" y="497"/>
                      <a:pt x="11538" y="498"/>
                      <a:pt x="11523" y="501"/>
                    </a:cubicBezTo>
                    <a:cubicBezTo>
                      <a:pt x="11490" y="491"/>
                      <a:pt x="11454" y="486"/>
                      <a:pt x="11418" y="486"/>
                    </a:cubicBezTo>
                    <a:cubicBezTo>
                      <a:pt x="11382" y="486"/>
                      <a:pt x="11346" y="491"/>
                      <a:pt x="11313" y="501"/>
                    </a:cubicBezTo>
                    <a:cubicBezTo>
                      <a:pt x="11234" y="479"/>
                      <a:pt x="11155" y="469"/>
                      <a:pt x="11076" y="469"/>
                    </a:cubicBezTo>
                    <a:cubicBezTo>
                      <a:pt x="11049" y="469"/>
                      <a:pt x="11023" y="470"/>
                      <a:pt x="10997" y="472"/>
                    </a:cubicBezTo>
                    <a:lnTo>
                      <a:pt x="10097" y="309"/>
                    </a:lnTo>
                    <a:cubicBezTo>
                      <a:pt x="10090" y="303"/>
                      <a:pt x="10079" y="296"/>
                      <a:pt x="10066" y="296"/>
                    </a:cubicBezTo>
                    <a:cubicBezTo>
                      <a:pt x="10061" y="296"/>
                      <a:pt x="10055" y="297"/>
                      <a:pt x="10049" y="300"/>
                    </a:cubicBezTo>
                    <a:cubicBezTo>
                      <a:pt x="9935" y="242"/>
                      <a:pt x="9820" y="214"/>
                      <a:pt x="9705" y="195"/>
                    </a:cubicBezTo>
                    <a:cubicBezTo>
                      <a:pt x="9600" y="166"/>
                      <a:pt x="9504" y="147"/>
                      <a:pt x="9399" y="147"/>
                    </a:cubicBezTo>
                    <a:cubicBezTo>
                      <a:pt x="9244" y="87"/>
                      <a:pt x="9081" y="50"/>
                      <a:pt x="8918" y="50"/>
                    </a:cubicBezTo>
                    <a:cubicBezTo>
                      <a:pt x="8900" y="50"/>
                      <a:pt x="8881" y="50"/>
                      <a:pt x="8863" y="51"/>
                    </a:cubicBezTo>
                    <a:cubicBezTo>
                      <a:pt x="8749" y="32"/>
                      <a:pt x="8635" y="1"/>
                      <a:pt x="8519" y="1"/>
                    </a:cubicBezTo>
                    <a:close/>
                  </a:path>
                </a:pathLst>
              </a:custGeom>
              <a:solidFill>
                <a:srgbClr val="5E9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7408238" y="1076344"/>
                <a:ext cx="2369025" cy="2178188"/>
              </a:xfrm>
              <a:custGeom>
                <a:avLst/>
                <a:gdLst/>
                <a:ahLst/>
                <a:cxnLst/>
                <a:rect l="l" t="t" r="r" b="b"/>
                <a:pathLst>
                  <a:path w="63174" h="58085" extrusionOk="0">
                    <a:moveTo>
                      <a:pt x="30682" y="289"/>
                    </a:moveTo>
                    <a:cubicBezTo>
                      <a:pt x="30890" y="289"/>
                      <a:pt x="31097" y="313"/>
                      <a:pt x="31305" y="357"/>
                    </a:cubicBezTo>
                    <a:cubicBezTo>
                      <a:pt x="32826" y="701"/>
                      <a:pt x="34224" y="1457"/>
                      <a:pt x="35343" y="2539"/>
                    </a:cubicBezTo>
                    <a:cubicBezTo>
                      <a:pt x="35563" y="2769"/>
                      <a:pt x="35755" y="3027"/>
                      <a:pt x="35908" y="3304"/>
                    </a:cubicBezTo>
                    <a:cubicBezTo>
                      <a:pt x="36013" y="3448"/>
                      <a:pt x="36004" y="3639"/>
                      <a:pt x="35889" y="3783"/>
                    </a:cubicBezTo>
                    <a:cubicBezTo>
                      <a:pt x="35410" y="3017"/>
                      <a:pt x="34702" y="2558"/>
                      <a:pt x="34023" y="2099"/>
                    </a:cubicBezTo>
                    <a:cubicBezTo>
                      <a:pt x="33697" y="1898"/>
                      <a:pt x="33362" y="1725"/>
                      <a:pt x="33018" y="1572"/>
                    </a:cubicBezTo>
                    <a:cubicBezTo>
                      <a:pt x="32922" y="1534"/>
                      <a:pt x="32826" y="1515"/>
                      <a:pt x="32721" y="1496"/>
                    </a:cubicBezTo>
                    <a:lnTo>
                      <a:pt x="32721" y="1496"/>
                    </a:lnTo>
                    <a:cubicBezTo>
                      <a:pt x="32769" y="1591"/>
                      <a:pt x="32778" y="1649"/>
                      <a:pt x="32817" y="1678"/>
                    </a:cubicBezTo>
                    <a:cubicBezTo>
                      <a:pt x="32951" y="1754"/>
                      <a:pt x="33094" y="1840"/>
                      <a:pt x="33247" y="1917"/>
                    </a:cubicBezTo>
                    <a:cubicBezTo>
                      <a:pt x="33936" y="2271"/>
                      <a:pt x="34587" y="2730"/>
                      <a:pt x="35161" y="3266"/>
                    </a:cubicBezTo>
                    <a:cubicBezTo>
                      <a:pt x="35372" y="3438"/>
                      <a:pt x="35535" y="3668"/>
                      <a:pt x="35640" y="3927"/>
                    </a:cubicBezTo>
                    <a:cubicBezTo>
                      <a:pt x="35506" y="3955"/>
                      <a:pt x="35372" y="3965"/>
                      <a:pt x="35238" y="3974"/>
                    </a:cubicBezTo>
                    <a:cubicBezTo>
                      <a:pt x="34740" y="3955"/>
                      <a:pt x="34243" y="3860"/>
                      <a:pt x="33764" y="3678"/>
                    </a:cubicBezTo>
                    <a:cubicBezTo>
                      <a:pt x="32654" y="3285"/>
                      <a:pt x="31620" y="2682"/>
                      <a:pt x="30730" y="1898"/>
                    </a:cubicBezTo>
                    <a:cubicBezTo>
                      <a:pt x="30520" y="1697"/>
                      <a:pt x="30328" y="1477"/>
                      <a:pt x="30147" y="1256"/>
                    </a:cubicBezTo>
                    <a:cubicBezTo>
                      <a:pt x="30089" y="1180"/>
                      <a:pt x="30032" y="1094"/>
                      <a:pt x="29993" y="1008"/>
                    </a:cubicBezTo>
                    <a:cubicBezTo>
                      <a:pt x="29802" y="615"/>
                      <a:pt x="29926" y="347"/>
                      <a:pt x="30357" y="309"/>
                    </a:cubicBezTo>
                    <a:cubicBezTo>
                      <a:pt x="30466" y="296"/>
                      <a:pt x="30574" y="289"/>
                      <a:pt x="30682" y="289"/>
                    </a:cubicBezTo>
                    <a:close/>
                    <a:moveTo>
                      <a:pt x="29630" y="941"/>
                    </a:moveTo>
                    <a:lnTo>
                      <a:pt x="29630" y="941"/>
                    </a:lnTo>
                    <a:cubicBezTo>
                      <a:pt x="30099" y="1907"/>
                      <a:pt x="30893" y="2481"/>
                      <a:pt x="31726" y="2998"/>
                    </a:cubicBezTo>
                    <a:cubicBezTo>
                      <a:pt x="32587" y="3544"/>
                      <a:pt x="33525" y="3936"/>
                      <a:pt x="34520" y="4166"/>
                    </a:cubicBezTo>
                    <a:cubicBezTo>
                      <a:pt x="34793" y="4232"/>
                      <a:pt x="35070" y="4265"/>
                      <a:pt x="35345" y="4265"/>
                    </a:cubicBezTo>
                    <a:cubicBezTo>
                      <a:pt x="35505" y="4265"/>
                      <a:pt x="35664" y="4254"/>
                      <a:pt x="35822" y="4233"/>
                    </a:cubicBezTo>
                    <a:lnTo>
                      <a:pt x="35822" y="4233"/>
                    </a:lnTo>
                    <a:cubicBezTo>
                      <a:pt x="35764" y="4309"/>
                      <a:pt x="35717" y="4405"/>
                      <a:pt x="35640" y="4443"/>
                    </a:cubicBezTo>
                    <a:cubicBezTo>
                      <a:pt x="35477" y="4549"/>
                      <a:pt x="35295" y="4616"/>
                      <a:pt x="35104" y="4663"/>
                    </a:cubicBezTo>
                    <a:cubicBezTo>
                      <a:pt x="34846" y="4702"/>
                      <a:pt x="34587" y="4721"/>
                      <a:pt x="34329" y="4721"/>
                    </a:cubicBezTo>
                    <a:cubicBezTo>
                      <a:pt x="34214" y="4730"/>
                      <a:pt x="34099" y="4730"/>
                      <a:pt x="33975" y="4730"/>
                    </a:cubicBezTo>
                    <a:cubicBezTo>
                      <a:pt x="34080" y="4941"/>
                      <a:pt x="34080" y="4941"/>
                      <a:pt x="34769" y="5018"/>
                    </a:cubicBezTo>
                    <a:cubicBezTo>
                      <a:pt x="34740" y="5199"/>
                      <a:pt x="33592" y="7439"/>
                      <a:pt x="33334" y="7812"/>
                    </a:cubicBezTo>
                    <a:cubicBezTo>
                      <a:pt x="33123" y="7783"/>
                      <a:pt x="28510" y="5391"/>
                      <a:pt x="28032" y="5046"/>
                    </a:cubicBezTo>
                    <a:cubicBezTo>
                      <a:pt x="28491" y="4099"/>
                      <a:pt x="29017" y="3170"/>
                      <a:pt x="29525" y="2185"/>
                    </a:cubicBezTo>
                    <a:cubicBezTo>
                      <a:pt x="30080" y="2807"/>
                      <a:pt x="30730" y="3324"/>
                      <a:pt x="31467" y="3716"/>
                    </a:cubicBezTo>
                    <a:cubicBezTo>
                      <a:pt x="31506" y="3745"/>
                      <a:pt x="31553" y="3754"/>
                      <a:pt x="31601" y="3764"/>
                    </a:cubicBezTo>
                    <a:cubicBezTo>
                      <a:pt x="31659" y="3764"/>
                      <a:pt x="31716" y="3764"/>
                      <a:pt x="31774" y="3754"/>
                    </a:cubicBezTo>
                    <a:cubicBezTo>
                      <a:pt x="31668" y="3649"/>
                      <a:pt x="31611" y="3572"/>
                      <a:pt x="31534" y="3515"/>
                    </a:cubicBezTo>
                    <a:cubicBezTo>
                      <a:pt x="31104" y="3170"/>
                      <a:pt x="30663" y="2855"/>
                      <a:pt x="30261" y="2501"/>
                    </a:cubicBezTo>
                    <a:cubicBezTo>
                      <a:pt x="30041" y="2309"/>
                      <a:pt x="29850" y="2089"/>
                      <a:pt x="29687" y="1850"/>
                    </a:cubicBezTo>
                    <a:cubicBezTo>
                      <a:pt x="29515" y="1591"/>
                      <a:pt x="29477" y="1295"/>
                      <a:pt x="29630" y="941"/>
                    </a:cubicBezTo>
                    <a:close/>
                    <a:moveTo>
                      <a:pt x="42531" y="6719"/>
                    </a:moveTo>
                    <a:cubicBezTo>
                      <a:pt x="42560" y="6719"/>
                      <a:pt x="42588" y="6720"/>
                      <a:pt x="42617" y="6721"/>
                    </a:cubicBezTo>
                    <a:cubicBezTo>
                      <a:pt x="43133" y="6759"/>
                      <a:pt x="43650" y="6884"/>
                      <a:pt x="44129" y="7094"/>
                    </a:cubicBezTo>
                    <a:cubicBezTo>
                      <a:pt x="45162" y="7477"/>
                      <a:pt x="46110" y="8042"/>
                      <a:pt x="46933" y="8769"/>
                    </a:cubicBezTo>
                    <a:cubicBezTo>
                      <a:pt x="47201" y="9008"/>
                      <a:pt x="47431" y="9276"/>
                      <a:pt x="47632" y="9583"/>
                    </a:cubicBezTo>
                    <a:cubicBezTo>
                      <a:pt x="47890" y="10004"/>
                      <a:pt x="47861" y="10358"/>
                      <a:pt x="47172" y="10396"/>
                    </a:cubicBezTo>
                    <a:cubicBezTo>
                      <a:pt x="47102" y="10401"/>
                      <a:pt x="47031" y="10404"/>
                      <a:pt x="46961" y="10404"/>
                    </a:cubicBezTo>
                    <a:cubicBezTo>
                      <a:pt x="46414" y="10404"/>
                      <a:pt x="45881" y="10246"/>
                      <a:pt x="45363" y="10042"/>
                    </a:cubicBezTo>
                    <a:cubicBezTo>
                      <a:pt x="44981" y="9889"/>
                      <a:pt x="44607" y="9707"/>
                      <a:pt x="44225" y="9535"/>
                    </a:cubicBezTo>
                    <a:cubicBezTo>
                      <a:pt x="43545" y="9171"/>
                      <a:pt x="42913" y="8712"/>
                      <a:pt x="42349" y="8176"/>
                    </a:cubicBezTo>
                    <a:cubicBezTo>
                      <a:pt x="42176" y="7994"/>
                      <a:pt x="42014" y="7793"/>
                      <a:pt x="41870" y="7592"/>
                    </a:cubicBezTo>
                    <a:cubicBezTo>
                      <a:pt x="41803" y="7487"/>
                      <a:pt x="41746" y="7372"/>
                      <a:pt x="41717" y="7247"/>
                    </a:cubicBezTo>
                    <a:cubicBezTo>
                      <a:pt x="41660" y="7027"/>
                      <a:pt x="41736" y="6855"/>
                      <a:pt x="41956" y="6788"/>
                    </a:cubicBezTo>
                    <a:cubicBezTo>
                      <a:pt x="42140" y="6746"/>
                      <a:pt x="42338" y="6719"/>
                      <a:pt x="42531" y="6719"/>
                    </a:cubicBezTo>
                    <a:close/>
                    <a:moveTo>
                      <a:pt x="41411" y="7420"/>
                    </a:moveTo>
                    <a:lnTo>
                      <a:pt x="41411" y="7420"/>
                    </a:lnTo>
                    <a:cubicBezTo>
                      <a:pt x="41440" y="7429"/>
                      <a:pt x="41468" y="7429"/>
                      <a:pt x="41468" y="7448"/>
                    </a:cubicBezTo>
                    <a:cubicBezTo>
                      <a:pt x="41775" y="8128"/>
                      <a:pt x="42320" y="8587"/>
                      <a:pt x="42904" y="9018"/>
                    </a:cubicBezTo>
                    <a:cubicBezTo>
                      <a:pt x="43842" y="9707"/>
                      <a:pt x="44894" y="10224"/>
                      <a:pt x="46024" y="10530"/>
                    </a:cubicBezTo>
                    <a:cubicBezTo>
                      <a:pt x="46282" y="10597"/>
                      <a:pt x="46550" y="10654"/>
                      <a:pt x="46818" y="10683"/>
                    </a:cubicBezTo>
                    <a:cubicBezTo>
                      <a:pt x="47086" y="10683"/>
                      <a:pt x="47344" y="10674"/>
                      <a:pt x="47612" y="10654"/>
                    </a:cubicBezTo>
                    <a:lnTo>
                      <a:pt x="47612" y="10654"/>
                    </a:lnTo>
                    <a:cubicBezTo>
                      <a:pt x="47526" y="10875"/>
                      <a:pt x="47325" y="11028"/>
                      <a:pt x="47086" y="11056"/>
                    </a:cubicBezTo>
                    <a:cubicBezTo>
                      <a:pt x="46770" y="11114"/>
                      <a:pt x="46454" y="11142"/>
                      <a:pt x="46139" y="11162"/>
                    </a:cubicBezTo>
                    <a:cubicBezTo>
                      <a:pt x="46014" y="11162"/>
                      <a:pt x="45890" y="11181"/>
                      <a:pt x="45775" y="11209"/>
                    </a:cubicBezTo>
                    <a:cubicBezTo>
                      <a:pt x="45985" y="11487"/>
                      <a:pt x="46301" y="11410"/>
                      <a:pt x="46608" y="11458"/>
                    </a:cubicBezTo>
                    <a:cubicBezTo>
                      <a:pt x="46139" y="12348"/>
                      <a:pt x="45679" y="13210"/>
                      <a:pt x="45201" y="14109"/>
                    </a:cubicBezTo>
                    <a:lnTo>
                      <a:pt x="39927" y="11296"/>
                    </a:lnTo>
                    <a:cubicBezTo>
                      <a:pt x="40396" y="10415"/>
                      <a:pt x="40856" y="9554"/>
                      <a:pt x="41334" y="8664"/>
                    </a:cubicBezTo>
                    <a:cubicBezTo>
                      <a:pt x="41382" y="8702"/>
                      <a:pt x="41430" y="8740"/>
                      <a:pt x="41478" y="8788"/>
                    </a:cubicBezTo>
                    <a:cubicBezTo>
                      <a:pt x="41966" y="9315"/>
                      <a:pt x="42540" y="9764"/>
                      <a:pt x="43172" y="10109"/>
                    </a:cubicBezTo>
                    <a:cubicBezTo>
                      <a:pt x="43277" y="10157"/>
                      <a:pt x="43392" y="10205"/>
                      <a:pt x="43507" y="10233"/>
                    </a:cubicBezTo>
                    <a:cubicBezTo>
                      <a:pt x="43526" y="10061"/>
                      <a:pt x="43421" y="10013"/>
                      <a:pt x="43344" y="9956"/>
                    </a:cubicBezTo>
                    <a:cubicBezTo>
                      <a:pt x="42971" y="9669"/>
                      <a:pt x="42578" y="9391"/>
                      <a:pt x="42224" y="9085"/>
                    </a:cubicBezTo>
                    <a:cubicBezTo>
                      <a:pt x="41956" y="8846"/>
                      <a:pt x="41708" y="8578"/>
                      <a:pt x="41497" y="8291"/>
                    </a:cubicBezTo>
                    <a:cubicBezTo>
                      <a:pt x="41296" y="8042"/>
                      <a:pt x="41267" y="7707"/>
                      <a:pt x="41411" y="7420"/>
                    </a:cubicBezTo>
                    <a:close/>
                    <a:moveTo>
                      <a:pt x="54430" y="13049"/>
                    </a:moveTo>
                    <a:cubicBezTo>
                      <a:pt x="54525" y="13049"/>
                      <a:pt x="54619" y="13055"/>
                      <a:pt x="54714" y="13066"/>
                    </a:cubicBezTo>
                    <a:cubicBezTo>
                      <a:pt x="55173" y="13143"/>
                      <a:pt x="55623" y="13258"/>
                      <a:pt x="56063" y="13411"/>
                    </a:cubicBezTo>
                    <a:cubicBezTo>
                      <a:pt x="57116" y="13784"/>
                      <a:pt x="58082" y="14358"/>
                      <a:pt x="58924" y="15095"/>
                    </a:cubicBezTo>
                    <a:cubicBezTo>
                      <a:pt x="59135" y="15296"/>
                      <a:pt x="59326" y="15507"/>
                      <a:pt x="59508" y="15746"/>
                    </a:cubicBezTo>
                    <a:cubicBezTo>
                      <a:pt x="59594" y="15861"/>
                      <a:pt x="59661" y="16004"/>
                      <a:pt x="59709" y="16148"/>
                    </a:cubicBezTo>
                    <a:cubicBezTo>
                      <a:pt x="59795" y="16425"/>
                      <a:pt x="59700" y="16626"/>
                      <a:pt x="59413" y="16674"/>
                    </a:cubicBezTo>
                    <a:cubicBezTo>
                      <a:pt x="59251" y="16696"/>
                      <a:pt x="59090" y="16708"/>
                      <a:pt x="58929" y="16708"/>
                    </a:cubicBezTo>
                    <a:cubicBezTo>
                      <a:pt x="58803" y="16708"/>
                      <a:pt x="58677" y="16700"/>
                      <a:pt x="58551" y="16684"/>
                    </a:cubicBezTo>
                    <a:cubicBezTo>
                      <a:pt x="57987" y="16598"/>
                      <a:pt x="57432" y="16435"/>
                      <a:pt x="56915" y="16196"/>
                    </a:cubicBezTo>
                    <a:cubicBezTo>
                      <a:pt x="56015" y="15794"/>
                      <a:pt x="55163" y="15315"/>
                      <a:pt x="54446" y="14636"/>
                    </a:cubicBezTo>
                    <a:cubicBezTo>
                      <a:pt x="54235" y="14425"/>
                      <a:pt x="54034" y="14195"/>
                      <a:pt x="53862" y="13956"/>
                    </a:cubicBezTo>
                    <a:cubicBezTo>
                      <a:pt x="53804" y="13870"/>
                      <a:pt x="53757" y="13784"/>
                      <a:pt x="53709" y="13688"/>
                    </a:cubicBezTo>
                    <a:lnTo>
                      <a:pt x="53757" y="13602"/>
                    </a:lnTo>
                    <a:lnTo>
                      <a:pt x="53766" y="13612"/>
                    </a:lnTo>
                    <a:cubicBezTo>
                      <a:pt x="53967" y="13612"/>
                      <a:pt x="54178" y="13631"/>
                      <a:pt x="54388" y="13659"/>
                    </a:cubicBezTo>
                    <a:cubicBezTo>
                      <a:pt x="55135" y="13813"/>
                      <a:pt x="55843" y="14061"/>
                      <a:pt x="56513" y="14416"/>
                    </a:cubicBezTo>
                    <a:cubicBezTo>
                      <a:pt x="56685" y="14502"/>
                      <a:pt x="56857" y="14607"/>
                      <a:pt x="57030" y="14693"/>
                    </a:cubicBezTo>
                    <a:cubicBezTo>
                      <a:pt x="57116" y="14722"/>
                      <a:pt x="57202" y="14750"/>
                      <a:pt x="57288" y="14779"/>
                    </a:cubicBezTo>
                    <a:lnTo>
                      <a:pt x="57317" y="14722"/>
                    </a:lnTo>
                    <a:cubicBezTo>
                      <a:pt x="57278" y="14674"/>
                      <a:pt x="57259" y="14607"/>
                      <a:pt x="57211" y="14578"/>
                    </a:cubicBezTo>
                    <a:cubicBezTo>
                      <a:pt x="56915" y="14377"/>
                      <a:pt x="56599" y="14195"/>
                      <a:pt x="56283" y="14042"/>
                    </a:cubicBezTo>
                    <a:cubicBezTo>
                      <a:pt x="55738" y="13822"/>
                      <a:pt x="55173" y="13631"/>
                      <a:pt x="54608" y="13458"/>
                    </a:cubicBezTo>
                    <a:cubicBezTo>
                      <a:pt x="54331" y="13372"/>
                      <a:pt x="54024" y="13372"/>
                      <a:pt x="53718" y="13324"/>
                    </a:cubicBezTo>
                    <a:cubicBezTo>
                      <a:pt x="53747" y="13191"/>
                      <a:pt x="53862" y="13095"/>
                      <a:pt x="53996" y="13085"/>
                    </a:cubicBezTo>
                    <a:cubicBezTo>
                      <a:pt x="54141" y="13062"/>
                      <a:pt x="54286" y="13049"/>
                      <a:pt x="54430" y="13049"/>
                    </a:cubicBezTo>
                    <a:close/>
                    <a:moveTo>
                      <a:pt x="53335" y="13679"/>
                    </a:moveTo>
                    <a:cubicBezTo>
                      <a:pt x="53374" y="13679"/>
                      <a:pt x="53402" y="13679"/>
                      <a:pt x="53402" y="13688"/>
                    </a:cubicBezTo>
                    <a:cubicBezTo>
                      <a:pt x="53603" y="14205"/>
                      <a:pt x="53967" y="14588"/>
                      <a:pt x="54379" y="14932"/>
                    </a:cubicBezTo>
                    <a:cubicBezTo>
                      <a:pt x="55460" y="15870"/>
                      <a:pt x="56742" y="16540"/>
                      <a:pt x="58121" y="16904"/>
                    </a:cubicBezTo>
                    <a:cubicBezTo>
                      <a:pt x="58389" y="16982"/>
                      <a:pt x="58666" y="17021"/>
                      <a:pt x="58944" y="17021"/>
                    </a:cubicBezTo>
                    <a:cubicBezTo>
                      <a:pt x="59143" y="17021"/>
                      <a:pt x="59342" y="17001"/>
                      <a:pt x="59537" y="16961"/>
                    </a:cubicBezTo>
                    <a:lnTo>
                      <a:pt x="59537" y="16961"/>
                    </a:lnTo>
                    <a:cubicBezTo>
                      <a:pt x="59330" y="17295"/>
                      <a:pt x="59080" y="17441"/>
                      <a:pt x="58780" y="17441"/>
                    </a:cubicBezTo>
                    <a:cubicBezTo>
                      <a:pt x="58761" y="17441"/>
                      <a:pt x="58742" y="17441"/>
                      <a:pt x="58724" y="17440"/>
                    </a:cubicBezTo>
                    <a:cubicBezTo>
                      <a:pt x="58360" y="17411"/>
                      <a:pt x="58015" y="17363"/>
                      <a:pt x="57661" y="17267"/>
                    </a:cubicBezTo>
                    <a:cubicBezTo>
                      <a:pt x="57211" y="17153"/>
                      <a:pt x="56781" y="16980"/>
                      <a:pt x="56341" y="16827"/>
                    </a:cubicBezTo>
                    <a:cubicBezTo>
                      <a:pt x="56235" y="16798"/>
                      <a:pt x="56130" y="16779"/>
                      <a:pt x="56015" y="16760"/>
                    </a:cubicBezTo>
                    <a:lnTo>
                      <a:pt x="56015" y="16760"/>
                    </a:lnTo>
                    <a:cubicBezTo>
                      <a:pt x="56063" y="16961"/>
                      <a:pt x="56197" y="17009"/>
                      <a:pt x="56312" y="17066"/>
                    </a:cubicBezTo>
                    <a:cubicBezTo>
                      <a:pt x="56963" y="17373"/>
                      <a:pt x="57632" y="17631"/>
                      <a:pt x="58350" y="17727"/>
                    </a:cubicBezTo>
                    <a:cubicBezTo>
                      <a:pt x="58398" y="17736"/>
                      <a:pt x="58456" y="17746"/>
                      <a:pt x="58513" y="17765"/>
                    </a:cubicBezTo>
                    <a:cubicBezTo>
                      <a:pt x="58054" y="18626"/>
                      <a:pt x="57604" y="19459"/>
                      <a:pt x="57154" y="20301"/>
                    </a:cubicBezTo>
                    <a:cubicBezTo>
                      <a:pt x="56953" y="20263"/>
                      <a:pt x="52177" y="17794"/>
                      <a:pt x="51852" y="17555"/>
                    </a:cubicBezTo>
                    <a:lnTo>
                      <a:pt x="53240" y="14961"/>
                    </a:lnTo>
                    <a:cubicBezTo>
                      <a:pt x="54177" y="15962"/>
                      <a:pt x="54751" y="16410"/>
                      <a:pt x="55151" y="16410"/>
                    </a:cubicBezTo>
                    <a:cubicBezTo>
                      <a:pt x="55172" y="16410"/>
                      <a:pt x="55192" y="16408"/>
                      <a:pt x="55211" y="16406"/>
                    </a:cubicBezTo>
                    <a:cubicBezTo>
                      <a:pt x="54962" y="16215"/>
                      <a:pt x="54752" y="16042"/>
                      <a:pt x="54532" y="15880"/>
                    </a:cubicBezTo>
                    <a:cubicBezTo>
                      <a:pt x="54053" y="15507"/>
                      <a:pt x="53632" y="15076"/>
                      <a:pt x="53383" y="14511"/>
                    </a:cubicBezTo>
                    <a:cubicBezTo>
                      <a:pt x="53268" y="14243"/>
                      <a:pt x="53201" y="13966"/>
                      <a:pt x="53335" y="13679"/>
                    </a:cubicBezTo>
                    <a:close/>
                    <a:moveTo>
                      <a:pt x="27151" y="6683"/>
                    </a:moveTo>
                    <a:cubicBezTo>
                      <a:pt x="28941" y="7592"/>
                      <a:pt x="30683" y="8539"/>
                      <a:pt x="32482" y="9477"/>
                    </a:cubicBezTo>
                    <a:lnTo>
                      <a:pt x="26251" y="21134"/>
                    </a:lnTo>
                    <a:cubicBezTo>
                      <a:pt x="26079" y="21172"/>
                      <a:pt x="25907" y="21191"/>
                      <a:pt x="25735" y="21191"/>
                    </a:cubicBezTo>
                    <a:cubicBezTo>
                      <a:pt x="24759" y="21163"/>
                      <a:pt x="23821" y="20847"/>
                      <a:pt x="23017" y="20292"/>
                    </a:cubicBezTo>
                    <a:cubicBezTo>
                      <a:pt x="22490" y="19918"/>
                      <a:pt x="22002" y="19488"/>
                      <a:pt x="21495" y="19095"/>
                    </a:cubicBezTo>
                    <a:cubicBezTo>
                      <a:pt x="21284" y="18933"/>
                      <a:pt x="21064" y="18808"/>
                      <a:pt x="20825" y="18636"/>
                    </a:cubicBezTo>
                    <a:lnTo>
                      <a:pt x="27151" y="6683"/>
                    </a:lnTo>
                    <a:close/>
                    <a:moveTo>
                      <a:pt x="50952" y="19172"/>
                    </a:moveTo>
                    <a:lnTo>
                      <a:pt x="56226" y="21919"/>
                    </a:lnTo>
                    <a:cubicBezTo>
                      <a:pt x="56168" y="22196"/>
                      <a:pt x="55010" y="24369"/>
                      <a:pt x="54771" y="24675"/>
                    </a:cubicBezTo>
                    <a:cubicBezTo>
                      <a:pt x="54685" y="24665"/>
                      <a:pt x="54608" y="24646"/>
                      <a:pt x="54532" y="24617"/>
                    </a:cubicBezTo>
                    <a:cubicBezTo>
                      <a:pt x="54054" y="24486"/>
                      <a:pt x="53562" y="24410"/>
                      <a:pt x="53074" y="24410"/>
                    </a:cubicBezTo>
                    <a:cubicBezTo>
                      <a:pt x="52995" y="24410"/>
                      <a:pt x="52916" y="24412"/>
                      <a:pt x="52838" y="24416"/>
                    </a:cubicBezTo>
                    <a:cubicBezTo>
                      <a:pt x="52728" y="24420"/>
                      <a:pt x="52619" y="24422"/>
                      <a:pt x="52509" y="24422"/>
                    </a:cubicBezTo>
                    <a:cubicBezTo>
                      <a:pt x="51737" y="24422"/>
                      <a:pt x="50961" y="24333"/>
                      <a:pt x="50216" y="24148"/>
                    </a:cubicBezTo>
                    <a:cubicBezTo>
                      <a:pt x="49713" y="24023"/>
                      <a:pt x="49210" y="23912"/>
                      <a:pt x="48656" y="23912"/>
                    </a:cubicBezTo>
                    <a:cubicBezTo>
                      <a:pt x="48577" y="23912"/>
                      <a:pt x="48497" y="23914"/>
                      <a:pt x="48416" y="23919"/>
                    </a:cubicBezTo>
                    <a:lnTo>
                      <a:pt x="50952" y="19172"/>
                    </a:lnTo>
                    <a:close/>
                    <a:moveTo>
                      <a:pt x="39057" y="12980"/>
                    </a:moveTo>
                    <a:cubicBezTo>
                      <a:pt x="39305" y="13028"/>
                      <a:pt x="44024" y="15487"/>
                      <a:pt x="44320" y="15727"/>
                    </a:cubicBezTo>
                    <a:cubicBezTo>
                      <a:pt x="44282" y="15937"/>
                      <a:pt x="39832" y="24359"/>
                      <a:pt x="39573" y="24723"/>
                    </a:cubicBezTo>
                    <a:cubicBezTo>
                      <a:pt x="39525" y="24694"/>
                      <a:pt x="39487" y="24646"/>
                      <a:pt x="39449" y="24608"/>
                    </a:cubicBezTo>
                    <a:cubicBezTo>
                      <a:pt x="39181" y="24215"/>
                      <a:pt x="38817" y="23890"/>
                      <a:pt x="38387" y="23670"/>
                    </a:cubicBezTo>
                    <a:cubicBezTo>
                      <a:pt x="37707" y="23316"/>
                      <a:pt x="37123" y="22809"/>
                      <a:pt x="36654" y="22206"/>
                    </a:cubicBezTo>
                    <a:cubicBezTo>
                      <a:pt x="36243" y="21670"/>
                      <a:pt x="35678" y="21277"/>
                      <a:pt x="35037" y="21067"/>
                    </a:cubicBezTo>
                    <a:cubicBezTo>
                      <a:pt x="34980" y="21038"/>
                      <a:pt x="34922" y="21009"/>
                      <a:pt x="34865" y="20971"/>
                    </a:cubicBezTo>
                    <a:cubicBezTo>
                      <a:pt x="34893" y="20780"/>
                      <a:pt x="38856" y="13219"/>
                      <a:pt x="39057" y="12980"/>
                    </a:cubicBezTo>
                    <a:close/>
                    <a:moveTo>
                      <a:pt x="48724" y="24196"/>
                    </a:moveTo>
                    <a:cubicBezTo>
                      <a:pt x="48786" y="24196"/>
                      <a:pt x="48850" y="24199"/>
                      <a:pt x="48914" y="24206"/>
                    </a:cubicBezTo>
                    <a:cubicBezTo>
                      <a:pt x="49708" y="24340"/>
                      <a:pt x="50493" y="24493"/>
                      <a:pt x="51287" y="24656"/>
                    </a:cubicBezTo>
                    <a:cubicBezTo>
                      <a:pt x="50869" y="24757"/>
                      <a:pt x="50452" y="24801"/>
                      <a:pt x="50036" y="24801"/>
                    </a:cubicBezTo>
                    <a:cubicBezTo>
                      <a:pt x="49396" y="24801"/>
                      <a:pt x="48758" y="24697"/>
                      <a:pt x="48120" y="24541"/>
                    </a:cubicBezTo>
                    <a:cubicBezTo>
                      <a:pt x="48139" y="24321"/>
                      <a:pt x="48244" y="24235"/>
                      <a:pt x="48388" y="24225"/>
                    </a:cubicBezTo>
                    <a:cubicBezTo>
                      <a:pt x="48499" y="24206"/>
                      <a:pt x="48610" y="24196"/>
                      <a:pt x="48724" y="24196"/>
                    </a:cubicBezTo>
                    <a:close/>
                    <a:moveTo>
                      <a:pt x="37535" y="23526"/>
                    </a:moveTo>
                    <a:cubicBezTo>
                      <a:pt x="38243" y="23928"/>
                      <a:pt x="38999" y="24254"/>
                      <a:pt x="39411" y="25048"/>
                    </a:cubicBezTo>
                    <a:lnTo>
                      <a:pt x="39162" y="25507"/>
                    </a:lnTo>
                    <a:cubicBezTo>
                      <a:pt x="39095" y="25479"/>
                      <a:pt x="39018" y="25450"/>
                      <a:pt x="38951" y="25412"/>
                    </a:cubicBezTo>
                    <a:cubicBezTo>
                      <a:pt x="38272" y="24943"/>
                      <a:pt x="37889" y="24244"/>
                      <a:pt x="37535" y="23526"/>
                    </a:cubicBezTo>
                    <a:close/>
                    <a:moveTo>
                      <a:pt x="20662" y="18952"/>
                    </a:moveTo>
                    <a:cubicBezTo>
                      <a:pt x="20978" y="19076"/>
                      <a:pt x="21256" y="19258"/>
                      <a:pt x="21495" y="19488"/>
                    </a:cubicBezTo>
                    <a:cubicBezTo>
                      <a:pt x="22050" y="19957"/>
                      <a:pt x="22596" y="20426"/>
                      <a:pt x="23237" y="20789"/>
                    </a:cubicBezTo>
                    <a:cubicBezTo>
                      <a:pt x="23907" y="21163"/>
                      <a:pt x="24644" y="21392"/>
                      <a:pt x="25409" y="21469"/>
                    </a:cubicBezTo>
                    <a:cubicBezTo>
                      <a:pt x="25620" y="21478"/>
                      <a:pt x="25830" y="21478"/>
                      <a:pt x="26070" y="21478"/>
                    </a:cubicBezTo>
                    <a:cubicBezTo>
                      <a:pt x="26051" y="21545"/>
                      <a:pt x="26022" y="21603"/>
                      <a:pt x="26003" y="21670"/>
                    </a:cubicBezTo>
                    <a:cubicBezTo>
                      <a:pt x="25093" y="23392"/>
                      <a:pt x="24184" y="25115"/>
                      <a:pt x="23266" y="26828"/>
                    </a:cubicBezTo>
                    <a:cubicBezTo>
                      <a:pt x="22969" y="27374"/>
                      <a:pt x="22672" y="27938"/>
                      <a:pt x="22213" y="28378"/>
                    </a:cubicBezTo>
                    <a:cubicBezTo>
                      <a:pt x="21604" y="28974"/>
                      <a:pt x="20913" y="29286"/>
                      <a:pt x="20169" y="29286"/>
                    </a:cubicBezTo>
                    <a:cubicBezTo>
                      <a:pt x="19836" y="29286"/>
                      <a:pt x="19493" y="29223"/>
                      <a:pt x="19141" y="29096"/>
                    </a:cubicBezTo>
                    <a:cubicBezTo>
                      <a:pt x="17992" y="28694"/>
                      <a:pt x="17351" y="27852"/>
                      <a:pt x="17198" y="26646"/>
                    </a:cubicBezTo>
                    <a:cubicBezTo>
                      <a:pt x="17121" y="26043"/>
                      <a:pt x="17236" y="25440"/>
                      <a:pt x="17514" y="24904"/>
                    </a:cubicBezTo>
                    <a:lnTo>
                      <a:pt x="20509" y="19220"/>
                    </a:lnTo>
                    <a:cubicBezTo>
                      <a:pt x="20548" y="19134"/>
                      <a:pt x="20605" y="19057"/>
                      <a:pt x="20662" y="18952"/>
                    </a:cubicBezTo>
                    <a:close/>
                    <a:moveTo>
                      <a:pt x="34654" y="21268"/>
                    </a:moveTo>
                    <a:cubicBezTo>
                      <a:pt x="35238" y="21383"/>
                      <a:pt x="35764" y="21679"/>
                      <a:pt x="36166" y="22129"/>
                    </a:cubicBezTo>
                    <a:cubicBezTo>
                      <a:pt x="36482" y="22512"/>
                      <a:pt x="36779" y="22923"/>
                      <a:pt x="37047" y="23354"/>
                    </a:cubicBezTo>
                    <a:cubicBezTo>
                      <a:pt x="37267" y="23699"/>
                      <a:pt x="37449" y="24072"/>
                      <a:pt x="37669" y="24426"/>
                    </a:cubicBezTo>
                    <a:cubicBezTo>
                      <a:pt x="37985" y="24933"/>
                      <a:pt x="38358" y="25393"/>
                      <a:pt x="38903" y="25670"/>
                    </a:cubicBezTo>
                    <a:cubicBezTo>
                      <a:pt x="38951" y="25708"/>
                      <a:pt x="38990" y="25747"/>
                      <a:pt x="39028" y="25785"/>
                    </a:cubicBezTo>
                    <a:lnTo>
                      <a:pt x="38894" y="26043"/>
                    </a:lnTo>
                    <a:cubicBezTo>
                      <a:pt x="37745" y="28225"/>
                      <a:pt x="36587" y="30417"/>
                      <a:pt x="35429" y="32599"/>
                    </a:cubicBezTo>
                    <a:cubicBezTo>
                      <a:pt x="35161" y="33106"/>
                      <a:pt x="34884" y="33604"/>
                      <a:pt x="34587" y="34092"/>
                    </a:cubicBezTo>
                    <a:cubicBezTo>
                      <a:pt x="34214" y="34714"/>
                      <a:pt x="33716" y="35231"/>
                      <a:pt x="33018" y="35499"/>
                    </a:cubicBezTo>
                    <a:cubicBezTo>
                      <a:pt x="32618" y="35650"/>
                      <a:pt x="32230" y="35726"/>
                      <a:pt x="31856" y="35726"/>
                    </a:cubicBezTo>
                    <a:cubicBezTo>
                      <a:pt x="31188" y="35726"/>
                      <a:pt x="30563" y="35485"/>
                      <a:pt x="29993" y="35001"/>
                    </a:cubicBezTo>
                    <a:cubicBezTo>
                      <a:pt x="29113" y="34235"/>
                      <a:pt x="28826" y="33240"/>
                      <a:pt x="29056" y="32111"/>
                    </a:cubicBezTo>
                    <a:cubicBezTo>
                      <a:pt x="29113" y="31824"/>
                      <a:pt x="29209" y="31546"/>
                      <a:pt x="29343" y="31297"/>
                    </a:cubicBezTo>
                    <a:cubicBezTo>
                      <a:pt x="31065" y="28034"/>
                      <a:pt x="32778" y="24771"/>
                      <a:pt x="34501" y="21517"/>
                    </a:cubicBezTo>
                    <a:cubicBezTo>
                      <a:pt x="34539" y="21440"/>
                      <a:pt x="34587" y="21373"/>
                      <a:pt x="34654" y="21268"/>
                    </a:cubicBezTo>
                    <a:close/>
                    <a:moveTo>
                      <a:pt x="53275" y="24734"/>
                    </a:moveTo>
                    <a:cubicBezTo>
                      <a:pt x="53597" y="24734"/>
                      <a:pt x="53920" y="24765"/>
                      <a:pt x="54245" y="24838"/>
                    </a:cubicBezTo>
                    <a:cubicBezTo>
                      <a:pt x="54369" y="24866"/>
                      <a:pt x="54503" y="24904"/>
                      <a:pt x="54656" y="24943"/>
                    </a:cubicBezTo>
                    <a:cubicBezTo>
                      <a:pt x="54599" y="25048"/>
                      <a:pt x="54570" y="25134"/>
                      <a:pt x="54532" y="25211"/>
                    </a:cubicBezTo>
                    <a:cubicBezTo>
                      <a:pt x="52091" y="29757"/>
                      <a:pt x="49641" y="34302"/>
                      <a:pt x="47201" y="38848"/>
                    </a:cubicBezTo>
                    <a:cubicBezTo>
                      <a:pt x="46904" y="39394"/>
                      <a:pt x="46617" y="39949"/>
                      <a:pt x="46282" y="40475"/>
                    </a:cubicBezTo>
                    <a:cubicBezTo>
                      <a:pt x="45695" y="41422"/>
                      <a:pt x="44728" y="41952"/>
                      <a:pt x="43710" y="41952"/>
                    </a:cubicBezTo>
                    <a:cubicBezTo>
                      <a:pt x="43350" y="41952"/>
                      <a:pt x="42984" y="41886"/>
                      <a:pt x="42626" y="41748"/>
                    </a:cubicBezTo>
                    <a:cubicBezTo>
                      <a:pt x="41286" y="41222"/>
                      <a:pt x="40530" y="39796"/>
                      <a:pt x="40837" y="38399"/>
                    </a:cubicBezTo>
                    <a:cubicBezTo>
                      <a:pt x="40961" y="37767"/>
                      <a:pt x="41258" y="37212"/>
                      <a:pt x="41554" y="36657"/>
                    </a:cubicBezTo>
                    <a:cubicBezTo>
                      <a:pt x="42645" y="34599"/>
                      <a:pt x="43756" y="32561"/>
                      <a:pt x="44856" y="30513"/>
                    </a:cubicBezTo>
                    <a:cubicBezTo>
                      <a:pt x="45813" y="28733"/>
                      <a:pt x="46770" y="26943"/>
                      <a:pt x="47727" y="25163"/>
                    </a:cubicBezTo>
                    <a:lnTo>
                      <a:pt x="47909" y="24828"/>
                    </a:lnTo>
                    <a:cubicBezTo>
                      <a:pt x="48043" y="24847"/>
                      <a:pt x="48139" y="24866"/>
                      <a:pt x="48254" y="24895"/>
                    </a:cubicBezTo>
                    <a:cubicBezTo>
                      <a:pt x="48852" y="25041"/>
                      <a:pt x="49461" y="25113"/>
                      <a:pt x="50069" y="25113"/>
                    </a:cubicBezTo>
                    <a:cubicBezTo>
                      <a:pt x="50657" y="25113"/>
                      <a:pt x="51245" y="25046"/>
                      <a:pt x="51823" y="24914"/>
                    </a:cubicBezTo>
                    <a:cubicBezTo>
                      <a:pt x="52306" y="24805"/>
                      <a:pt x="52790" y="24734"/>
                      <a:pt x="53275" y="24734"/>
                    </a:cubicBezTo>
                    <a:close/>
                    <a:moveTo>
                      <a:pt x="22434" y="2557"/>
                    </a:moveTo>
                    <a:cubicBezTo>
                      <a:pt x="22513" y="2557"/>
                      <a:pt x="22596" y="2577"/>
                      <a:pt x="22682" y="2625"/>
                    </a:cubicBezTo>
                    <a:cubicBezTo>
                      <a:pt x="22835" y="2711"/>
                      <a:pt x="22988" y="2778"/>
                      <a:pt x="23151" y="2864"/>
                    </a:cubicBezTo>
                    <a:cubicBezTo>
                      <a:pt x="24768" y="3716"/>
                      <a:pt x="26385" y="4568"/>
                      <a:pt x="28012" y="5419"/>
                    </a:cubicBezTo>
                    <a:lnTo>
                      <a:pt x="33831" y="8472"/>
                    </a:lnTo>
                    <a:cubicBezTo>
                      <a:pt x="36339" y="9784"/>
                      <a:pt x="38846" y="11104"/>
                      <a:pt x="41353" y="12415"/>
                    </a:cubicBezTo>
                    <a:lnTo>
                      <a:pt x="48148" y="15985"/>
                    </a:lnTo>
                    <a:lnTo>
                      <a:pt x="55096" y="19631"/>
                    </a:lnTo>
                    <a:cubicBezTo>
                      <a:pt x="56752" y="20493"/>
                      <a:pt x="58398" y="21364"/>
                      <a:pt x="60044" y="22225"/>
                    </a:cubicBezTo>
                    <a:cubicBezTo>
                      <a:pt x="60580" y="22502"/>
                      <a:pt x="61107" y="22789"/>
                      <a:pt x="61633" y="23077"/>
                    </a:cubicBezTo>
                    <a:cubicBezTo>
                      <a:pt x="61891" y="23211"/>
                      <a:pt x="62121" y="23402"/>
                      <a:pt x="62293" y="23641"/>
                    </a:cubicBezTo>
                    <a:cubicBezTo>
                      <a:pt x="62733" y="24235"/>
                      <a:pt x="62781" y="24866"/>
                      <a:pt x="62446" y="25517"/>
                    </a:cubicBezTo>
                    <a:cubicBezTo>
                      <a:pt x="61671" y="26991"/>
                      <a:pt x="60886" y="28445"/>
                      <a:pt x="60102" y="29900"/>
                    </a:cubicBezTo>
                    <a:cubicBezTo>
                      <a:pt x="56216" y="37174"/>
                      <a:pt x="52340" y="44437"/>
                      <a:pt x="48455" y="51711"/>
                    </a:cubicBezTo>
                    <a:lnTo>
                      <a:pt x="48234" y="52122"/>
                    </a:lnTo>
                    <a:lnTo>
                      <a:pt x="47000" y="51471"/>
                    </a:lnTo>
                    <a:cubicBezTo>
                      <a:pt x="47057" y="51347"/>
                      <a:pt x="47115" y="51232"/>
                      <a:pt x="47172" y="51108"/>
                    </a:cubicBezTo>
                    <a:cubicBezTo>
                      <a:pt x="48646" y="48371"/>
                      <a:pt x="50120" y="45624"/>
                      <a:pt x="51594" y="42887"/>
                    </a:cubicBezTo>
                    <a:cubicBezTo>
                      <a:pt x="53096" y="40054"/>
                      <a:pt x="54618" y="37231"/>
                      <a:pt x="56140" y="34408"/>
                    </a:cubicBezTo>
                    <a:cubicBezTo>
                      <a:pt x="57632" y="31632"/>
                      <a:pt x="59125" y="28857"/>
                      <a:pt x="60628" y="26082"/>
                    </a:cubicBezTo>
                    <a:cubicBezTo>
                      <a:pt x="60810" y="25747"/>
                      <a:pt x="60982" y="25393"/>
                      <a:pt x="61126" y="25038"/>
                    </a:cubicBezTo>
                    <a:cubicBezTo>
                      <a:pt x="61336" y="24522"/>
                      <a:pt x="61231" y="24244"/>
                      <a:pt x="60743" y="23986"/>
                    </a:cubicBezTo>
                    <a:lnTo>
                      <a:pt x="52302" y="19545"/>
                    </a:lnTo>
                    <a:cubicBezTo>
                      <a:pt x="50416" y="18550"/>
                      <a:pt x="48531" y="17555"/>
                      <a:pt x="46646" y="16559"/>
                    </a:cubicBezTo>
                    <a:lnTo>
                      <a:pt x="39947" y="13047"/>
                    </a:lnTo>
                    <a:lnTo>
                      <a:pt x="33228" y="9525"/>
                    </a:lnTo>
                    <a:lnTo>
                      <a:pt x="26529" y="6013"/>
                    </a:lnTo>
                    <a:lnTo>
                      <a:pt x="22404" y="3850"/>
                    </a:lnTo>
                    <a:cubicBezTo>
                      <a:pt x="22289" y="3793"/>
                      <a:pt x="22184" y="3735"/>
                      <a:pt x="22079" y="3659"/>
                    </a:cubicBezTo>
                    <a:cubicBezTo>
                      <a:pt x="21820" y="3477"/>
                      <a:pt x="21753" y="3123"/>
                      <a:pt x="21926" y="2864"/>
                    </a:cubicBezTo>
                    <a:cubicBezTo>
                      <a:pt x="22025" y="2716"/>
                      <a:pt x="22212" y="2557"/>
                      <a:pt x="22434" y="2557"/>
                    </a:cubicBezTo>
                    <a:close/>
                    <a:moveTo>
                      <a:pt x="1656" y="27919"/>
                    </a:moveTo>
                    <a:cubicBezTo>
                      <a:pt x="1742" y="27967"/>
                      <a:pt x="1847" y="28005"/>
                      <a:pt x="1952" y="28063"/>
                    </a:cubicBezTo>
                    <a:lnTo>
                      <a:pt x="14882" y="34886"/>
                    </a:lnTo>
                    <a:lnTo>
                      <a:pt x="26175" y="40849"/>
                    </a:lnTo>
                    <a:lnTo>
                      <a:pt x="36252" y="46170"/>
                    </a:lnTo>
                    <a:cubicBezTo>
                      <a:pt x="39755" y="48017"/>
                      <a:pt x="43267" y="49864"/>
                      <a:pt x="46770" y="51720"/>
                    </a:cubicBezTo>
                    <a:cubicBezTo>
                      <a:pt x="48148" y="52438"/>
                      <a:pt x="49526" y="53156"/>
                      <a:pt x="50895" y="53883"/>
                    </a:cubicBezTo>
                    <a:cubicBezTo>
                      <a:pt x="51192" y="54036"/>
                      <a:pt x="51479" y="54218"/>
                      <a:pt x="51747" y="54429"/>
                    </a:cubicBezTo>
                    <a:cubicBezTo>
                      <a:pt x="52512" y="55032"/>
                      <a:pt x="52761" y="55960"/>
                      <a:pt x="52465" y="56917"/>
                    </a:cubicBezTo>
                    <a:cubicBezTo>
                      <a:pt x="52321" y="57357"/>
                      <a:pt x="52225" y="57539"/>
                      <a:pt x="51996" y="57730"/>
                    </a:cubicBezTo>
                    <a:lnTo>
                      <a:pt x="393" y="30360"/>
                    </a:lnTo>
                    <a:cubicBezTo>
                      <a:pt x="335" y="29642"/>
                      <a:pt x="1043" y="28302"/>
                      <a:pt x="1656" y="27919"/>
                    </a:cubicBezTo>
                    <a:close/>
                    <a:moveTo>
                      <a:pt x="30577" y="0"/>
                    </a:moveTo>
                    <a:cubicBezTo>
                      <a:pt x="29981" y="0"/>
                      <a:pt x="29685" y="229"/>
                      <a:pt x="29381" y="845"/>
                    </a:cubicBezTo>
                    <a:cubicBezTo>
                      <a:pt x="29247" y="1113"/>
                      <a:pt x="29218" y="1429"/>
                      <a:pt x="29304" y="1725"/>
                    </a:cubicBezTo>
                    <a:cubicBezTo>
                      <a:pt x="29324" y="1783"/>
                      <a:pt x="29343" y="1850"/>
                      <a:pt x="29362" y="1917"/>
                    </a:cubicBezTo>
                    <a:lnTo>
                      <a:pt x="27744" y="4941"/>
                    </a:lnTo>
                    <a:lnTo>
                      <a:pt x="27448" y="4778"/>
                    </a:lnTo>
                    <a:lnTo>
                      <a:pt x="23170" y="2539"/>
                    </a:lnTo>
                    <a:cubicBezTo>
                      <a:pt x="23045" y="2472"/>
                      <a:pt x="22931" y="2414"/>
                      <a:pt x="22806" y="2357"/>
                    </a:cubicBezTo>
                    <a:cubicBezTo>
                      <a:pt x="22695" y="2314"/>
                      <a:pt x="22581" y="2294"/>
                      <a:pt x="22469" y="2294"/>
                    </a:cubicBezTo>
                    <a:cubicBezTo>
                      <a:pt x="22128" y="2294"/>
                      <a:pt x="21807" y="2483"/>
                      <a:pt x="21648" y="2807"/>
                    </a:cubicBezTo>
                    <a:cubicBezTo>
                      <a:pt x="21418" y="3218"/>
                      <a:pt x="21591" y="3735"/>
                      <a:pt x="22012" y="3946"/>
                    </a:cubicBezTo>
                    <a:cubicBezTo>
                      <a:pt x="22318" y="4108"/>
                      <a:pt x="22615" y="4300"/>
                      <a:pt x="22931" y="4462"/>
                    </a:cubicBezTo>
                    <a:cubicBezTo>
                      <a:pt x="24165" y="5113"/>
                      <a:pt x="25400" y="5764"/>
                      <a:pt x="26634" y="6415"/>
                    </a:cubicBezTo>
                    <a:cubicBezTo>
                      <a:pt x="26720" y="6453"/>
                      <a:pt x="26797" y="6510"/>
                      <a:pt x="26893" y="6568"/>
                    </a:cubicBezTo>
                    <a:cubicBezTo>
                      <a:pt x="26835" y="6702"/>
                      <a:pt x="26787" y="6817"/>
                      <a:pt x="26730" y="6932"/>
                    </a:cubicBezTo>
                    <a:cubicBezTo>
                      <a:pt x="25716" y="8817"/>
                      <a:pt x="24711" y="10702"/>
                      <a:pt x="23706" y="12597"/>
                    </a:cubicBezTo>
                    <a:cubicBezTo>
                      <a:pt x="21562" y="16636"/>
                      <a:pt x="19428" y="20665"/>
                      <a:pt x="17294" y="24704"/>
                    </a:cubicBezTo>
                    <a:cubicBezTo>
                      <a:pt x="17035" y="25163"/>
                      <a:pt x="16882" y="25689"/>
                      <a:pt x="16863" y="26225"/>
                    </a:cubicBezTo>
                    <a:cubicBezTo>
                      <a:pt x="16806" y="27728"/>
                      <a:pt x="17791" y="29077"/>
                      <a:pt x="19246" y="29489"/>
                    </a:cubicBezTo>
                    <a:cubicBezTo>
                      <a:pt x="19527" y="29566"/>
                      <a:pt x="19812" y="29603"/>
                      <a:pt x="20093" y="29603"/>
                    </a:cubicBezTo>
                    <a:cubicBezTo>
                      <a:pt x="21333" y="29603"/>
                      <a:pt x="22509" y="28890"/>
                      <a:pt x="23055" y="27852"/>
                    </a:cubicBezTo>
                    <a:cubicBezTo>
                      <a:pt x="24041" y="25976"/>
                      <a:pt x="25026" y="24110"/>
                      <a:pt x="26012" y="22244"/>
                    </a:cubicBezTo>
                    <a:cubicBezTo>
                      <a:pt x="28156" y="18186"/>
                      <a:pt x="30300" y="14138"/>
                      <a:pt x="32443" y="10090"/>
                    </a:cubicBezTo>
                    <a:cubicBezTo>
                      <a:pt x="32530" y="9937"/>
                      <a:pt x="32616" y="9784"/>
                      <a:pt x="32683" y="9640"/>
                    </a:cubicBezTo>
                    <a:cubicBezTo>
                      <a:pt x="33066" y="9745"/>
                      <a:pt x="38549" y="12635"/>
                      <a:pt x="38779" y="12846"/>
                    </a:cubicBezTo>
                    <a:cubicBezTo>
                      <a:pt x="38731" y="12951"/>
                      <a:pt x="38683" y="13066"/>
                      <a:pt x="38626" y="13171"/>
                    </a:cubicBezTo>
                    <a:cubicBezTo>
                      <a:pt x="38100" y="14148"/>
                      <a:pt x="37583" y="15124"/>
                      <a:pt x="37066" y="16100"/>
                    </a:cubicBezTo>
                    <a:cubicBezTo>
                      <a:pt x="34405" y="21105"/>
                      <a:pt x="31754" y="26110"/>
                      <a:pt x="29103" y="31125"/>
                    </a:cubicBezTo>
                    <a:cubicBezTo>
                      <a:pt x="28788" y="31661"/>
                      <a:pt x="28644" y="32283"/>
                      <a:pt x="28663" y="32905"/>
                    </a:cubicBezTo>
                    <a:cubicBezTo>
                      <a:pt x="28740" y="34149"/>
                      <a:pt x="29324" y="35097"/>
                      <a:pt x="30415" y="35671"/>
                    </a:cubicBezTo>
                    <a:cubicBezTo>
                      <a:pt x="30914" y="35930"/>
                      <a:pt x="31414" y="36056"/>
                      <a:pt x="31911" y="36056"/>
                    </a:cubicBezTo>
                    <a:cubicBezTo>
                      <a:pt x="32499" y="36056"/>
                      <a:pt x="33083" y="35879"/>
                      <a:pt x="33659" y="35537"/>
                    </a:cubicBezTo>
                    <a:cubicBezTo>
                      <a:pt x="34214" y="35202"/>
                      <a:pt x="34606" y="34714"/>
                      <a:pt x="34913" y="34159"/>
                    </a:cubicBezTo>
                    <a:cubicBezTo>
                      <a:pt x="35305" y="33460"/>
                      <a:pt x="35659" y="32733"/>
                      <a:pt x="36032" y="32025"/>
                    </a:cubicBezTo>
                    <a:cubicBezTo>
                      <a:pt x="37248" y="29766"/>
                      <a:pt x="38454" y="27508"/>
                      <a:pt x="39650" y="25249"/>
                    </a:cubicBezTo>
                    <a:cubicBezTo>
                      <a:pt x="41239" y="22215"/>
                      <a:pt x="42837" y="19191"/>
                      <a:pt x="44435" y="16167"/>
                    </a:cubicBezTo>
                    <a:cubicBezTo>
                      <a:pt x="44492" y="16071"/>
                      <a:pt x="44550" y="15975"/>
                      <a:pt x="44626" y="15851"/>
                    </a:cubicBezTo>
                    <a:cubicBezTo>
                      <a:pt x="46655" y="16932"/>
                      <a:pt x="48694" y="17937"/>
                      <a:pt x="50704" y="19038"/>
                    </a:cubicBezTo>
                    <a:cubicBezTo>
                      <a:pt x="50646" y="19172"/>
                      <a:pt x="50598" y="19268"/>
                      <a:pt x="50550" y="19354"/>
                    </a:cubicBezTo>
                    <a:cubicBezTo>
                      <a:pt x="50168" y="20062"/>
                      <a:pt x="49775" y="20780"/>
                      <a:pt x="49383" y="21497"/>
                    </a:cubicBezTo>
                    <a:cubicBezTo>
                      <a:pt x="48158" y="23785"/>
                      <a:pt x="46923" y="26072"/>
                      <a:pt x="45689" y="28359"/>
                    </a:cubicBezTo>
                    <a:cubicBezTo>
                      <a:pt x="44148" y="31211"/>
                      <a:pt x="42617" y="34063"/>
                      <a:pt x="41085" y="36915"/>
                    </a:cubicBezTo>
                    <a:cubicBezTo>
                      <a:pt x="40865" y="37298"/>
                      <a:pt x="40683" y="37709"/>
                      <a:pt x="40559" y="38131"/>
                    </a:cubicBezTo>
                    <a:cubicBezTo>
                      <a:pt x="40023" y="39997"/>
                      <a:pt x="41239" y="41911"/>
                      <a:pt x="43153" y="42217"/>
                    </a:cubicBezTo>
                    <a:cubicBezTo>
                      <a:pt x="43357" y="42248"/>
                      <a:pt x="43555" y="42264"/>
                      <a:pt x="43748" y="42264"/>
                    </a:cubicBezTo>
                    <a:cubicBezTo>
                      <a:pt x="44732" y="42264"/>
                      <a:pt x="45569" y="41856"/>
                      <a:pt x="46225" y="41040"/>
                    </a:cubicBezTo>
                    <a:cubicBezTo>
                      <a:pt x="46493" y="40676"/>
                      <a:pt x="46722" y="40303"/>
                      <a:pt x="46914" y="39901"/>
                    </a:cubicBezTo>
                    <a:cubicBezTo>
                      <a:pt x="48703" y="36590"/>
                      <a:pt x="50493" y="33278"/>
                      <a:pt x="52273" y="29967"/>
                    </a:cubicBezTo>
                    <a:cubicBezTo>
                      <a:pt x="53623" y="27450"/>
                      <a:pt x="54982" y="24933"/>
                      <a:pt x="56331" y="22416"/>
                    </a:cubicBezTo>
                    <a:cubicBezTo>
                      <a:pt x="56388" y="22301"/>
                      <a:pt x="56465" y="22206"/>
                      <a:pt x="56541" y="22081"/>
                    </a:cubicBezTo>
                    <a:lnTo>
                      <a:pt x="56819" y="22225"/>
                    </a:lnTo>
                    <a:cubicBezTo>
                      <a:pt x="57766" y="22722"/>
                      <a:pt x="58714" y="23220"/>
                      <a:pt x="59652" y="23718"/>
                    </a:cubicBezTo>
                    <a:cubicBezTo>
                      <a:pt x="59977" y="23890"/>
                      <a:pt x="60303" y="24062"/>
                      <a:pt x="60628" y="24244"/>
                    </a:cubicBezTo>
                    <a:cubicBezTo>
                      <a:pt x="60915" y="24407"/>
                      <a:pt x="60982" y="24627"/>
                      <a:pt x="60858" y="24933"/>
                    </a:cubicBezTo>
                    <a:cubicBezTo>
                      <a:pt x="60791" y="25105"/>
                      <a:pt x="60705" y="25268"/>
                      <a:pt x="60618" y="25431"/>
                    </a:cubicBezTo>
                    <a:cubicBezTo>
                      <a:pt x="60178" y="26254"/>
                      <a:pt x="59728" y="27067"/>
                      <a:pt x="59288" y="27890"/>
                    </a:cubicBezTo>
                    <a:cubicBezTo>
                      <a:pt x="56120" y="33776"/>
                      <a:pt x="52962" y="39671"/>
                      <a:pt x="49804" y="45567"/>
                    </a:cubicBezTo>
                    <a:cubicBezTo>
                      <a:pt x="48837" y="47366"/>
                      <a:pt x="47871" y="49155"/>
                      <a:pt x="46914" y="50955"/>
                    </a:cubicBezTo>
                    <a:cubicBezTo>
                      <a:pt x="46847" y="51070"/>
                      <a:pt x="46770" y="51184"/>
                      <a:pt x="46694" y="51309"/>
                    </a:cubicBezTo>
                    <a:cubicBezTo>
                      <a:pt x="46588" y="51261"/>
                      <a:pt x="46502" y="51223"/>
                      <a:pt x="46407" y="51184"/>
                    </a:cubicBezTo>
                    <a:cubicBezTo>
                      <a:pt x="45966" y="50955"/>
                      <a:pt x="45526" y="50735"/>
                      <a:pt x="45086" y="50505"/>
                    </a:cubicBezTo>
                    <a:lnTo>
                      <a:pt x="33697" y="44485"/>
                    </a:lnTo>
                    <a:lnTo>
                      <a:pt x="23294" y="38982"/>
                    </a:lnTo>
                    <a:cubicBezTo>
                      <a:pt x="19610" y="37040"/>
                      <a:pt x="15935" y="35097"/>
                      <a:pt x="12260" y="33154"/>
                    </a:cubicBezTo>
                    <a:cubicBezTo>
                      <a:pt x="9379" y="31632"/>
                      <a:pt x="6508" y="30111"/>
                      <a:pt x="3627" y="28589"/>
                    </a:cubicBezTo>
                    <a:cubicBezTo>
                      <a:pt x="3082" y="28292"/>
                      <a:pt x="2527" y="28015"/>
                      <a:pt x="1981" y="27728"/>
                    </a:cubicBezTo>
                    <a:cubicBezTo>
                      <a:pt x="1886" y="27665"/>
                      <a:pt x="1779" y="27634"/>
                      <a:pt x="1672" y="27634"/>
                    </a:cubicBezTo>
                    <a:cubicBezTo>
                      <a:pt x="1520" y="27634"/>
                      <a:pt x="1370" y="27696"/>
                      <a:pt x="1263" y="27814"/>
                    </a:cubicBezTo>
                    <a:cubicBezTo>
                      <a:pt x="1235" y="27843"/>
                      <a:pt x="1206" y="27862"/>
                      <a:pt x="1177" y="27890"/>
                    </a:cubicBezTo>
                    <a:cubicBezTo>
                      <a:pt x="613" y="28512"/>
                      <a:pt x="230" y="29278"/>
                      <a:pt x="67" y="30101"/>
                    </a:cubicBezTo>
                    <a:cubicBezTo>
                      <a:pt x="0" y="30398"/>
                      <a:pt x="96" y="30551"/>
                      <a:pt x="383" y="30704"/>
                    </a:cubicBezTo>
                    <a:cubicBezTo>
                      <a:pt x="1177" y="31116"/>
                      <a:pt x="1962" y="31537"/>
                      <a:pt x="2756" y="31948"/>
                    </a:cubicBezTo>
                    <a:cubicBezTo>
                      <a:pt x="8164" y="34810"/>
                      <a:pt x="13561" y="37671"/>
                      <a:pt x="18968" y="40542"/>
                    </a:cubicBezTo>
                    <a:cubicBezTo>
                      <a:pt x="24452" y="43442"/>
                      <a:pt x="29936" y="46351"/>
                      <a:pt x="35410" y="49261"/>
                    </a:cubicBezTo>
                    <a:cubicBezTo>
                      <a:pt x="38109" y="50696"/>
                      <a:pt x="40817" y="52141"/>
                      <a:pt x="43526" y="53577"/>
                    </a:cubicBezTo>
                    <a:cubicBezTo>
                      <a:pt x="46206" y="54993"/>
                      <a:pt x="48895" y="56400"/>
                      <a:pt x="51574" y="57817"/>
                    </a:cubicBezTo>
                    <a:cubicBezTo>
                      <a:pt x="51756" y="57912"/>
                      <a:pt x="51938" y="57998"/>
                      <a:pt x="52120" y="58085"/>
                    </a:cubicBezTo>
                    <a:cubicBezTo>
                      <a:pt x="52436" y="57778"/>
                      <a:pt x="52589" y="57415"/>
                      <a:pt x="52723" y="57041"/>
                    </a:cubicBezTo>
                    <a:cubicBezTo>
                      <a:pt x="53173" y="55797"/>
                      <a:pt x="52704" y="54544"/>
                      <a:pt x="51536" y="53912"/>
                    </a:cubicBezTo>
                    <a:cubicBezTo>
                      <a:pt x="50637" y="53414"/>
                      <a:pt x="49727" y="52936"/>
                      <a:pt x="48818" y="52457"/>
                    </a:cubicBezTo>
                    <a:lnTo>
                      <a:pt x="48493" y="52275"/>
                    </a:lnTo>
                    <a:lnTo>
                      <a:pt x="48694" y="51893"/>
                    </a:lnTo>
                    <a:lnTo>
                      <a:pt x="61422" y="28063"/>
                    </a:lnTo>
                    <a:cubicBezTo>
                      <a:pt x="61853" y="27259"/>
                      <a:pt x="62284" y="26464"/>
                      <a:pt x="62705" y="25651"/>
                    </a:cubicBezTo>
                    <a:cubicBezTo>
                      <a:pt x="63174" y="24723"/>
                      <a:pt x="62992" y="23813"/>
                      <a:pt x="62217" y="23134"/>
                    </a:cubicBezTo>
                    <a:cubicBezTo>
                      <a:pt x="61977" y="22933"/>
                      <a:pt x="61719" y="22761"/>
                      <a:pt x="61441" y="22617"/>
                    </a:cubicBezTo>
                    <a:cubicBezTo>
                      <a:pt x="60207" y="21957"/>
                      <a:pt x="58953" y="21316"/>
                      <a:pt x="57709" y="20665"/>
                    </a:cubicBezTo>
                    <a:cubicBezTo>
                      <a:pt x="57604" y="20617"/>
                      <a:pt x="57508" y="20560"/>
                      <a:pt x="57393" y="20493"/>
                    </a:cubicBezTo>
                    <a:cubicBezTo>
                      <a:pt x="57900" y="19555"/>
                      <a:pt x="58379" y="18655"/>
                      <a:pt x="58857" y="17756"/>
                    </a:cubicBezTo>
                    <a:cubicBezTo>
                      <a:pt x="59145" y="17669"/>
                      <a:pt x="59422" y="17583"/>
                      <a:pt x="59594" y="17344"/>
                    </a:cubicBezTo>
                    <a:cubicBezTo>
                      <a:pt x="59719" y="17143"/>
                      <a:pt x="59834" y="16923"/>
                      <a:pt x="59939" y="16703"/>
                    </a:cubicBezTo>
                    <a:cubicBezTo>
                      <a:pt x="60073" y="16435"/>
                      <a:pt x="60054" y="16119"/>
                      <a:pt x="59882" y="15870"/>
                    </a:cubicBezTo>
                    <a:cubicBezTo>
                      <a:pt x="59728" y="15612"/>
                      <a:pt x="59547" y="15373"/>
                      <a:pt x="59346" y="15152"/>
                    </a:cubicBezTo>
                    <a:cubicBezTo>
                      <a:pt x="58848" y="14645"/>
                      <a:pt x="58283" y="14215"/>
                      <a:pt x="57661" y="13880"/>
                    </a:cubicBezTo>
                    <a:cubicBezTo>
                      <a:pt x="56781" y="13363"/>
                      <a:pt x="55862" y="12961"/>
                      <a:pt x="54848" y="12817"/>
                    </a:cubicBezTo>
                    <a:cubicBezTo>
                      <a:pt x="54697" y="12794"/>
                      <a:pt x="54546" y="12781"/>
                      <a:pt x="54396" y="12781"/>
                    </a:cubicBezTo>
                    <a:cubicBezTo>
                      <a:pt x="54297" y="12781"/>
                      <a:pt x="54199" y="12787"/>
                      <a:pt x="54101" y="12798"/>
                    </a:cubicBezTo>
                    <a:cubicBezTo>
                      <a:pt x="53335" y="12875"/>
                      <a:pt x="52838" y="13631"/>
                      <a:pt x="53039" y="14358"/>
                    </a:cubicBezTo>
                    <a:cubicBezTo>
                      <a:pt x="53058" y="14435"/>
                      <a:pt x="53077" y="14511"/>
                      <a:pt x="53096" y="14578"/>
                    </a:cubicBezTo>
                    <a:cubicBezTo>
                      <a:pt x="52838" y="15191"/>
                      <a:pt x="51699" y="17248"/>
                      <a:pt x="51536" y="17392"/>
                    </a:cubicBezTo>
                    <a:cubicBezTo>
                      <a:pt x="51192" y="17277"/>
                      <a:pt x="45631" y="14329"/>
                      <a:pt x="45497" y="14186"/>
                    </a:cubicBezTo>
                    <a:cubicBezTo>
                      <a:pt x="45995" y="13258"/>
                      <a:pt x="46493" y="12320"/>
                      <a:pt x="47000" y="11382"/>
                    </a:cubicBezTo>
                    <a:cubicBezTo>
                      <a:pt x="47096" y="11343"/>
                      <a:pt x="47201" y="11315"/>
                      <a:pt x="47297" y="11276"/>
                    </a:cubicBezTo>
                    <a:cubicBezTo>
                      <a:pt x="47632" y="11162"/>
                      <a:pt x="47890" y="10884"/>
                      <a:pt x="47986" y="10540"/>
                    </a:cubicBezTo>
                    <a:cubicBezTo>
                      <a:pt x="48091" y="10138"/>
                      <a:pt x="48091" y="9755"/>
                      <a:pt x="47842" y="9420"/>
                    </a:cubicBezTo>
                    <a:cubicBezTo>
                      <a:pt x="47612" y="9104"/>
                      <a:pt x="47354" y="8798"/>
                      <a:pt x="47067" y="8530"/>
                    </a:cubicBezTo>
                    <a:cubicBezTo>
                      <a:pt x="46273" y="7831"/>
                      <a:pt x="45373" y="7286"/>
                      <a:pt x="44397" y="6903"/>
                    </a:cubicBezTo>
                    <a:cubicBezTo>
                      <a:pt x="43851" y="6673"/>
                      <a:pt x="43277" y="6520"/>
                      <a:pt x="42684" y="6453"/>
                    </a:cubicBezTo>
                    <a:cubicBezTo>
                      <a:pt x="42569" y="6441"/>
                      <a:pt x="42463" y="6434"/>
                      <a:pt x="42366" y="6434"/>
                    </a:cubicBezTo>
                    <a:cubicBezTo>
                      <a:pt x="41771" y="6434"/>
                      <a:pt x="41468" y="6673"/>
                      <a:pt x="41172" y="7314"/>
                    </a:cubicBezTo>
                    <a:cubicBezTo>
                      <a:pt x="41047" y="7563"/>
                      <a:pt x="41018" y="7860"/>
                      <a:pt x="41095" y="8128"/>
                    </a:cubicBezTo>
                    <a:cubicBezTo>
                      <a:pt x="41114" y="8204"/>
                      <a:pt x="41133" y="8281"/>
                      <a:pt x="41152" y="8348"/>
                    </a:cubicBezTo>
                    <a:lnTo>
                      <a:pt x="39650" y="11162"/>
                    </a:lnTo>
                    <a:cubicBezTo>
                      <a:pt x="39238" y="11008"/>
                      <a:pt x="33735" y="8080"/>
                      <a:pt x="33601" y="7936"/>
                    </a:cubicBezTo>
                    <a:lnTo>
                      <a:pt x="35200" y="4951"/>
                    </a:lnTo>
                    <a:cubicBezTo>
                      <a:pt x="35295" y="4922"/>
                      <a:pt x="35382" y="4884"/>
                      <a:pt x="35477" y="4855"/>
                    </a:cubicBezTo>
                    <a:cubicBezTo>
                      <a:pt x="35850" y="4730"/>
                      <a:pt x="36138" y="4415"/>
                      <a:pt x="36214" y="4022"/>
                    </a:cubicBezTo>
                    <a:cubicBezTo>
                      <a:pt x="36300" y="3659"/>
                      <a:pt x="36281" y="3304"/>
                      <a:pt x="36061" y="2989"/>
                    </a:cubicBezTo>
                    <a:cubicBezTo>
                      <a:pt x="35812" y="2663"/>
                      <a:pt x="35544" y="2357"/>
                      <a:pt x="35248" y="2079"/>
                    </a:cubicBezTo>
                    <a:cubicBezTo>
                      <a:pt x="34463" y="1390"/>
                      <a:pt x="33573" y="845"/>
                      <a:pt x="32606" y="472"/>
                    </a:cubicBezTo>
                    <a:cubicBezTo>
                      <a:pt x="32042" y="232"/>
                      <a:pt x="31448" y="70"/>
                      <a:pt x="30836" y="12"/>
                    </a:cubicBezTo>
                    <a:cubicBezTo>
                      <a:pt x="30743" y="4"/>
                      <a:pt x="30657" y="0"/>
                      <a:pt x="30577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8975475" y="1140356"/>
                <a:ext cx="115613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2696" extrusionOk="0">
                    <a:moveTo>
                      <a:pt x="1548" y="270"/>
                    </a:moveTo>
                    <a:cubicBezTo>
                      <a:pt x="1720" y="270"/>
                      <a:pt x="1895" y="312"/>
                      <a:pt x="2058" y="401"/>
                    </a:cubicBezTo>
                    <a:cubicBezTo>
                      <a:pt x="2585" y="679"/>
                      <a:pt x="2786" y="1339"/>
                      <a:pt x="2508" y="1865"/>
                    </a:cubicBezTo>
                    <a:cubicBezTo>
                      <a:pt x="2308" y="2253"/>
                      <a:pt x="1933" y="2416"/>
                      <a:pt x="1577" y="2416"/>
                    </a:cubicBezTo>
                    <a:cubicBezTo>
                      <a:pt x="1387" y="2416"/>
                      <a:pt x="1203" y="2370"/>
                      <a:pt x="1053" y="2287"/>
                    </a:cubicBezTo>
                    <a:cubicBezTo>
                      <a:pt x="527" y="2009"/>
                      <a:pt x="336" y="1358"/>
                      <a:pt x="613" y="841"/>
                    </a:cubicBezTo>
                    <a:cubicBezTo>
                      <a:pt x="798" y="478"/>
                      <a:pt x="1165" y="270"/>
                      <a:pt x="1548" y="270"/>
                    </a:cubicBezTo>
                    <a:close/>
                    <a:moveTo>
                      <a:pt x="1555" y="1"/>
                    </a:moveTo>
                    <a:cubicBezTo>
                      <a:pt x="1067" y="1"/>
                      <a:pt x="597" y="261"/>
                      <a:pt x="345" y="717"/>
                    </a:cubicBezTo>
                    <a:cubicBezTo>
                      <a:pt x="1" y="1377"/>
                      <a:pt x="249" y="2191"/>
                      <a:pt x="910" y="2545"/>
                    </a:cubicBezTo>
                    <a:cubicBezTo>
                      <a:pt x="1106" y="2647"/>
                      <a:pt x="1316" y="2696"/>
                      <a:pt x="1522" y="2696"/>
                    </a:cubicBezTo>
                    <a:cubicBezTo>
                      <a:pt x="2011" y="2696"/>
                      <a:pt x="2483" y="2425"/>
                      <a:pt x="2719" y="1961"/>
                    </a:cubicBezTo>
                    <a:cubicBezTo>
                      <a:pt x="3082" y="1320"/>
                      <a:pt x="2843" y="506"/>
                      <a:pt x="2202" y="162"/>
                    </a:cubicBezTo>
                    <a:cubicBezTo>
                      <a:pt x="1995" y="53"/>
                      <a:pt x="1773" y="1"/>
                      <a:pt x="1555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9177900" y="1164544"/>
                <a:ext cx="95475" cy="83813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235" extrusionOk="0">
                    <a:moveTo>
                      <a:pt x="1297" y="284"/>
                    </a:moveTo>
                    <a:cubicBezTo>
                      <a:pt x="1428" y="284"/>
                      <a:pt x="1563" y="316"/>
                      <a:pt x="1694" y="388"/>
                    </a:cubicBezTo>
                    <a:cubicBezTo>
                      <a:pt x="2087" y="608"/>
                      <a:pt x="2240" y="1106"/>
                      <a:pt x="2020" y="1508"/>
                    </a:cubicBezTo>
                    <a:cubicBezTo>
                      <a:pt x="1860" y="1801"/>
                      <a:pt x="1580" y="1941"/>
                      <a:pt x="1301" y="1941"/>
                    </a:cubicBezTo>
                    <a:cubicBezTo>
                      <a:pt x="961" y="1941"/>
                      <a:pt x="623" y="1734"/>
                      <a:pt x="508" y="1345"/>
                    </a:cubicBezTo>
                    <a:cubicBezTo>
                      <a:pt x="339" y="787"/>
                      <a:pt x="781" y="284"/>
                      <a:pt x="1297" y="284"/>
                    </a:cubicBezTo>
                    <a:close/>
                    <a:moveTo>
                      <a:pt x="1277" y="1"/>
                    </a:moveTo>
                    <a:cubicBezTo>
                      <a:pt x="881" y="1"/>
                      <a:pt x="494" y="216"/>
                      <a:pt x="287" y="589"/>
                    </a:cubicBezTo>
                    <a:cubicBezTo>
                      <a:pt x="0" y="1144"/>
                      <a:pt x="211" y="1823"/>
                      <a:pt x="766" y="2120"/>
                    </a:cubicBezTo>
                    <a:cubicBezTo>
                      <a:pt x="924" y="2198"/>
                      <a:pt x="1091" y="2234"/>
                      <a:pt x="1256" y="2234"/>
                    </a:cubicBezTo>
                    <a:cubicBezTo>
                      <a:pt x="1662" y="2234"/>
                      <a:pt x="2055" y="2013"/>
                      <a:pt x="2259" y="1632"/>
                    </a:cubicBezTo>
                    <a:cubicBezTo>
                      <a:pt x="2546" y="1086"/>
                      <a:pt x="2335" y="417"/>
                      <a:pt x="1790" y="129"/>
                    </a:cubicBezTo>
                    <a:cubicBezTo>
                      <a:pt x="1627" y="42"/>
                      <a:pt x="1451" y="1"/>
                      <a:pt x="1277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9169988" y="1067644"/>
                <a:ext cx="84450" cy="6776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807" extrusionOk="0">
                    <a:moveTo>
                      <a:pt x="1150" y="260"/>
                    </a:moveTo>
                    <a:cubicBezTo>
                      <a:pt x="1254" y="260"/>
                      <a:pt x="1359" y="286"/>
                      <a:pt x="1455" y="340"/>
                    </a:cubicBezTo>
                    <a:cubicBezTo>
                      <a:pt x="1762" y="512"/>
                      <a:pt x="1867" y="905"/>
                      <a:pt x="1685" y="1211"/>
                    </a:cubicBezTo>
                    <a:cubicBezTo>
                      <a:pt x="1563" y="1411"/>
                      <a:pt x="1349" y="1524"/>
                      <a:pt x="1132" y="1524"/>
                    </a:cubicBezTo>
                    <a:cubicBezTo>
                      <a:pt x="1027" y="1524"/>
                      <a:pt x="921" y="1497"/>
                      <a:pt x="824" y="1441"/>
                    </a:cubicBezTo>
                    <a:cubicBezTo>
                      <a:pt x="527" y="1268"/>
                      <a:pt x="431" y="895"/>
                      <a:pt x="594" y="598"/>
                    </a:cubicBezTo>
                    <a:cubicBezTo>
                      <a:pt x="706" y="382"/>
                      <a:pt x="925" y="260"/>
                      <a:pt x="1150" y="260"/>
                    </a:cubicBezTo>
                    <a:close/>
                    <a:moveTo>
                      <a:pt x="1138" y="0"/>
                    </a:moveTo>
                    <a:cubicBezTo>
                      <a:pt x="1049" y="0"/>
                      <a:pt x="956" y="14"/>
                      <a:pt x="862" y="43"/>
                    </a:cubicBezTo>
                    <a:cubicBezTo>
                      <a:pt x="96" y="283"/>
                      <a:pt x="1" y="1326"/>
                      <a:pt x="709" y="1699"/>
                    </a:cubicBezTo>
                    <a:cubicBezTo>
                      <a:pt x="844" y="1772"/>
                      <a:pt x="989" y="1807"/>
                      <a:pt x="1132" y="1807"/>
                    </a:cubicBezTo>
                    <a:cubicBezTo>
                      <a:pt x="1457" y="1807"/>
                      <a:pt x="1772" y="1628"/>
                      <a:pt x="1924" y="1316"/>
                    </a:cubicBezTo>
                    <a:cubicBezTo>
                      <a:pt x="2252" y="695"/>
                      <a:pt x="1777" y="0"/>
                      <a:pt x="1138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9306750" y="1007456"/>
                <a:ext cx="26588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6" extrusionOk="0">
                    <a:moveTo>
                      <a:pt x="183" y="0"/>
                    </a:moveTo>
                    <a:cubicBezTo>
                      <a:pt x="119" y="0"/>
                      <a:pt x="57" y="13"/>
                      <a:pt x="0" y="41"/>
                    </a:cubicBezTo>
                    <a:cubicBezTo>
                      <a:pt x="48" y="280"/>
                      <a:pt x="268" y="289"/>
                      <a:pt x="431" y="366"/>
                    </a:cubicBezTo>
                    <a:cubicBezTo>
                      <a:pt x="482" y="386"/>
                      <a:pt x="536" y="415"/>
                      <a:pt x="587" y="415"/>
                    </a:cubicBezTo>
                    <a:cubicBezTo>
                      <a:pt x="631" y="415"/>
                      <a:pt x="673" y="394"/>
                      <a:pt x="708" y="328"/>
                    </a:cubicBezTo>
                    <a:cubicBezTo>
                      <a:pt x="606" y="131"/>
                      <a:pt x="387" y="0"/>
                      <a:pt x="183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9351600" y="984919"/>
                <a:ext cx="158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78" extrusionOk="0">
                    <a:moveTo>
                      <a:pt x="421" y="0"/>
                    </a:moveTo>
                    <a:cubicBezTo>
                      <a:pt x="182" y="10"/>
                      <a:pt x="0" y="287"/>
                      <a:pt x="29" y="575"/>
                    </a:cubicBezTo>
                    <a:cubicBezTo>
                      <a:pt x="45" y="576"/>
                      <a:pt x="61" y="577"/>
                      <a:pt x="76" y="577"/>
                    </a:cubicBezTo>
                    <a:cubicBezTo>
                      <a:pt x="285" y="577"/>
                      <a:pt x="395" y="393"/>
                      <a:pt x="421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9362738" y="1030819"/>
                <a:ext cx="22988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357" extrusionOk="0">
                    <a:moveTo>
                      <a:pt x="188" y="0"/>
                    </a:moveTo>
                    <a:cubicBezTo>
                      <a:pt x="133" y="0"/>
                      <a:pt x="71" y="52"/>
                      <a:pt x="0" y="87"/>
                    </a:cubicBezTo>
                    <a:cubicBezTo>
                      <a:pt x="167" y="273"/>
                      <a:pt x="295" y="356"/>
                      <a:pt x="421" y="356"/>
                    </a:cubicBezTo>
                    <a:cubicBezTo>
                      <a:pt x="484" y="356"/>
                      <a:pt x="546" y="336"/>
                      <a:pt x="613" y="298"/>
                    </a:cubicBezTo>
                    <a:cubicBezTo>
                      <a:pt x="546" y="126"/>
                      <a:pt x="392" y="1"/>
                      <a:pt x="201" y="1"/>
                    </a:cubicBezTo>
                    <a:cubicBezTo>
                      <a:pt x="197" y="1"/>
                      <a:pt x="192" y="0"/>
                      <a:pt x="188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9326813" y="1041956"/>
                <a:ext cx="15488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80" extrusionOk="0">
                    <a:moveTo>
                      <a:pt x="412" y="1"/>
                    </a:moveTo>
                    <a:lnTo>
                      <a:pt x="412" y="1"/>
                    </a:lnTo>
                    <a:cubicBezTo>
                      <a:pt x="326" y="11"/>
                      <a:pt x="240" y="1"/>
                      <a:pt x="221" y="30"/>
                    </a:cubicBezTo>
                    <a:cubicBezTo>
                      <a:pt x="116" y="154"/>
                      <a:pt x="1" y="288"/>
                      <a:pt x="49" y="479"/>
                    </a:cubicBezTo>
                    <a:cubicBezTo>
                      <a:pt x="259" y="479"/>
                      <a:pt x="326" y="384"/>
                      <a:pt x="412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8396250" y="1692619"/>
                <a:ext cx="17963" cy="28763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67" extrusionOk="0">
                    <a:moveTo>
                      <a:pt x="354" y="1"/>
                    </a:moveTo>
                    <a:lnTo>
                      <a:pt x="354" y="1"/>
                    </a:lnTo>
                    <a:cubicBezTo>
                      <a:pt x="115" y="49"/>
                      <a:pt x="0" y="393"/>
                      <a:pt x="144" y="766"/>
                    </a:cubicBezTo>
                    <a:cubicBezTo>
                      <a:pt x="220" y="690"/>
                      <a:pt x="306" y="642"/>
                      <a:pt x="326" y="575"/>
                    </a:cubicBezTo>
                    <a:cubicBezTo>
                      <a:pt x="364" y="393"/>
                      <a:pt x="479" y="202"/>
                      <a:pt x="354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8229338" y="1739494"/>
                <a:ext cx="26963" cy="1173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13" extrusionOk="0">
                    <a:moveTo>
                      <a:pt x="501" y="1"/>
                    </a:moveTo>
                    <a:cubicBezTo>
                      <a:pt x="410" y="1"/>
                      <a:pt x="313" y="33"/>
                      <a:pt x="221" y="33"/>
                    </a:cubicBezTo>
                    <a:cubicBezTo>
                      <a:pt x="116" y="43"/>
                      <a:pt x="1" y="62"/>
                      <a:pt x="20" y="234"/>
                    </a:cubicBezTo>
                    <a:cubicBezTo>
                      <a:pt x="128" y="286"/>
                      <a:pt x="232" y="312"/>
                      <a:pt x="328" y="312"/>
                    </a:cubicBezTo>
                    <a:cubicBezTo>
                      <a:pt x="480" y="312"/>
                      <a:pt x="613" y="248"/>
                      <a:pt x="719" y="119"/>
                    </a:cubicBezTo>
                    <a:cubicBezTo>
                      <a:pt x="656" y="26"/>
                      <a:pt x="581" y="1"/>
                      <a:pt x="501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8254838" y="1696219"/>
                <a:ext cx="1691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19" extrusionOk="0">
                    <a:moveTo>
                      <a:pt x="192" y="1"/>
                    </a:moveTo>
                    <a:cubicBezTo>
                      <a:pt x="0" y="154"/>
                      <a:pt x="115" y="345"/>
                      <a:pt x="125" y="527"/>
                    </a:cubicBezTo>
                    <a:cubicBezTo>
                      <a:pt x="134" y="627"/>
                      <a:pt x="169" y="719"/>
                      <a:pt x="297" y="719"/>
                    </a:cubicBezTo>
                    <a:cubicBezTo>
                      <a:pt x="303" y="719"/>
                      <a:pt x="310" y="719"/>
                      <a:pt x="316" y="718"/>
                    </a:cubicBezTo>
                    <a:cubicBezTo>
                      <a:pt x="450" y="479"/>
                      <a:pt x="402" y="182"/>
                      <a:pt x="192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8264513" y="1756144"/>
                <a:ext cx="15488" cy="2516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671" extrusionOk="0">
                    <a:moveTo>
                      <a:pt x="213" y="0"/>
                    </a:moveTo>
                    <a:cubicBezTo>
                      <a:pt x="94" y="0"/>
                      <a:pt x="68" y="91"/>
                      <a:pt x="77" y="183"/>
                    </a:cubicBezTo>
                    <a:cubicBezTo>
                      <a:pt x="77" y="355"/>
                      <a:pt x="1" y="546"/>
                      <a:pt x="192" y="671"/>
                    </a:cubicBezTo>
                    <a:cubicBezTo>
                      <a:pt x="393" y="498"/>
                      <a:pt x="412" y="192"/>
                      <a:pt x="231" y="1"/>
                    </a:cubicBezTo>
                    <a:cubicBezTo>
                      <a:pt x="224" y="0"/>
                      <a:pt x="218" y="0"/>
                      <a:pt x="213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8357850" y="1718944"/>
                <a:ext cx="24413" cy="1293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45" extrusionOk="0">
                    <a:moveTo>
                      <a:pt x="159" y="0"/>
                    </a:moveTo>
                    <a:cubicBezTo>
                      <a:pt x="106" y="0"/>
                      <a:pt x="53" y="6"/>
                      <a:pt x="0" y="17"/>
                    </a:cubicBezTo>
                    <a:cubicBezTo>
                      <a:pt x="115" y="246"/>
                      <a:pt x="239" y="323"/>
                      <a:pt x="431" y="342"/>
                    </a:cubicBezTo>
                    <a:cubicBezTo>
                      <a:pt x="446" y="344"/>
                      <a:pt x="461" y="345"/>
                      <a:pt x="477" y="345"/>
                    </a:cubicBezTo>
                    <a:cubicBezTo>
                      <a:pt x="555" y="345"/>
                      <a:pt x="627" y="316"/>
                      <a:pt x="651" y="179"/>
                    </a:cubicBezTo>
                    <a:cubicBezTo>
                      <a:pt x="511" y="61"/>
                      <a:pt x="337" y="0"/>
                      <a:pt x="159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8284275" y="1727456"/>
                <a:ext cx="2445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04" extrusionOk="0">
                    <a:moveTo>
                      <a:pt x="366" y="0"/>
                    </a:moveTo>
                    <a:cubicBezTo>
                      <a:pt x="219" y="0"/>
                      <a:pt x="74" y="78"/>
                      <a:pt x="0" y="220"/>
                    </a:cubicBezTo>
                    <a:cubicBezTo>
                      <a:pt x="82" y="276"/>
                      <a:pt x="176" y="303"/>
                      <a:pt x="269" y="303"/>
                    </a:cubicBezTo>
                    <a:cubicBezTo>
                      <a:pt x="414" y="303"/>
                      <a:pt x="558" y="238"/>
                      <a:pt x="651" y="115"/>
                    </a:cubicBezTo>
                    <a:cubicBezTo>
                      <a:pt x="569" y="37"/>
                      <a:pt x="467" y="0"/>
                      <a:pt x="366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8385825" y="1744294"/>
                <a:ext cx="15488" cy="21938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85" extrusionOk="0">
                    <a:moveTo>
                      <a:pt x="221" y="1"/>
                    </a:moveTo>
                    <a:cubicBezTo>
                      <a:pt x="68" y="154"/>
                      <a:pt x="1" y="374"/>
                      <a:pt x="39" y="585"/>
                    </a:cubicBezTo>
                    <a:cubicBezTo>
                      <a:pt x="202" y="575"/>
                      <a:pt x="336" y="451"/>
                      <a:pt x="355" y="288"/>
                    </a:cubicBezTo>
                    <a:cubicBezTo>
                      <a:pt x="374" y="173"/>
                      <a:pt x="412" y="49"/>
                      <a:pt x="221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8412750" y="1727456"/>
                <a:ext cx="21938" cy="1121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299" extrusionOk="0">
                    <a:moveTo>
                      <a:pt x="222" y="1"/>
                    </a:moveTo>
                    <a:cubicBezTo>
                      <a:pt x="152" y="1"/>
                      <a:pt x="79" y="20"/>
                      <a:pt x="0" y="77"/>
                    </a:cubicBezTo>
                    <a:cubicBezTo>
                      <a:pt x="85" y="231"/>
                      <a:pt x="183" y="298"/>
                      <a:pt x="308" y="298"/>
                    </a:cubicBezTo>
                    <a:cubicBezTo>
                      <a:pt x="338" y="298"/>
                      <a:pt x="369" y="295"/>
                      <a:pt x="402" y="287"/>
                    </a:cubicBezTo>
                    <a:cubicBezTo>
                      <a:pt x="508" y="268"/>
                      <a:pt x="584" y="220"/>
                      <a:pt x="527" y="77"/>
                    </a:cubicBezTo>
                    <a:cubicBezTo>
                      <a:pt x="428" y="48"/>
                      <a:pt x="329" y="1"/>
                      <a:pt x="222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8635275" y="1236281"/>
                <a:ext cx="27300" cy="1398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73" extrusionOk="0">
                    <a:moveTo>
                      <a:pt x="142" y="1"/>
                    </a:moveTo>
                    <a:cubicBezTo>
                      <a:pt x="95" y="1"/>
                      <a:pt x="48" y="6"/>
                      <a:pt x="0" y="16"/>
                    </a:cubicBezTo>
                    <a:cubicBezTo>
                      <a:pt x="38" y="217"/>
                      <a:pt x="230" y="236"/>
                      <a:pt x="364" y="293"/>
                    </a:cubicBezTo>
                    <a:cubicBezTo>
                      <a:pt x="437" y="318"/>
                      <a:pt x="514" y="373"/>
                      <a:pt x="592" y="373"/>
                    </a:cubicBezTo>
                    <a:cubicBezTo>
                      <a:pt x="637" y="373"/>
                      <a:pt x="682" y="355"/>
                      <a:pt x="727" y="303"/>
                    </a:cubicBezTo>
                    <a:cubicBezTo>
                      <a:pt x="585" y="112"/>
                      <a:pt x="370" y="1"/>
                      <a:pt x="142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9078113" y="1477819"/>
                <a:ext cx="26963" cy="122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7" extrusionOk="0">
                    <a:moveTo>
                      <a:pt x="143" y="1"/>
                    </a:moveTo>
                    <a:cubicBezTo>
                      <a:pt x="96" y="1"/>
                      <a:pt x="48" y="6"/>
                      <a:pt x="1" y="15"/>
                    </a:cubicBezTo>
                    <a:cubicBezTo>
                      <a:pt x="78" y="193"/>
                      <a:pt x="323" y="327"/>
                      <a:pt x="556" y="327"/>
                    </a:cubicBezTo>
                    <a:cubicBezTo>
                      <a:pt x="612" y="327"/>
                      <a:pt x="667" y="319"/>
                      <a:pt x="719" y="302"/>
                    </a:cubicBezTo>
                    <a:cubicBezTo>
                      <a:pt x="584" y="112"/>
                      <a:pt x="370" y="1"/>
                      <a:pt x="143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9013163" y="1347956"/>
                <a:ext cx="126375" cy="63713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699" extrusionOk="0">
                    <a:moveTo>
                      <a:pt x="93" y="0"/>
                    </a:moveTo>
                    <a:cubicBezTo>
                      <a:pt x="62" y="0"/>
                      <a:pt x="31" y="2"/>
                      <a:pt x="1" y="4"/>
                    </a:cubicBezTo>
                    <a:cubicBezTo>
                      <a:pt x="58" y="100"/>
                      <a:pt x="68" y="129"/>
                      <a:pt x="77" y="129"/>
                    </a:cubicBezTo>
                    <a:cubicBezTo>
                      <a:pt x="115" y="148"/>
                      <a:pt x="144" y="167"/>
                      <a:pt x="182" y="177"/>
                    </a:cubicBezTo>
                    <a:cubicBezTo>
                      <a:pt x="1235" y="502"/>
                      <a:pt x="2183" y="1038"/>
                      <a:pt x="3120" y="1603"/>
                    </a:cubicBezTo>
                    <a:cubicBezTo>
                      <a:pt x="3207" y="1641"/>
                      <a:pt x="3283" y="1670"/>
                      <a:pt x="3369" y="1698"/>
                    </a:cubicBezTo>
                    <a:cubicBezTo>
                      <a:pt x="3302" y="1469"/>
                      <a:pt x="3274" y="1430"/>
                      <a:pt x="3063" y="1287"/>
                    </a:cubicBezTo>
                    <a:cubicBezTo>
                      <a:pt x="2470" y="875"/>
                      <a:pt x="1809" y="579"/>
                      <a:pt x="1139" y="282"/>
                    </a:cubicBezTo>
                    <a:cubicBezTo>
                      <a:pt x="871" y="177"/>
                      <a:pt x="594" y="91"/>
                      <a:pt x="316" y="14"/>
                    </a:cubicBezTo>
                    <a:cubicBezTo>
                      <a:pt x="242" y="7"/>
                      <a:pt x="167" y="0"/>
                      <a:pt x="93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9040425" y="1175831"/>
                <a:ext cx="20138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24" extrusionOk="0">
                    <a:moveTo>
                      <a:pt x="39" y="1"/>
                    </a:moveTo>
                    <a:cubicBezTo>
                      <a:pt x="20" y="39"/>
                      <a:pt x="1" y="68"/>
                      <a:pt x="10" y="96"/>
                    </a:cubicBezTo>
                    <a:cubicBezTo>
                      <a:pt x="49" y="288"/>
                      <a:pt x="97" y="479"/>
                      <a:pt x="154" y="671"/>
                    </a:cubicBezTo>
                    <a:cubicBezTo>
                      <a:pt x="173" y="728"/>
                      <a:pt x="259" y="776"/>
                      <a:pt x="326" y="824"/>
                    </a:cubicBezTo>
                    <a:cubicBezTo>
                      <a:pt x="537" y="441"/>
                      <a:pt x="393" y="58"/>
                      <a:pt x="39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9224925" y="1194206"/>
                <a:ext cx="17250" cy="2688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717" extrusionOk="0">
                    <a:moveTo>
                      <a:pt x="265" y="1"/>
                    </a:moveTo>
                    <a:cubicBezTo>
                      <a:pt x="236" y="1"/>
                      <a:pt x="203" y="9"/>
                      <a:pt x="163" y="27"/>
                    </a:cubicBezTo>
                    <a:cubicBezTo>
                      <a:pt x="201" y="238"/>
                      <a:pt x="0" y="477"/>
                      <a:pt x="230" y="717"/>
                    </a:cubicBezTo>
                    <a:cubicBezTo>
                      <a:pt x="459" y="525"/>
                      <a:pt x="450" y="334"/>
                      <a:pt x="402" y="133"/>
                    </a:cubicBezTo>
                    <a:cubicBezTo>
                      <a:pt x="381" y="57"/>
                      <a:pt x="340" y="1"/>
                      <a:pt x="265" y="1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9215588" y="1092844"/>
                <a:ext cx="12938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482" extrusionOk="0">
                    <a:moveTo>
                      <a:pt x="134" y="0"/>
                    </a:moveTo>
                    <a:cubicBezTo>
                      <a:pt x="98" y="0"/>
                      <a:pt x="55" y="12"/>
                      <a:pt x="0" y="41"/>
                    </a:cubicBezTo>
                    <a:cubicBezTo>
                      <a:pt x="29" y="185"/>
                      <a:pt x="48" y="328"/>
                      <a:pt x="77" y="481"/>
                    </a:cubicBezTo>
                    <a:cubicBezTo>
                      <a:pt x="287" y="386"/>
                      <a:pt x="345" y="300"/>
                      <a:pt x="287" y="147"/>
                    </a:cubicBezTo>
                    <a:cubicBezTo>
                      <a:pt x="254" y="66"/>
                      <a:pt x="216" y="0"/>
                      <a:pt x="134" y="0"/>
                    </a:cubicBezTo>
                    <a:close/>
                  </a:path>
                </a:pathLst>
              </a:custGeom>
              <a:solidFill>
                <a:srgbClr val="2E2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675" y="616200"/>
            <a:ext cx="7799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edoka One"/>
              <a:buNone/>
              <a:defRPr sz="24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 sz="28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9" r:id="rId4"/>
    <p:sldLayoutId id="2147483661" r:id="rId5"/>
    <p:sldLayoutId id="2147483662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"/>
          <p:cNvSpPr txBox="1">
            <a:spLocks noGrp="1"/>
          </p:cNvSpPr>
          <p:nvPr>
            <p:ph type="ctrTitle"/>
          </p:nvPr>
        </p:nvSpPr>
        <p:spPr>
          <a:xfrm>
            <a:off x="1183121" y="606829"/>
            <a:ext cx="6755533" cy="399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Primary </a:t>
            </a:r>
            <a:r>
              <a:rPr lang="en" sz="5800" dirty="0" smtClean="0"/>
              <a:t>school registration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6;p3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37568" y="2344423"/>
            <a:ext cx="6175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1800" dirty="0" smtClean="0">
                <a:latin typeface="Montserrat" panose="020B0604020202020204" charset="0"/>
              </a:rPr>
              <a:t>This </a:t>
            </a:r>
            <a:r>
              <a:rPr lang="en-SG" sz="1800" dirty="0">
                <a:latin typeface="Montserrat" panose="020B0604020202020204" charset="0"/>
              </a:rPr>
              <a:t>suggests that parents have been consciously choosing </a:t>
            </a:r>
            <a:r>
              <a:rPr lang="en-SG" sz="1800" dirty="0" smtClean="0">
                <a:latin typeface="Montserrat" panose="020B0604020202020204" charset="0"/>
              </a:rPr>
              <a:t>oversubscribed schools, even though there are vacancies in nearby schools</a:t>
            </a:r>
            <a:endParaRPr lang="en-SG" sz="18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7"/>
          <p:cNvSpPr txBox="1">
            <a:spLocks noGrp="1"/>
          </p:cNvSpPr>
          <p:nvPr>
            <p:ph type="subTitle" idx="5"/>
          </p:nvPr>
        </p:nvSpPr>
        <p:spPr>
          <a:xfrm>
            <a:off x="-18063" y="3470496"/>
            <a:ext cx="2109600" cy="46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Attributes of schools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25" name="Google Shape;825;p37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</a:t>
            </a:r>
            <a:r>
              <a:rPr lang="en" dirty="0" smtClean="0"/>
              <a:t>  </a:t>
            </a:r>
            <a:endParaRPr dirty="0"/>
          </a:p>
        </p:txBody>
      </p:sp>
      <p:sp>
        <p:nvSpPr>
          <p:cNvPr id="826" name="Google Shape;826;p37"/>
          <p:cNvSpPr/>
          <p:nvPr/>
        </p:nvSpPr>
        <p:spPr>
          <a:xfrm>
            <a:off x="175919" y="1683048"/>
            <a:ext cx="1585973" cy="157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626675" y="2067143"/>
            <a:ext cx="696814" cy="80471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37"/>
          <p:cNvGrpSpPr/>
          <p:nvPr/>
        </p:nvGrpSpPr>
        <p:grpSpPr>
          <a:xfrm>
            <a:off x="7427825" y="207925"/>
            <a:ext cx="463175" cy="481100"/>
            <a:chOff x="7817200" y="299450"/>
            <a:chExt cx="463175" cy="481100"/>
          </a:xfrm>
        </p:grpSpPr>
        <p:sp>
          <p:nvSpPr>
            <p:cNvPr id="829" name="Google Shape;829;p37"/>
            <p:cNvSpPr/>
            <p:nvPr/>
          </p:nvSpPr>
          <p:spPr>
            <a:xfrm>
              <a:off x="7834725" y="334925"/>
              <a:ext cx="445650" cy="445625"/>
            </a:xfrm>
            <a:custGeom>
              <a:avLst/>
              <a:gdLst/>
              <a:ahLst/>
              <a:cxnLst/>
              <a:rect l="l" t="t" r="r" b="b"/>
              <a:pathLst>
                <a:path w="17826" h="17825" extrusionOk="0">
                  <a:moveTo>
                    <a:pt x="8913" y="0"/>
                  </a:moveTo>
                  <a:cubicBezTo>
                    <a:pt x="3982" y="0"/>
                    <a:pt x="1" y="3993"/>
                    <a:pt x="1" y="8912"/>
                  </a:cubicBezTo>
                  <a:cubicBezTo>
                    <a:pt x="1" y="13832"/>
                    <a:pt x="3982" y="17825"/>
                    <a:pt x="8913" y="17825"/>
                  </a:cubicBezTo>
                  <a:cubicBezTo>
                    <a:pt x="13833" y="17825"/>
                    <a:pt x="17825" y="13832"/>
                    <a:pt x="17825" y="8912"/>
                  </a:cubicBezTo>
                  <a:cubicBezTo>
                    <a:pt x="17825" y="3993"/>
                    <a:pt x="13833" y="0"/>
                    <a:pt x="8913" y="0"/>
                  </a:cubicBezTo>
                  <a:close/>
                </a:path>
              </a:pathLst>
            </a:custGeom>
            <a:solidFill>
              <a:srgbClr val="50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7817200" y="299450"/>
              <a:ext cx="453075" cy="445650"/>
            </a:xfrm>
            <a:custGeom>
              <a:avLst/>
              <a:gdLst/>
              <a:ahLst/>
              <a:cxnLst/>
              <a:rect l="l" t="t" r="r" b="b"/>
              <a:pathLst>
                <a:path w="18123" h="17826" extrusionOk="0">
                  <a:moveTo>
                    <a:pt x="9078" y="384"/>
                  </a:moveTo>
                  <a:cubicBezTo>
                    <a:pt x="13690" y="384"/>
                    <a:pt x="17493" y="4149"/>
                    <a:pt x="17540" y="8834"/>
                  </a:cubicBezTo>
                  <a:cubicBezTo>
                    <a:pt x="17599" y="13580"/>
                    <a:pt x="13678" y="17390"/>
                    <a:pt x="9053" y="17390"/>
                  </a:cubicBezTo>
                  <a:cubicBezTo>
                    <a:pt x="9046" y="17390"/>
                    <a:pt x="9039" y="17390"/>
                    <a:pt x="9032" y="17390"/>
                  </a:cubicBezTo>
                  <a:cubicBezTo>
                    <a:pt x="8990" y="17391"/>
                    <a:pt x="8947" y="17391"/>
                    <a:pt x="8905" y="17391"/>
                  </a:cubicBezTo>
                  <a:cubicBezTo>
                    <a:pt x="4374" y="17391"/>
                    <a:pt x="582" y="13616"/>
                    <a:pt x="512" y="9024"/>
                  </a:cubicBezTo>
                  <a:cubicBezTo>
                    <a:pt x="440" y="4307"/>
                    <a:pt x="4231" y="433"/>
                    <a:pt x="8949" y="385"/>
                  </a:cubicBezTo>
                  <a:cubicBezTo>
                    <a:pt x="8992" y="385"/>
                    <a:pt x="9035" y="384"/>
                    <a:pt x="9078" y="384"/>
                  </a:cubicBezTo>
                  <a:close/>
                  <a:moveTo>
                    <a:pt x="9010" y="1"/>
                  </a:moveTo>
                  <a:cubicBezTo>
                    <a:pt x="4170" y="1"/>
                    <a:pt x="201" y="3867"/>
                    <a:pt x="108" y="8739"/>
                  </a:cubicBezTo>
                  <a:cubicBezTo>
                    <a:pt x="1" y="13587"/>
                    <a:pt x="3815" y="17628"/>
                    <a:pt x="8663" y="17818"/>
                  </a:cubicBezTo>
                  <a:cubicBezTo>
                    <a:pt x="8792" y="17823"/>
                    <a:pt x="8920" y="17826"/>
                    <a:pt x="9047" y="17826"/>
                  </a:cubicBezTo>
                  <a:cubicBezTo>
                    <a:pt x="13707" y="17826"/>
                    <a:pt x="17666" y="14260"/>
                    <a:pt x="17908" y="9298"/>
                  </a:cubicBezTo>
                  <a:cubicBezTo>
                    <a:pt x="18122" y="4342"/>
                    <a:pt x="14248" y="160"/>
                    <a:pt x="9293" y="5"/>
                  </a:cubicBezTo>
                  <a:cubicBezTo>
                    <a:pt x="9198" y="2"/>
                    <a:pt x="9104" y="1"/>
                    <a:pt x="9010" y="1"/>
                  </a:cubicBezTo>
                  <a:close/>
                </a:path>
              </a:pathLst>
            </a:custGeom>
            <a:solidFill>
              <a:srgbClr val="2E2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37"/>
          <p:cNvSpPr/>
          <p:nvPr/>
        </p:nvSpPr>
        <p:spPr>
          <a:xfrm>
            <a:off x="-246525" y="3199275"/>
            <a:ext cx="456925" cy="451900"/>
          </a:xfrm>
          <a:custGeom>
            <a:avLst/>
            <a:gdLst/>
            <a:ahLst/>
            <a:cxnLst/>
            <a:rect l="l" t="t" r="r" b="b"/>
            <a:pathLst>
              <a:path w="18277" h="18076" extrusionOk="0">
                <a:moveTo>
                  <a:pt x="9057" y="635"/>
                </a:moveTo>
                <a:cubicBezTo>
                  <a:pt x="13678" y="635"/>
                  <a:pt x="17493" y="4391"/>
                  <a:pt x="17540" y="9084"/>
                </a:cubicBezTo>
                <a:cubicBezTo>
                  <a:pt x="17599" y="13842"/>
                  <a:pt x="13678" y="17652"/>
                  <a:pt x="9053" y="17652"/>
                </a:cubicBezTo>
                <a:cubicBezTo>
                  <a:pt x="9046" y="17652"/>
                  <a:pt x="9039" y="17652"/>
                  <a:pt x="9032" y="17652"/>
                </a:cubicBezTo>
                <a:cubicBezTo>
                  <a:pt x="8989" y="17652"/>
                  <a:pt x="8947" y="17653"/>
                  <a:pt x="8905" y="17653"/>
                </a:cubicBezTo>
                <a:cubicBezTo>
                  <a:pt x="4374" y="17653"/>
                  <a:pt x="582" y="13878"/>
                  <a:pt x="512" y="9286"/>
                </a:cubicBezTo>
                <a:cubicBezTo>
                  <a:pt x="440" y="4557"/>
                  <a:pt x="4219" y="683"/>
                  <a:pt x="8948" y="635"/>
                </a:cubicBezTo>
                <a:cubicBezTo>
                  <a:pt x="8985" y="635"/>
                  <a:pt x="9021" y="635"/>
                  <a:pt x="9057" y="635"/>
                </a:cubicBezTo>
                <a:close/>
                <a:moveTo>
                  <a:pt x="8995" y="1"/>
                </a:moveTo>
                <a:cubicBezTo>
                  <a:pt x="4068" y="1"/>
                  <a:pt x="61" y="4027"/>
                  <a:pt x="108" y="9001"/>
                </a:cubicBezTo>
                <a:cubicBezTo>
                  <a:pt x="1" y="13849"/>
                  <a:pt x="3815" y="17889"/>
                  <a:pt x="8663" y="18068"/>
                </a:cubicBezTo>
                <a:cubicBezTo>
                  <a:pt x="8792" y="18073"/>
                  <a:pt x="8920" y="18076"/>
                  <a:pt x="9048" y="18076"/>
                </a:cubicBezTo>
                <a:cubicBezTo>
                  <a:pt x="13708" y="18076"/>
                  <a:pt x="17665" y="14521"/>
                  <a:pt x="17908" y="9560"/>
                </a:cubicBezTo>
                <a:cubicBezTo>
                  <a:pt x="18277" y="4509"/>
                  <a:pt x="14355" y="160"/>
                  <a:pt x="9293" y="6"/>
                </a:cubicBezTo>
                <a:cubicBezTo>
                  <a:pt x="9193" y="2"/>
                  <a:pt x="9094" y="1"/>
                  <a:pt x="8995" y="1"/>
                </a:cubicBezTo>
                <a:close/>
              </a:path>
            </a:pathLst>
          </a:custGeom>
          <a:solidFill>
            <a:srgbClr val="2E2B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8270463" y="613863"/>
            <a:ext cx="320850" cy="318475"/>
          </a:xfrm>
          <a:custGeom>
            <a:avLst/>
            <a:gdLst/>
            <a:ahLst/>
            <a:cxnLst/>
            <a:rect l="l" t="t" r="r" b="b"/>
            <a:pathLst>
              <a:path w="12834" h="12739" fill="none" extrusionOk="0">
                <a:moveTo>
                  <a:pt x="2935" y="12739"/>
                </a:moveTo>
                <a:lnTo>
                  <a:pt x="2900" y="12739"/>
                </a:lnTo>
                <a:cubicBezTo>
                  <a:pt x="2519" y="12679"/>
                  <a:pt x="2151" y="12561"/>
                  <a:pt x="1806" y="12394"/>
                </a:cubicBezTo>
                <a:cubicBezTo>
                  <a:pt x="1497" y="12240"/>
                  <a:pt x="1200" y="12038"/>
                  <a:pt x="939" y="11800"/>
                </a:cubicBezTo>
                <a:cubicBezTo>
                  <a:pt x="701" y="11586"/>
                  <a:pt x="511" y="11337"/>
                  <a:pt x="357" y="11051"/>
                </a:cubicBezTo>
                <a:cubicBezTo>
                  <a:pt x="214" y="10802"/>
                  <a:pt x="143" y="10517"/>
                  <a:pt x="143" y="10220"/>
                </a:cubicBezTo>
                <a:cubicBezTo>
                  <a:pt x="143" y="9780"/>
                  <a:pt x="392" y="9281"/>
                  <a:pt x="915" y="8746"/>
                </a:cubicBezTo>
                <a:lnTo>
                  <a:pt x="3351" y="6156"/>
                </a:lnTo>
                <a:lnTo>
                  <a:pt x="83" y="2793"/>
                </a:lnTo>
                <a:cubicBezTo>
                  <a:pt x="24" y="2745"/>
                  <a:pt x="0" y="2662"/>
                  <a:pt x="24" y="2591"/>
                </a:cubicBezTo>
                <a:cubicBezTo>
                  <a:pt x="107" y="2282"/>
                  <a:pt x="226" y="1985"/>
                  <a:pt x="392" y="1712"/>
                </a:cubicBezTo>
                <a:cubicBezTo>
                  <a:pt x="547" y="1414"/>
                  <a:pt x="761" y="1153"/>
                  <a:pt x="998" y="927"/>
                </a:cubicBezTo>
                <a:cubicBezTo>
                  <a:pt x="1224" y="701"/>
                  <a:pt x="1486" y="523"/>
                  <a:pt x="1771" y="381"/>
                </a:cubicBezTo>
                <a:cubicBezTo>
                  <a:pt x="2044" y="238"/>
                  <a:pt x="2353" y="155"/>
                  <a:pt x="2662" y="155"/>
                </a:cubicBezTo>
                <a:cubicBezTo>
                  <a:pt x="3220" y="155"/>
                  <a:pt x="3743" y="404"/>
                  <a:pt x="4100" y="844"/>
                </a:cubicBezTo>
                <a:lnTo>
                  <a:pt x="6524" y="3470"/>
                </a:lnTo>
                <a:lnTo>
                  <a:pt x="9756" y="84"/>
                </a:lnTo>
                <a:cubicBezTo>
                  <a:pt x="9816" y="24"/>
                  <a:pt x="9899" y="0"/>
                  <a:pt x="9982" y="36"/>
                </a:cubicBezTo>
                <a:cubicBezTo>
                  <a:pt x="10588" y="226"/>
                  <a:pt x="11146" y="571"/>
                  <a:pt x="11586" y="1022"/>
                </a:cubicBezTo>
                <a:cubicBezTo>
                  <a:pt x="12038" y="1438"/>
                  <a:pt x="12311" y="2020"/>
                  <a:pt x="12323" y="2638"/>
                </a:cubicBezTo>
                <a:cubicBezTo>
                  <a:pt x="12311" y="2912"/>
                  <a:pt x="12252" y="3173"/>
                  <a:pt x="12133" y="3411"/>
                </a:cubicBezTo>
                <a:cubicBezTo>
                  <a:pt x="11978" y="3708"/>
                  <a:pt x="11776" y="3981"/>
                  <a:pt x="11539" y="4207"/>
                </a:cubicBezTo>
                <a:lnTo>
                  <a:pt x="9495" y="6322"/>
                </a:lnTo>
                <a:lnTo>
                  <a:pt x="12763" y="10089"/>
                </a:lnTo>
                <a:cubicBezTo>
                  <a:pt x="12810" y="10148"/>
                  <a:pt x="12834" y="10220"/>
                  <a:pt x="12810" y="10291"/>
                </a:cubicBezTo>
                <a:cubicBezTo>
                  <a:pt x="12632" y="10921"/>
                  <a:pt x="12287" y="11491"/>
                  <a:pt x="11812" y="11931"/>
                </a:cubicBezTo>
                <a:cubicBezTo>
                  <a:pt x="11337" y="12347"/>
                  <a:pt x="10742" y="12561"/>
                  <a:pt x="10113" y="12549"/>
                </a:cubicBezTo>
                <a:cubicBezTo>
                  <a:pt x="9827" y="12537"/>
                  <a:pt x="9554" y="12477"/>
                  <a:pt x="9293" y="12359"/>
                </a:cubicBezTo>
                <a:cubicBezTo>
                  <a:pt x="8972" y="12216"/>
                  <a:pt x="8687" y="12002"/>
                  <a:pt x="8473" y="11717"/>
                </a:cubicBezTo>
                <a:lnTo>
                  <a:pt x="6346" y="9150"/>
                </a:lnTo>
                <a:lnTo>
                  <a:pt x="3102" y="12668"/>
                </a:lnTo>
                <a:cubicBezTo>
                  <a:pt x="3054" y="12715"/>
                  <a:pt x="2995" y="12739"/>
                  <a:pt x="2935" y="12739"/>
                </a:cubicBezTo>
                <a:close/>
                <a:moveTo>
                  <a:pt x="1093" y="8901"/>
                </a:moveTo>
                <a:close/>
              </a:path>
            </a:pathLst>
          </a:custGeom>
          <a:noFill/>
          <a:ln w="11300" cap="rnd" cmpd="sng">
            <a:solidFill>
              <a:srgbClr val="2E2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7154000" y="1006200"/>
            <a:ext cx="357100" cy="343625"/>
          </a:xfrm>
          <a:custGeom>
            <a:avLst/>
            <a:gdLst/>
            <a:ahLst/>
            <a:cxnLst/>
            <a:rect l="l" t="t" r="r" b="b"/>
            <a:pathLst>
              <a:path w="14284" h="13745" extrusionOk="0">
                <a:moveTo>
                  <a:pt x="7427" y="424"/>
                </a:moveTo>
                <a:cubicBezTo>
                  <a:pt x="10992" y="435"/>
                  <a:pt x="13868" y="3335"/>
                  <a:pt x="13856" y="6900"/>
                </a:cubicBezTo>
                <a:cubicBezTo>
                  <a:pt x="13880" y="10486"/>
                  <a:pt x="10992" y="13400"/>
                  <a:pt x="7423" y="13400"/>
                </a:cubicBezTo>
                <a:cubicBezTo>
                  <a:pt x="7409" y="13400"/>
                  <a:pt x="7394" y="13400"/>
                  <a:pt x="7380" y="13400"/>
                </a:cubicBezTo>
                <a:cubicBezTo>
                  <a:pt x="3791" y="13388"/>
                  <a:pt x="904" y="10429"/>
                  <a:pt x="975" y="6840"/>
                </a:cubicBezTo>
                <a:cubicBezTo>
                  <a:pt x="963" y="3299"/>
                  <a:pt x="3874" y="424"/>
                  <a:pt x="7427" y="424"/>
                </a:cubicBezTo>
                <a:close/>
                <a:moveTo>
                  <a:pt x="7421" y="1"/>
                </a:moveTo>
                <a:cubicBezTo>
                  <a:pt x="5618" y="1"/>
                  <a:pt x="3842" y="710"/>
                  <a:pt x="2520" y="2040"/>
                </a:cubicBezTo>
                <a:cubicBezTo>
                  <a:pt x="571" y="4012"/>
                  <a:pt x="1" y="6971"/>
                  <a:pt x="1070" y="9538"/>
                </a:cubicBezTo>
                <a:cubicBezTo>
                  <a:pt x="2148" y="12095"/>
                  <a:pt x="4653" y="13744"/>
                  <a:pt x="7421" y="13744"/>
                </a:cubicBezTo>
                <a:cubicBezTo>
                  <a:pt x="7431" y="13744"/>
                  <a:pt x="7441" y="13744"/>
                  <a:pt x="7451" y="13744"/>
                </a:cubicBezTo>
                <a:cubicBezTo>
                  <a:pt x="11218" y="13744"/>
                  <a:pt x="14284" y="10655"/>
                  <a:pt x="14284" y="6840"/>
                </a:cubicBezTo>
                <a:cubicBezTo>
                  <a:pt x="14272" y="4060"/>
                  <a:pt x="12585" y="1564"/>
                  <a:pt x="10006" y="507"/>
                </a:cubicBezTo>
                <a:cubicBezTo>
                  <a:pt x="9170" y="166"/>
                  <a:pt x="8292" y="1"/>
                  <a:pt x="7421" y="1"/>
                </a:cubicBezTo>
                <a:close/>
              </a:path>
            </a:pathLst>
          </a:custGeom>
          <a:solidFill>
            <a:srgbClr val="2E2B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764448" y="1667000"/>
            <a:ext cx="2568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2E2B26"/>
                </a:solidFill>
                <a:latin typeface="Montserrat" panose="020B0604020202020204" charset="0"/>
              </a:rPr>
              <a:t>Special Assistance Plan (SAP</a:t>
            </a:r>
            <a:r>
              <a:rPr lang="en-SG" b="1" dirty="0">
                <a:solidFill>
                  <a:srgbClr val="2E2B26"/>
                </a:solidFill>
                <a:latin typeface="Montserrat" panose="020B0604020202020204" charset="0"/>
              </a:rPr>
              <a:t>)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2447279" y="3425225"/>
            <a:ext cx="3159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2E2B26"/>
                </a:solidFill>
                <a:latin typeface="Montserrat" panose="020B0604020202020204" charset="0"/>
              </a:rPr>
              <a:t>Gifted Education Programme (GEP)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764448" y="3374176"/>
            <a:ext cx="2529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2E2B26"/>
                </a:solidFill>
                <a:latin typeface="Montserrat" panose="020B0604020202020204" charset="0"/>
              </a:rPr>
              <a:t>Co-curricular Activities (CCA)</a:t>
            </a:r>
            <a:endParaRPr lang="en-SG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2529664" y="3742733"/>
            <a:ext cx="25369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smtClean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For students that have been identified as intellectually gifted – to prepare them for leadership and service to country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64448" y="3742733"/>
            <a:ext cx="31405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smtClean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Activities that students can participate in – Sports, Arts, Uniformed groups. </a:t>
            </a:r>
            <a:endParaRPr lang="en-SG" sz="1100" dirty="0">
              <a:solidFill>
                <a:schemeClr val="accent6">
                  <a:lumMod val="75000"/>
                </a:schemeClr>
              </a:solidFill>
              <a:latin typeface="Montserrat" panose="020B0604020202020204" charset="0"/>
            </a:endParaRPr>
          </a:p>
          <a:p>
            <a:endParaRPr lang="en-SG" sz="1100" dirty="0" smtClean="0">
              <a:solidFill>
                <a:schemeClr val="accent6"/>
              </a:solidFill>
              <a:latin typeface="Montserrat" panose="020B0604020202020204" charset="0"/>
            </a:endParaRPr>
          </a:p>
          <a:p>
            <a:r>
              <a:rPr lang="en-SG" sz="1100" dirty="0" smtClean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Excellence in these activities may allow the student direct admission into their preferred Secondary School.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64448" y="1994316"/>
            <a:ext cx="3326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smtClean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Schools that have additional programmes </a:t>
            </a:r>
          </a:p>
          <a:p>
            <a:r>
              <a:rPr lang="en-SG" sz="1100" dirty="0" smtClean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to nurture bilingual leaders of the future</a:t>
            </a:r>
            <a:endParaRPr lang="en-SG" sz="1100" dirty="0">
              <a:solidFill>
                <a:schemeClr val="accent6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7466" y="1698436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>
                <a:solidFill>
                  <a:srgbClr val="2E2B26"/>
                </a:solidFill>
                <a:latin typeface="Montserrat" panose="020B0604020202020204" charset="0"/>
              </a:rPr>
              <a:t>Government-aided schools</a:t>
            </a:r>
            <a:endParaRPr lang="en-SG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2466494" y="2036367"/>
            <a:ext cx="31405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smtClean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Schools that are </a:t>
            </a:r>
            <a:r>
              <a:rPr lang="en-SG" sz="1100" dirty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set up by various community organisations to cater to the educational needs of their respective communities</a:t>
            </a:r>
            <a:endParaRPr lang="en-SG" sz="1100" dirty="0" smtClean="0">
              <a:solidFill>
                <a:schemeClr val="accent6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HYPOTHESIS</a:t>
            </a:r>
            <a:endParaRPr dirty="0"/>
          </a:p>
        </p:txBody>
      </p:sp>
      <p:sp>
        <p:nvSpPr>
          <p:cNvPr id="1074" name="Google Shape;1074;p46"/>
          <p:cNvSpPr txBox="1">
            <a:spLocks noGrp="1"/>
          </p:cNvSpPr>
          <p:nvPr>
            <p:ph type="body" idx="1"/>
          </p:nvPr>
        </p:nvSpPr>
        <p:spPr>
          <a:xfrm>
            <a:off x="1067580" y="1676888"/>
            <a:ext cx="6915490" cy="2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SG" dirty="0" smtClean="0"/>
              <a:t>As </a:t>
            </a:r>
            <a:r>
              <a:rPr lang="en-SG" dirty="0"/>
              <a:t>long as the school offers good programmes and activities, the nature/type of school may not be a feature that parents prioritise </a:t>
            </a:r>
          </a:p>
        </p:txBody>
      </p:sp>
    </p:spTree>
    <p:extLst>
      <p:ext uri="{BB962C8B-B14F-4D97-AF65-F5344CB8AC3E}">
        <p14:creationId xmlns:p14="http://schemas.microsoft.com/office/powerpoint/2010/main" val="15575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55" name="Google Shape;855;p40"/>
          <p:cNvSpPr txBox="1">
            <a:spLocks noGrp="1"/>
          </p:cNvSpPr>
          <p:nvPr>
            <p:ph type="subTitle" idx="3"/>
          </p:nvPr>
        </p:nvSpPr>
        <p:spPr>
          <a:xfrm>
            <a:off x="4993419" y="2344263"/>
            <a:ext cx="3437356" cy="82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There is a preference for Government-Aided schools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2" y="1338607"/>
            <a:ext cx="3739673" cy="36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41" name="Google Shape;841;p38"/>
          <p:cNvSpPr txBox="1">
            <a:spLocks noGrp="1"/>
          </p:cNvSpPr>
          <p:nvPr>
            <p:ph type="subTitle" idx="3"/>
          </p:nvPr>
        </p:nvSpPr>
        <p:spPr>
          <a:xfrm>
            <a:off x="4588936" y="2554081"/>
            <a:ext cx="4160700" cy="1421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tx1"/>
                </a:solidFill>
              </a:rPr>
              <a:t>Parents prefer schools with better programmes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tx1"/>
                </a:solidFill>
              </a:rPr>
              <a:t>But they do not seem to have a particular preference for the GEP, as long as the school has SAP programme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5" y="1192695"/>
            <a:ext cx="3902471" cy="3784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55" name="Google Shape;855;p40"/>
          <p:cNvSpPr txBox="1">
            <a:spLocks noGrp="1"/>
          </p:cNvSpPr>
          <p:nvPr>
            <p:ph type="subTitle" idx="3"/>
          </p:nvPr>
        </p:nvSpPr>
        <p:spPr>
          <a:xfrm>
            <a:off x="5428375" y="2344263"/>
            <a:ext cx="3002400" cy="82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There is a preference for schools with better CCA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7" y="1313410"/>
            <a:ext cx="3592129" cy="354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1482600" y="1601499"/>
            <a:ext cx="6178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796" name="Google Shape;796;p33"/>
          <p:cNvSpPr txBox="1">
            <a:spLocks noGrp="1"/>
          </p:cNvSpPr>
          <p:nvPr>
            <p:ph type="subTitle" idx="1"/>
          </p:nvPr>
        </p:nvSpPr>
        <p:spPr>
          <a:xfrm>
            <a:off x="1482600" y="2616744"/>
            <a:ext cx="6178800" cy="1414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What are some similar </a:t>
            </a:r>
            <a:r>
              <a:rPr lang="en-US" dirty="0"/>
              <a:t>schools </a:t>
            </a:r>
            <a:r>
              <a:rPr lang="en-US" dirty="0" smtClean="0"/>
              <a:t>that parents can apply for if they want to change their choice of school? </a:t>
            </a:r>
            <a:endParaRPr lang="en-SG" dirty="0"/>
          </a:p>
          <a:p>
            <a:pPr marL="0" indent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5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53;p4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MODELLING 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82463"/>
              </p:ext>
            </p:extLst>
          </p:nvPr>
        </p:nvGraphicFramePr>
        <p:xfrm>
          <a:off x="858457" y="2271499"/>
          <a:ext cx="7333734" cy="969900"/>
        </p:xfrm>
        <a:graphic>
          <a:graphicData uri="http://schemas.openxmlformats.org/drawingml/2006/table">
            <a:tbl>
              <a:tblPr firstRow="1" bandRow="1">
                <a:tableStyleId>{07300F00-22C5-48E5-AEC9-968604141DFB}</a:tableStyleId>
              </a:tblPr>
              <a:tblGrid>
                <a:gridCol w="2444578">
                  <a:extLst>
                    <a:ext uri="{9D8B030D-6E8A-4147-A177-3AD203B41FA5}">
                      <a16:colId xmlns:a16="http://schemas.microsoft.com/office/drawing/2014/main" val="594690639"/>
                    </a:ext>
                  </a:extLst>
                </a:gridCol>
                <a:gridCol w="2444578">
                  <a:extLst>
                    <a:ext uri="{9D8B030D-6E8A-4147-A177-3AD203B41FA5}">
                      <a16:colId xmlns:a16="http://schemas.microsoft.com/office/drawing/2014/main" val="983885898"/>
                    </a:ext>
                  </a:extLst>
                </a:gridCol>
                <a:gridCol w="2444578">
                  <a:extLst>
                    <a:ext uri="{9D8B030D-6E8A-4147-A177-3AD203B41FA5}">
                      <a16:colId xmlns:a16="http://schemas.microsoft.com/office/drawing/2014/main" val="505392422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endParaRPr lang="en-SG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Number of clusters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Silhouette</a:t>
                      </a:r>
                      <a:r>
                        <a:rPr lang="en-SG" sz="1200" baseline="0" dirty="0" smtClean="0">
                          <a:latin typeface="Montserrat" panose="020B0604020202020204" charset="0"/>
                        </a:rPr>
                        <a:t> score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33638"/>
                  </a:ext>
                </a:extLst>
              </a:tr>
              <a:tr h="234468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K means clustering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3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0.78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96417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Montserrat" panose="020B0604020202020204" charset="0"/>
                        </a:rPr>
                        <a:t>Hierarchical</a:t>
                      </a:r>
                      <a:r>
                        <a:rPr lang="en-SG" sz="1200" baseline="0" dirty="0" smtClean="0">
                          <a:latin typeface="Montserrat" panose="020B0604020202020204" charset="0"/>
                        </a:rPr>
                        <a:t> clustering</a:t>
                      </a:r>
                      <a:endParaRPr lang="en-SG" sz="1200" dirty="0" smtClean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2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latin typeface="Montserrat" panose="020B0604020202020204" charset="0"/>
                        </a:rPr>
                        <a:t>0.72</a:t>
                      </a:r>
                      <a:endParaRPr lang="en-SG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058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8457" y="2554795"/>
            <a:ext cx="7391925" cy="262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4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RESULTS</a:t>
            </a:r>
            <a:endParaRPr dirty="0"/>
          </a:p>
        </p:txBody>
      </p:sp>
      <p:sp>
        <p:nvSpPr>
          <p:cNvPr id="1574" name="Google Shape;1574;p61"/>
          <p:cNvSpPr txBox="1">
            <a:spLocks noGrp="1"/>
          </p:cNvSpPr>
          <p:nvPr>
            <p:ph type="title" idx="7"/>
          </p:nvPr>
        </p:nvSpPr>
        <p:spPr>
          <a:xfrm>
            <a:off x="1456725" y="1561857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575" name="Google Shape;1575;p61"/>
          <p:cNvSpPr txBox="1">
            <a:spLocks noGrp="1"/>
          </p:cNvSpPr>
          <p:nvPr>
            <p:ph type="title" idx="8"/>
          </p:nvPr>
        </p:nvSpPr>
        <p:spPr>
          <a:xfrm>
            <a:off x="4034673" y="1561857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576" name="Google Shape;1576;p61"/>
          <p:cNvSpPr txBox="1">
            <a:spLocks noGrp="1"/>
          </p:cNvSpPr>
          <p:nvPr>
            <p:ph type="title" idx="9"/>
          </p:nvPr>
        </p:nvSpPr>
        <p:spPr>
          <a:xfrm>
            <a:off x="6612621" y="1561857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6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784725" y="2523268"/>
            <a:ext cx="2084700" cy="256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 smtClean="0"/>
              <a:t>Schools that have strong programmes and activities</a:t>
            </a:r>
          </a:p>
        </p:txBody>
      </p:sp>
      <p:sp>
        <p:nvSpPr>
          <p:cNvPr id="27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6048686" y="2586878"/>
            <a:ext cx="2084700" cy="71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Schools that are generalist in nature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3227865" y="2586878"/>
            <a:ext cx="2354315" cy="1738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 smtClean="0"/>
              <a:t>Schools that do well in certain aspects, such as CCA</a:t>
            </a:r>
          </a:p>
          <a:p>
            <a:pPr marL="0" indent="0"/>
            <a:endParaRPr lang="en-SG" dirty="0" smtClean="0"/>
          </a:p>
          <a:p>
            <a:pPr marL="0" indent="0"/>
            <a:endParaRPr lang="en-S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70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1574" name="Google Shape;1574;p61"/>
          <p:cNvSpPr txBox="1">
            <a:spLocks noGrp="1"/>
          </p:cNvSpPr>
          <p:nvPr>
            <p:ph type="title" idx="7"/>
          </p:nvPr>
        </p:nvSpPr>
        <p:spPr>
          <a:xfrm>
            <a:off x="235867" y="1361359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1176624" y="1419017"/>
            <a:ext cx="6139777" cy="808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 smtClean="0"/>
              <a:t>Parent A who aims to enter a top school, and is looking at increasing his chance of securing a place in a similar school</a:t>
            </a:r>
            <a:endParaRPr lang="en-SG" dirty="0"/>
          </a:p>
          <a:p>
            <a:pPr marL="0" indent="0"/>
            <a:r>
              <a:rPr lang="en-SG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74" y="2722694"/>
            <a:ext cx="8148501" cy="9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0"/>
          <p:cNvSpPr/>
          <p:nvPr/>
        </p:nvSpPr>
        <p:spPr>
          <a:xfrm>
            <a:off x="666940" y="1886346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2650390" y="1886346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4503300" y="1886346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6356210" y="1934796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 txBox="1">
            <a:spLocks noGrp="1"/>
          </p:cNvSpPr>
          <p:nvPr>
            <p:ph type="title" idx="8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729" name="Google Shape;729;p30"/>
          <p:cNvSpPr txBox="1">
            <a:spLocks noGrp="1"/>
          </p:cNvSpPr>
          <p:nvPr>
            <p:ph type="title"/>
          </p:nvPr>
        </p:nvSpPr>
        <p:spPr>
          <a:xfrm>
            <a:off x="71539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0" name="Google Shape;730;p30"/>
          <p:cNvSpPr txBox="1">
            <a:spLocks noGrp="1"/>
          </p:cNvSpPr>
          <p:nvPr>
            <p:ph type="subTitle" idx="1"/>
          </p:nvPr>
        </p:nvSpPr>
        <p:spPr>
          <a:xfrm>
            <a:off x="-61312" y="2812469"/>
            <a:ext cx="207067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731" name="Google Shape;731;p30"/>
          <p:cNvSpPr txBox="1">
            <a:spLocks noGrp="1"/>
          </p:cNvSpPr>
          <p:nvPr>
            <p:ph type="title" idx="2"/>
          </p:nvPr>
        </p:nvSpPr>
        <p:spPr>
          <a:xfrm>
            <a:off x="269884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2" name="Google Shape;732;p30"/>
          <p:cNvSpPr txBox="1">
            <a:spLocks noGrp="1"/>
          </p:cNvSpPr>
          <p:nvPr>
            <p:ph type="subTitle" idx="3"/>
          </p:nvPr>
        </p:nvSpPr>
        <p:spPr>
          <a:xfrm>
            <a:off x="2151750" y="2812469"/>
            <a:ext cx="168873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733" name="Google Shape;733;p30"/>
          <p:cNvSpPr txBox="1">
            <a:spLocks noGrp="1"/>
          </p:cNvSpPr>
          <p:nvPr>
            <p:ph type="title" idx="4"/>
          </p:nvPr>
        </p:nvSpPr>
        <p:spPr>
          <a:xfrm>
            <a:off x="4551750" y="193479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34" name="Google Shape;734;p30"/>
          <p:cNvSpPr txBox="1">
            <a:spLocks noGrp="1"/>
          </p:cNvSpPr>
          <p:nvPr>
            <p:ph type="subTitle" idx="5"/>
          </p:nvPr>
        </p:nvSpPr>
        <p:spPr>
          <a:xfrm>
            <a:off x="4063222" y="2763527"/>
            <a:ext cx="160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735" name="Google Shape;735;p30"/>
          <p:cNvSpPr txBox="1">
            <a:spLocks noGrp="1"/>
          </p:cNvSpPr>
          <p:nvPr>
            <p:ph type="title" idx="6"/>
          </p:nvPr>
        </p:nvSpPr>
        <p:spPr>
          <a:xfrm>
            <a:off x="6404660" y="1983246"/>
            <a:ext cx="6219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6" name="Google Shape;736;p30"/>
          <p:cNvSpPr txBox="1">
            <a:spLocks noGrp="1"/>
          </p:cNvSpPr>
          <p:nvPr>
            <p:ph type="subTitle" idx="9"/>
          </p:nvPr>
        </p:nvSpPr>
        <p:spPr>
          <a:xfrm>
            <a:off x="169423" y="3423166"/>
            <a:ext cx="1609200" cy="71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accent6">
                    <a:lumMod val="50000"/>
                  </a:schemeClr>
                </a:solidFill>
              </a:rPr>
              <a:t>Current situation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7" name="Google Shape;737;p30"/>
          <p:cNvSpPr txBox="1">
            <a:spLocks noGrp="1"/>
          </p:cNvSpPr>
          <p:nvPr>
            <p:ph type="subTitle" idx="7"/>
          </p:nvPr>
        </p:nvSpPr>
        <p:spPr>
          <a:xfrm>
            <a:off x="5814814" y="2812469"/>
            <a:ext cx="181527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MODELLING</a:t>
            </a:r>
            <a:endParaRPr dirty="0"/>
          </a:p>
        </p:txBody>
      </p:sp>
      <p:sp>
        <p:nvSpPr>
          <p:cNvPr id="738" name="Google Shape;738;p30"/>
          <p:cNvSpPr txBox="1">
            <a:spLocks noGrp="1"/>
          </p:cNvSpPr>
          <p:nvPr>
            <p:ph type="subTitle" idx="13"/>
          </p:nvPr>
        </p:nvSpPr>
        <p:spPr>
          <a:xfrm>
            <a:off x="2124609" y="3406352"/>
            <a:ext cx="1609200" cy="71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 smtClean="0"/>
              <a:t>Issue</a:t>
            </a:r>
            <a:r>
              <a:rPr lang="en" sz="1200" dirty="0" smtClean="0"/>
              <a:t> faced by parents</a:t>
            </a:r>
            <a:endParaRPr sz="1200" dirty="0"/>
          </a:p>
        </p:txBody>
      </p:sp>
      <p:sp>
        <p:nvSpPr>
          <p:cNvPr id="739" name="Google Shape;739;p30"/>
          <p:cNvSpPr txBox="1">
            <a:spLocks noGrp="1"/>
          </p:cNvSpPr>
          <p:nvPr>
            <p:ph type="subTitle" idx="14"/>
          </p:nvPr>
        </p:nvSpPr>
        <p:spPr>
          <a:xfrm>
            <a:off x="4058100" y="3468358"/>
            <a:ext cx="1609200" cy="588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 smtClean="0"/>
              <a:t>What the data shows</a:t>
            </a:r>
            <a:endParaRPr sz="1200" dirty="0"/>
          </a:p>
        </p:txBody>
      </p:sp>
      <p:sp>
        <p:nvSpPr>
          <p:cNvPr id="740" name="Google Shape;740;p30"/>
          <p:cNvSpPr txBox="1">
            <a:spLocks noGrp="1"/>
          </p:cNvSpPr>
          <p:nvPr>
            <p:ph type="subTitle" idx="15"/>
          </p:nvPr>
        </p:nvSpPr>
        <p:spPr>
          <a:xfrm>
            <a:off x="5856517" y="3494735"/>
            <a:ext cx="1609200" cy="641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 smtClean="0"/>
              <a:t>Model results </a:t>
            </a:r>
            <a:endParaRPr sz="1200" dirty="0"/>
          </a:p>
        </p:txBody>
      </p:sp>
      <p:sp>
        <p:nvSpPr>
          <p:cNvPr id="19" name="Google Shape;727;p30"/>
          <p:cNvSpPr/>
          <p:nvPr/>
        </p:nvSpPr>
        <p:spPr>
          <a:xfrm>
            <a:off x="7980260" y="1934796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35;p30"/>
          <p:cNvSpPr txBox="1">
            <a:spLocks/>
          </p:cNvSpPr>
          <p:nvPr/>
        </p:nvSpPr>
        <p:spPr>
          <a:xfrm>
            <a:off x="8028710" y="1983246"/>
            <a:ext cx="6219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redoka One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1" name="Google Shape;737;p30"/>
          <p:cNvSpPr txBox="1">
            <a:spLocks/>
          </p:cNvSpPr>
          <p:nvPr/>
        </p:nvSpPr>
        <p:spPr>
          <a:xfrm>
            <a:off x="7432022" y="2812469"/>
            <a:ext cx="181527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dirty="0" smtClean="0"/>
              <a:t>FINDINGS </a:t>
            </a:r>
            <a:endParaRPr lang="en-SG" dirty="0"/>
          </a:p>
        </p:txBody>
      </p:sp>
      <p:sp>
        <p:nvSpPr>
          <p:cNvPr id="22" name="Google Shape;740;p30"/>
          <p:cNvSpPr txBox="1">
            <a:spLocks/>
          </p:cNvSpPr>
          <p:nvPr/>
        </p:nvSpPr>
        <p:spPr>
          <a:xfrm>
            <a:off x="7323513" y="3522377"/>
            <a:ext cx="1923785" cy="6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sz="1200" dirty="0" smtClean="0"/>
              <a:t>Recommendations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1574" name="Google Shape;1574;p61"/>
          <p:cNvSpPr txBox="1">
            <a:spLocks noGrp="1"/>
          </p:cNvSpPr>
          <p:nvPr>
            <p:ph type="title" idx="7"/>
          </p:nvPr>
        </p:nvSpPr>
        <p:spPr>
          <a:xfrm>
            <a:off x="256325" y="1276060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1176623" y="1419017"/>
            <a:ext cx="7247351" cy="783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 smtClean="0"/>
              <a:t>Parent B who is keen on schools which are good in certain aspects such as CCA, and are trying to avoid balloting</a:t>
            </a:r>
            <a:endParaRPr lang="en-SG" dirty="0"/>
          </a:p>
          <a:p>
            <a:pPr marL="0" indent="0"/>
            <a:r>
              <a:rPr lang="en-SG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5" y="2722850"/>
            <a:ext cx="7528667" cy="10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1574" name="Google Shape;1574;p61"/>
          <p:cNvSpPr txBox="1">
            <a:spLocks noGrp="1"/>
          </p:cNvSpPr>
          <p:nvPr>
            <p:ph type="title" idx="7"/>
          </p:nvPr>
        </p:nvSpPr>
        <p:spPr>
          <a:xfrm>
            <a:off x="256325" y="1276060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" name="Google Shape;1567;p61"/>
          <p:cNvSpPr txBox="1">
            <a:spLocks noGrp="1"/>
          </p:cNvSpPr>
          <p:nvPr>
            <p:ph type="subTitle" idx="1"/>
          </p:nvPr>
        </p:nvSpPr>
        <p:spPr>
          <a:xfrm>
            <a:off x="1176623" y="1419017"/>
            <a:ext cx="7247351" cy="783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dirty="0" smtClean="0"/>
              <a:t>Parent C who has no strong preference </a:t>
            </a:r>
            <a:r>
              <a:rPr lang="en-SG" dirty="0"/>
              <a:t>for activities and programmes, and are looking for backup plans</a:t>
            </a:r>
          </a:p>
          <a:p>
            <a:pPr marL="0" indent="0"/>
            <a:endParaRPr lang="en-SG" dirty="0"/>
          </a:p>
          <a:p>
            <a:pPr marL="0" indent="0"/>
            <a:r>
              <a:rPr lang="en-SG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3" y="2508068"/>
            <a:ext cx="7916731" cy="17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PERSPECTIVE</a:t>
            </a:r>
            <a:endParaRPr dirty="0"/>
          </a:p>
        </p:txBody>
      </p:sp>
      <p:sp>
        <p:nvSpPr>
          <p:cNvPr id="1074" name="Google Shape;1074;p46"/>
          <p:cNvSpPr txBox="1">
            <a:spLocks noGrp="1"/>
          </p:cNvSpPr>
          <p:nvPr>
            <p:ph type="body" idx="1"/>
          </p:nvPr>
        </p:nvSpPr>
        <p:spPr>
          <a:xfrm>
            <a:off x="602067" y="1635324"/>
            <a:ext cx="7846515" cy="2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600"/>
              <a:buNone/>
            </a:pPr>
            <a:r>
              <a:rPr lang="en-SG" dirty="0" smtClean="0">
                <a:solidFill>
                  <a:srgbClr val="333232"/>
                </a:solidFill>
              </a:rPr>
              <a:t>Extend this study with historical data on balloting results and birth rates. Hypothesis: Birth rate varies with Zodiac signs, which may affect balloting results (E.g. It may be more difficult to secure an ideal school for Dragon babies)</a:t>
            </a:r>
            <a:endParaRPr lang="en-SG" dirty="0">
              <a:solidFill>
                <a:srgbClr val="3332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"/>
          <p:cNvSpPr txBox="1">
            <a:spLocks noGrp="1"/>
          </p:cNvSpPr>
          <p:nvPr>
            <p:ph type="ctrTitle"/>
          </p:nvPr>
        </p:nvSpPr>
        <p:spPr>
          <a:xfrm>
            <a:off x="1183121" y="606829"/>
            <a:ext cx="6755533" cy="399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 smtClean="0"/>
              <a:t>APPENDIX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1138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53;p4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MODELLING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54431" y="4392827"/>
            <a:ext cx="2452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Number of clusters: 3</a:t>
            </a:r>
          </a:p>
          <a:p>
            <a:r>
              <a:rPr lang="en-SG" dirty="0" smtClean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Silhouette score: 0.78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7" y="1278896"/>
            <a:ext cx="8229603" cy="28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53;p40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MODELLING 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5" y="1281534"/>
            <a:ext cx="5030586" cy="3653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6535" y="2416022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Number of clusters: 2 </a:t>
            </a:r>
          </a:p>
          <a:p>
            <a:r>
              <a:rPr lang="en-SG" dirty="0" smtClean="0">
                <a:solidFill>
                  <a:schemeClr val="accent6">
                    <a:lumMod val="50000"/>
                  </a:schemeClr>
                </a:solidFill>
                <a:latin typeface="Montserrat" panose="020B0604020202020204" charset="0"/>
              </a:rPr>
              <a:t>Silhouette score: 0.72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21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9226" t="22333" r="27454" b="41989"/>
          <a:stretch/>
        </p:blipFill>
        <p:spPr>
          <a:xfrm>
            <a:off x="6225979" y="2582295"/>
            <a:ext cx="2470974" cy="11447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9910" t="36375" r="21714" b="22796"/>
          <a:stretch/>
        </p:blipFill>
        <p:spPr>
          <a:xfrm>
            <a:off x="626675" y="2156811"/>
            <a:ext cx="5072743" cy="1995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8706" t="17037" r="29769" b="74071"/>
          <a:stretch/>
        </p:blipFill>
        <p:spPr>
          <a:xfrm>
            <a:off x="2876204" y="1429789"/>
            <a:ext cx="3657600" cy="4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 txBox="1">
            <a:spLocks noGrp="1"/>
          </p:cNvSpPr>
          <p:nvPr>
            <p:ph type="title" idx="8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6464207"/>
              </p:ext>
            </p:extLst>
          </p:nvPr>
        </p:nvGraphicFramePr>
        <p:xfrm>
          <a:off x="176058" y="1439187"/>
          <a:ext cx="8698534" cy="279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Straight Connector 4"/>
          <p:cNvSpPr txBox="1"/>
          <p:nvPr/>
        </p:nvSpPr>
        <p:spPr>
          <a:xfrm rot="19531">
            <a:off x="7084884" y="2585946"/>
            <a:ext cx="13136" cy="9698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kern="1200">
              <a:solidFill>
                <a:schemeClr val="bg2"/>
              </a:solidFill>
              <a:latin typeface="Montserrat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9652" y="1305098"/>
            <a:ext cx="1562478" cy="317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3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1482600" y="1601499"/>
            <a:ext cx="6178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796" name="Google Shape;796;p33"/>
          <p:cNvSpPr txBox="1">
            <a:spLocks noGrp="1"/>
          </p:cNvSpPr>
          <p:nvPr>
            <p:ph type="subTitle" idx="1"/>
          </p:nvPr>
        </p:nvSpPr>
        <p:spPr>
          <a:xfrm>
            <a:off x="1482600" y="2616744"/>
            <a:ext cx="6178800" cy="1414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What are some similar </a:t>
            </a:r>
            <a:r>
              <a:rPr lang="en-US" dirty="0"/>
              <a:t>schools </a:t>
            </a:r>
            <a:r>
              <a:rPr lang="en-US" dirty="0" smtClean="0"/>
              <a:t>that parents can apply for if they want to change their choice of school? </a:t>
            </a:r>
            <a:endParaRPr lang="en-SG" dirty="0"/>
          </a:p>
          <a:p>
            <a:pPr marL="0" indent="0"/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4"/>
          <p:cNvSpPr txBox="1">
            <a:spLocks noGrp="1"/>
          </p:cNvSpPr>
          <p:nvPr>
            <p:ph type="title"/>
          </p:nvPr>
        </p:nvSpPr>
        <p:spPr>
          <a:xfrm>
            <a:off x="2144550" y="539500"/>
            <a:ext cx="4854900" cy="1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900"/>
              <a:t>18123</a:t>
            </a:r>
            <a:endParaRPr sz="11900"/>
          </a:p>
        </p:txBody>
      </p:sp>
      <p:sp>
        <p:nvSpPr>
          <p:cNvPr id="802" name="Google Shape;802;p34"/>
          <p:cNvSpPr txBox="1">
            <a:spLocks noGrp="1"/>
          </p:cNvSpPr>
          <p:nvPr>
            <p:ph type="subTitle" idx="1"/>
          </p:nvPr>
        </p:nvSpPr>
        <p:spPr>
          <a:xfrm>
            <a:off x="2594125" y="1987700"/>
            <a:ext cx="42090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vacancies across all schools</a:t>
            </a:r>
            <a:endParaRPr sz="1900"/>
          </a:p>
        </p:txBody>
      </p:sp>
      <p:sp>
        <p:nvSpPr>
          <p:cNvPr id="803" name="Google Shape;803;p34"/>
          <p:cNvSpPr txBox="1">
            <a:spLocks noGrp="1"/>
          </p:cNvSpPr>
          <p:nvPr>
            <p:ph type="title"/>
          </p:nvPr>
        </p:nvSpPr>
        <p:spPr>
          <a:xfrm>
            <a:off x="2144550" y="2748125"/>
            <a:ext cx="4854900" cy="1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900"/>
              <a:t>15111</a:t>
            </a:r>
            <a:endParaRPr sz="11900"/>
          </a:p>
        </p:txBody>
      </p:sp>
      <p:sp>
        <p:nvSpPr>
          <p:cNvPr id="804" name="Google Shape;804;p34"/>
          <p:cNvSpPr txBox="1">
            <a:spLocks noGrp="1"/>
          </p:cNvSpPr>
          <p:nvPr>
            <p:ph type="subTitle" idx="1"/>
          </p:nvPr>
        </p:nvSpPr>
        <p:spPr>
          <a:xfrm>
            <a:off x="2371493" y="4137275"/>
            <a:ext cx="4431632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Total applicants across all schools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10" name="Google Shape;810;p35"/>
          <p:cNvSpPr txBox="1"/>
          <p:nvPr/>
        </p:nvSpPr>
        <p:spPr>
          <a:xfrm>
            <a:off x="4829696" y="2790650"/>
            <a:ext cx="40815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88/181 schools are oversubscribed (Vacancies &lt; Applicants) </a:t>
            </a:r>
            <a:endParaRPr sz="1500" dirty="0"/>
          </a:p>
        </p:txBody>
      </p:sp>
      <p:pic>
        <p:nvPicPr>
          <p:cNvPr id="811" name="Google Shape;8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00" y="1197550"/>
            <a:ext cx="3674186" cy="3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9361"/>
          <a:stretch/>
        </p:blipFill>
        <p:spPr>
          <a:xfrm>
            <a:off x="513016" y="1255947"/>
            <a:ext cx="8024609" cy="310277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204376" y="2393344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6;p36"/>
          <p:cNvSpPr txBox="1">
            <a:spLocks noGrp="1"/>
          </p:cNvSpPr>
          <p:nvPr>
            <p:ph type="title"/>
          </p:nvPr>
        </p:nvSpPr>
        <p:spPr>
          <a:xfrm>
            <a:off x="626675" y="540000"/>
            <a:ext cx="7797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9797"/>
          <a:stretch/>
        </p:blipFill>
        <p:spPr>
          <a:xfrm>
            <a:off x="430403" y="1323668"/>
            <a:ext cx="8189843" cy="29796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1664" y="1454005"/>
            <a:ext cx="882594" cy="840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5864448" y="1454005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6747042" y="1435572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399070" y="2424649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5864448" y="2394330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6747042" y="2378610"/>
            <a:ext cx="882594" cy="85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0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ool Rules by Slidesgo">
  <a:themeElements>
    <a:clrScheme name="Simple Light">
      <a:dk1>
        <a:srgbClr val="2E2B26"/>
      </a:dk1>
      <a:lt1>
        <a:srgbClr val="F4E7D4"/>
      </a:lt1>
      <a:dk2>
        <a:srgbClr val="50897A"/>
      </a:dk2>
      <a:lt2>
        <a:srgbClr val="8FAF9F"/>
      </a:lt2>
      <a:accent1>
        <a:srgbClr val="C5E4D4"/>
      </a:accent1>
      <a:accent2>
        <a:srgbClr val="E7D2B4"/>
      </a:accent2>
      <a:accent3>
        <a:srgbClr val="C9AE87"/>
      </a:accent3>
      <a:accent4>
        <a:srgbClr val="B8AA98"/>
      </a:accent4>
      <a:accent5>
        <a:srgbClr val="99958F"/>
      </a:accent5>
      <a:accent6>
        <a:srgbClr val="6D6C6A"/>
      </a:accent6>
      <a:hlink>
        <a:srgbClr val="2E2B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21926</TotalTime>
  <Words>534</Words>
  <Application>Microsoft Office PowerPoint</Application>
  <PresentationFormat>On-screen Show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Fredoka One</vt:lpstr>
      <vt:lpstr>Montserrat</vt:lpstr>
      <vt:lpstr>Arial</vt:lpstr>
      <vt:lpstr>School Rules by Slidesgo</vt:lpstr>
      <vt:lpstr>Primary school registration</vt:lpstr>
      <vt:lpstr>OVERVIEW</vt:lpstr>
      <vt:lpstr>BACKGROUND</vt:lpstr>
      <vt:lpstr>BACKGROUND</vt:lpstr>
      <vt:lpstr>Problem statement</vt:lpstr>
      <vt:lpstr>18123</vt:lpstr>
      <vt:lpstr>DATA ANALYSIS</vt:lpstr>
      <vt:lpstr>DATA ANALYSIS</vt:lpstr>
      <vt:lpstr>DATA ANALYSIS</vt:lpstr>
      <vt:lpstr>DATA ANALYSIS</vt:lpstr>
      <vt:lpstr>DATA ANALYSIS   </vt:lpstr>
      <vt:lpstr>HYPOTHESIS</vt:lpstr>
      <vt:lpstr>DATA ANALYSIS</vt:lpstr>
      <vt:lpstr>DATA ANALYSIS</vt:lpstr>
      <vt:lpstr>DATA ANALYSIS</vt:lpstr>
      <vt:lpstr>Problem statement</vt:lpstr>
      <vt:lpstr>DATA MODELLING  </vt:lpstr>
      <vt:lpstr>RESULTS</vt:lpstr>
      <vt:lpstr>FINDINGS</vt:lpstr>
      <vt:lpstr>FINDINGS</vt:lpstr>
      <vt:lpstr>FINDINGS</vt:lpstr>
      <vt:lpstr>FUTURE PERSPECTIVE</vt:lpstr>
      <vt:lpstr>APPENDIX</vt:lpstr>
      <vt:lpstr>DATA MODELLING  </vt:lpstr>
      <vt:lpstr>DATA MODELLING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1 school registration</dc:title>
  <dc:creator>user</dc:creator>
  <cp:lastModifiedBy>user</cp:lastModifiedBy>
  <cp:revision>188</cp:revision>
  <dcterms:modified xsi:type="dcterms:W3CDTF">2023-01-10T12:25:46Z</dcterms:modified>
</cp:coreProperties>
</file>