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15"/>
  </p:notesMasterIdLst>
  <p:sldIdLst>
    <p:sldId id="256" r:id="rId2"/>
    <p:sldId id="267" r:id="rId3"/>
    <p:sldId id="288" r:id="rId4"/>
    <p:sldId id="293" r:id="rId5"/>
    <p:sldId id="286" r:id="rId6"/>
    <p:sldId id="289" r:id="rId7"/>
    <p:sldId id="290" r:id="rId8"/>
    <p:sldId id="291" r:id="rId9"/>
    <p:sldId id="292" r:id="rId10"/>
    <p:sldId id="268" r:id="rId11"/>
    <p:sldId id="282" r:id="rId12"/>
    <p:sldId id="29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59FAF8-97AC-4E1A-8880-1BECAD830438}">
          <p14:sldIdLst>
            <p14:sldId id="256"/>
            <p14:sldId id="267"/>
            <p14:sldId id="288"/>
            <p14:sldId id="293"/>
            <p14:sldId id="286"/>
            <p14:sldId id="289"/>
            <p14:sldId id="290"/>
            <p14:sldId id="291"/>
            <p14:sldId id="292"/>
            <p14:sldId id="268"/>
            <p14:sldId id="282"/>
            <p14:sldId id="294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19" autoAdjust="0"/>
  </p:normalViewPr>
  <p:slideViewPr>
    <p:cSldViewPr snapToGrid="0">
      <p:cViewPr varScale="1">
        <p:scale>
          <a:sx n="65" d="100"/>
          <a:sy n="65" d="100"/>
        </p:scale>
        <p:origin x="72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59AD-CE2F-484A-A084-67DEC4FA3BC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85E0-EC59-4534-93EA-2509047A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2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72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801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78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9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app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urograndi/airplane-crashes-since-1908#Airplane_Crashes_and_Fatalities_Since_1908.csvtitanic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911" y="1845878"/>
            <a:ext cx="5935389" cy="19339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</a:rPr>
              <a:t>AIRPLANE CRASHES</a:t>
            </a:r>
            <a:b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</a:rPr>
              <a:t>(1908-2009)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</a:b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9884" y="5832663"/>
            <a:ext cx="7855974" cy="10253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4000" b="1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 -Sharon Shiny Tatagiri</a:t>
            </a:r>
          </a:p>
        </p:txBody>
      </p: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D1E-78E2-4D24-9FCE-13D57DC6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7288" y="618518"/>
            <a:ext cx="10364451" cy="771872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808BE-A6B1-447B-BB3A-A760D7F49D77}"/>
              </a:ext>
            </a:extLst>
          </p:cNvPr>
          <p:cNvSpPr txBox="1">
            <a:spLocks/>
          </p:cNvSpPr>
          <p:nvPr/>
        </p:nvSpPr>
        <p:spPr>
          <a:xfrm>
            <a:off x="531971" y="238760"/>
            <a:ext cx="11128057" cy="741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DATASET GRAPHICAL ANALYSIS USING PLOTLY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1DC58-2A3B-41F2-BCB8-C6DEC5F85EB3}"/>
              </a:ext>
            </a:extLst>
          </p:cNvPr>
          <p:cNvSpPr txBox="1"/>
          <p:nvPr/>
        </p:nvSpPr>
        <p:spPr>
          <a:xfrm>
            <a:off x="3454400" y="3044279"/>
            <a:ext cx="183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ll MT" panose="02020503060305020303" pitchFamily="18" charset="0"/>
                <a:hlinkClick r:id="rId2" action="ppaction://hlinkfile"/>
              </a:rPr>
              <a:t>LINK</a:t>
            </a:r>
            <a:endParaRPr lang="en-US" sz="4400" dirty="0">
              <a:latin typeface="Bell MT" panose="020205030603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410A0-834F-4680-9068-F7758C570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0" y="980440"/>
            <a:ext cx="5354320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0A5DC1-32F6-42AB-8A6F-8DDA727764BC}"/>
              </a:ext>
            </a:extLst>
          </p:cNvPr>
          <p:cNvSpPr txBox="1">
            <a:spLocks/>
          </p:cNvSpPr>
          <p:nvPr/>
        </p:nvSpPr>
        <p:spPr>
          <a:xfrm>
            <a:off x="531971" y="238760"/>
            <a:ext cx="11128057" cy="741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THOUGHTS ON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0254-1A2F-492A-9A9F-4377199C2A6E}"/>
              </a:ext>
            </a:extLst>
          </p:cNvPr>
          <p:cNvSpPr txBox="1"/>
          <p:nvPr/>
        </p:nvSpPr>
        <p:spPr>
          <a:xfrm>
            <a:off x="531971" y="1407753"/>
            <a:ext cx="8378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No noticeable improvements in crashes rate over the years, hence hypothesis not proved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No specific trend line has been established on given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Operator wise-No. of flights launched to number of flights crashed data missing, cannot conclude on which operator was worst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Weather conditions column might have given some informative information to dataset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4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0A5DC1-32F6-42AB-8A6F-8DDA727764BC}"/>
              </a:ext>
            </a:extLst>
          </p:cNvPr>
          <p:cNvSpPr txBox="1">
            <a:spLocks/>
          </p:cNvSpPr>
          <p:nvPr/>
        </p:nvSpPr>
        <p:spPr>
          <a:xfrm>
            <a:off x="531971" y="238760"/>
            <a:ext cx="11128057" cy="741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FUTURE LEARNINGS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0254-1A2F-492A-9A9F-4377199C2A6E}"/>
              </a:ext>
            </a:extLst>
          </p:cNvPr>
          <p:cNvSpPr txBox="1"/>
          <p:nvPr/>
        </p:nvSpPr>
        <p:spPr>
          <a:xfrm>
            <a:off x="531971" y="1407753"/>
            <a:ext cx="83783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Crash count with respect to location and reason of accident, might have given some information on the likely reasons for accidents.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Crash count with respect to aircraft type, might have given some information on analysis.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Number of flights launched to crashed dataset by each operator data to be retrieved and analyzed.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Bell MT" panose="02020503060305020303" pitchFamily="18" charset="0"/>
              </a:rPr>
              <a:t>I want to learn different library patterns to do more graphical representation for prediction and analysis.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6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994A9F-9E9D-4DEE-BD70-3076F75DC964}"/>
              </a:ext>
            </a:extLst>
          </p:cNvPr>
          <p:cNvSpPr txBox="1"/>
          <p:nvPr/>
        </p:nvSpPr>
        <p:spPr>
          <a:xfrm>
            <a:off x="4239885" y="5410045"/>
            <a:ext cx="414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A7B7B-EB45-4705-B43A-C0FEB6EA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56" y="809470"/>
            <a:ext cx="7620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E2B2F-3B3F-4C27-86B9-5393B300F169}"/>
              </a:ext>
            </a:extLst>
          </p:cNvPr>
          <p:cNvSpPr txBox="1">
            <a:spLocks/>
          </p:cNvSpPr>
          <p:nvPr/>
        </p:nvSpPr>
        <p:spPr>
          <a:xfrm>
            <a:off x="739038" y="2388324"/>
            <a:ext cx="11227990" cy="171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Over the years, has the Technology advancement reduced air crash rates?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866BFE-14C1-48A3-8B97-D83BEE94DB95}"/>
              </a:ext>
            </a:extLst>
          </p:cNvPr>
          <p:cNvSpPr txBox="1">
            <a:spLocks/>
          </p:cNvSpPr>
          <p:nvPr/>
        </p:nvSpPr>
        <p:spPr>
          <a:xfrm>
            <a:off x="1066525" y="67494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HYPOTHESIS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820A0-5CBD-42B6-A413-CC977C74A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4013517"/>
            <a:ext cx="2381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9A9B-4ED7-49C5-9043-F89F33BD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909" y="146605"/>
            <a:ext cx="4705331" cy="6763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 Source and Contents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B23D-54EB-4142-9C03-97A9B6E5B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814" y="944693"/>
            <a:ext cx="11613506" cy="1879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Bell MT" panose="02020503060305020303" pitchFamily="18" charset="0"/>
              </a:rPr>
              <a:t>KaaGle</a:t>
            </a:r>
            <a:r>
              <a:rPr lang="en-US" sz="2400" dirty="0">
                <a:latin typeface="Bell MT" panose="02020503060305020303" pitchFamily="18" charset="0"/>
              </a:rPr>
              <a:t>- </a:t>
            </a:r>
            <a:r>
              <a:rPr lang="en-US" sz="2400" dirty="0">
                <a:latin typeface="Bell MT" panose="02020503060305020303" pitchFamily="18" charset="0"/>
                <a:hlinkClick r:id="rId2"/>
              </a:rPr>
              <a:t>https://www.kaggle.com/saurograndi/airplane-crashes-since-1908#Airplane_Crashes_and_Fatalities_Since_1908.csvtitanic</a:t>
            </a:r>
            <a:endParaRPr lang="en-US" sz="24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effectLst/>
                <a:latin typeface="Bell MT" panose="02020503060305020303" pitchFamily="18" charset="0"/>
              </a:rPr>
              <a:t>Dataset consists of 5268 observations and 13 variables, representing the full history of airplanes crashes throughout the world:</a:t>
            </a: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5AC9E-03F3-44AC-B641-7173D995A415}"/>
              </a:ext>
            </a:extLst>
          </p:cNvPr>
          <p:cNvSpPr txBox="1"/>
          <p:nvPr/>
        </p:nvSpPr>
        <p:spPr>
          <a:xfrm>
            <a:off x="0" y="3187450"/>
            <a:ext cx="6116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Date - The date on which the flight crashed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Time - The time at which flight crashed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Location - Location of the crash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Operator - The name of the flight operator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Flight - Flight Number of the airplane that crashed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Route - The Route of the flight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Type - The type of flight carrier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3F581-D5F6-469C-8511-0B4B854AA243}"/>
              </a:ext>
            </a:extLst>
          </p:cNvPr>
          <p:cNvSpPr txBox="1"/>
          <p:nvPr/>
        </p:nvSpPr>
        <p:spPr>
          <a:xfrm>
            <a:off x="6187440" y="3097409"/>
            <a:ext cx="5649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Registration - Description unavailable. This variable wouldn’t be used for analysis.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cn.In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 - Description unavailable.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Aboard - The number of passenger on board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Fatalities - The number of deaths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Ground - Description unavailable.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Summary – Reason for crash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014DFB-FB1A-4584-8FE8-9844E83D14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4050">
            <a:off x="5260591" y="1945178"/>
            <a:ext cx="3731877" cy="21952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9918BF-C0BF-4252-8722-86AA2836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56000" cy="6908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Packages Used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0F48A5-8022-4DF9-AE44-BCFA841B0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8875">
            <a:off x="4306884" y="312898"/>
            <a:ext cx="2362088" cy="1825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D1AF0-6D7F-4A69-A8D7-A39D0BD8C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61" y="4226462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67577E-8B76-430A-B9B8-877264A19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58" y="488413"/>
            <a:ext cx="2876824" cy="18231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E358DF-F904-49CB-9045-1AED014C3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9168">
            <a:off x="906623" y="4105274"/>
            <a:ext cx="2143126" cy="21431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0FB468-CD09-4B80-81CB-7790242D9E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1806">
            <a:off x="468693" y="1061015"/>
            <a:ext cx="2145116" cy="19382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9AF5DC-6BAC-4782-A9AB-868AAC174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8846">
            <a:off x="3565292" y="4333875"/>
            <a:ext cx="2705100" cy="168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404D22-7941-4F56-9310-22C65EBB0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86" y="3110105"/>
            <a:ext cx="2263075" cy="15483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59D45A-0035-4E77-821D-3A0256C4F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739">
            <a:off x="2394669" y="1947300"/>
            <a:ext cx="2103120" cy="2103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538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559-49FA-4E27-871A-E715FAE7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389" y="241913"/>
            <a:ext cx="9663222" cy="838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 Acquisition &amp;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4FDC-89E1-404A-9416-135FF6A7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97" y="1164772"/>
            <a:ext cx="11398931" cy="83819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Processing Steps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Pandas- Data Cleaning to remove the Nan and filled in few data points without altering the main data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F4197-604C-4E38-BB29-676D1B17F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/>
          <a:stretch/>
        </p:blipFill>
        <p:spPr>
          <a:xfrm>
            <a:off x="284252" y="2657452"/>
            <a:ext cx="5466943" cy="3759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568BD-0133-4002-99A2-AFD72B910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2826"/>
            <a:ext cx="5804780" cy="3783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9E2890-0E48-44F9-9356-49D6EFC20F12}"/>
              </a:ext>
            </a:extLst>
          </p:cNvPr>
          <p:cNvSpPr txBox="1"/>
          <p:nvPr/>
        </p:nvSpPr>
        <p:spPr>
          <a:xfrm>
            <a:off x="1429018" y="2039556"/>
            <a:ext cx="8808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Original dataset						       						Cleaned data set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3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9F70-3CF6-44E1-BF02-E0D78A13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415799"/>
            <a:ext cx="8596668" cy="9718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Connected the Non relational database management system </a:t>
            </a:r>
            <a:r>
              <a:rPr lang="en-US" sz="2400" dirty="0" err="1">
                <a:latin typeface="Bell MT" panose="02020503060305020303" pitchFamily="18" charset="0"/>
              </a:rPr>
              <a:t>Mongodb</a:t>
            </a:r>
            <a:r>
              <a:rPr lang="en-US" sz="2400" dirty="0">
                <a:latin typeface="Bell MT" panose="02020503060305020303" pitchFamily="18" charset="0"/>
              </a:rPr>
              <a:t>(collection represented in json format)</a:t>
            </a: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90D0E-40DE-404E-9324-A668D9C04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3"/>
          <a:stretch/>
        </p:blipFill>
        <p:spPr>
          <a:xfrm>
            <a:off x="426720" y="2834424"/>
            <a:ext cx="10424160" cy="3799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AAFB1-0EC7-44C7-A069-328BBB36E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20" y="0"/>
            <a:ext cx="2519680" cy="25297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D87A20-7CD4-405E-BEC5-2C5B650E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772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Transfer of Data to Database</a:t>
            </a:r>
          </a:p>
        </p:txBody>
      </p:sp>
    </p:spTree>
    <p:extLst>
      <p:ext uri="{BB962C8B-B14F-4D97-AF65-F5344CB8AC3E}">
        <p14:creationId xmlns:p14="http://schemas.microsoft.com/office/powerpoint/2010/main" val="144620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557B-F113-403B-A3F4-FA556259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4" y="396240"/>
            <a:ext cx="11280986" cy="7010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DATASET GRAPHICAL ANALYSIS USING PLOTLY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163EC-F274-4111-984B-C7F9328A3981}"/>
              </a:ext>
            </a:extLst>
          </p:cNvPr>
          <p:cNvSpPr txBox="1"/>
          <p:nvPr/>
        </p:nvSpPr>
        <p:spPr>
          <a:xfrm>
            <a:off x="0" y="1245193"/>
            <a:ext cx="1173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Bell MT" panose="02020503060305020303" pitchFamily="18" charset="0"/>
              </a:rPr>
              <a:t>Fatality count over the years for each operator name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Properties- Dropdown(operator name)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HTML Page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Graph -combination of LINE GRAPH and BAR GRAPH(for crash count less than 3 for a particular operator)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8E2A6-63D2-4E3A-A1E2-210318B1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4185"/>
            <a:ext cx="5137433" cy="3391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F75BD-D317-4904-9495-90B586569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3" t="16000" r="23281" b="12083"/>
          <a:stretch/>
        </p:blipFill>
        <p:spPr>
          <a:xfrm>
            <a:off x="5738820" y="3184185"/>
            <a:ext cx="5545072" cy="3334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8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0D85-B4EE-4BEA-B9C7-DB1925BB41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2" y="1317308"/>
            <a:ext cx="1049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Bell MT" panose="02020503060305020303" pitchFamily="18" charset="0"/>
              </a:rPr>
              <a:t>Cumulative Aircraft crashes Month-Wise over the years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Graph type- BAR GRAPH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Link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396F2D-79CF-4787-8C29-7F6A272A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11321097" cy="5283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DATASET GRAPHICAL ANALYSIS USING PLOTLY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32FAB-6CEA-4B2B-9674-1DD2C9619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0" t="8762" r="21742" b="12147"/>
          <a:stretch/>
        </p:blipFill>
        <p:spPr>
          <a:xfrm>
            <a:off x="1007110" y="2927529"/>
            <a:ext cx="8845904" cy="3251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42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B8ABDB9-F30A-4848-B899-BDDAE4E848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6903" y="1053148"/>
            <a:ext cx="8596312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Bell MT" panose="02020503060305020303" pitchFamily="18" charset="0"/>
              </a:rPr>
              <a:t>Military and Non-Military Airplane crashes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Graph type- PIE CHART</a:t>
            </a: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216B47-54BA-4B15-BEDB-0C3A2A84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71" y="238760"/>
            <a:ext cx="11128057" cy="7416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DATASET GRAPHICAL ANALYSIS USING PLOTLY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745ED-4CD9-4AA7-A690-77CB29762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0" t="11175" r="2296" b="8040"/>
          <a:stretch/>
        </p:blipFill>
        <p:spPr>
          <a:xfrm>
            <a:off x="1143159" y="1950999"/>
            <a:ext cx="7543800" cy="452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2426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6474</TotalTime>
  <Words>380</Words>
  <Application>Microsoft Office PowerPoint</Application>
  <PresentationFormat>Widescreen</PresentationFormat>
  <Paragraphs>51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Bell MT</vt:lpstr>
      <vt:lpstr>Calibri</vt:lpstr>
      <vt:lpstr>Trebuchet MS</vt:lpstr>
      <vt:lpstr>Wingdings</vt:lpstr>
      <vt:lpstr>Wingdings 3</vt:lpstr>
      <vt:lpstr>Facet</vt:lpstr>
      <vt:lpstr>AIRPLANE CRASHES (1908-2009) </vt:lpstr>
      <vt:lpstr>PowerPoint Presentation</vt:lpstr>
      <vt:lpstr>Data Source and Contents </vt:lpstr>
      <vt:lpstr>Packages Used </vt:lpstr>
      <vt:lpstr>Data Acquisition &amp; Processing</vt:lpstr>
      <vt:lpstr>Transfer of Data to Database</vt:lpstr>
      <vt:lpstr>DATASET GRAPHICAL ANALYSIS USING PLOTLY</vt:lpstr>
      <vt:lpstr>DATASET GRAPHICAL ANALYSIS USING PLOTLY</vt:lpstr>
      <vt:lpstr>DATASET GRAPHICAL ANALYSIS USING PLOTLY</vt:lpstr>
      <vt:lpstr>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John Samuel Sukumar Palukuri</cp:lastModifiedBy>
  <cp:revision>68</cp:revision>
  <dcterms:created xsi:type="dcterms:W3CDTF">2019-03-30T20:22:03Z</dcterms:created>
  <dcterms:modified xsi:type="dcterms:W3CDTF">2019-06-28T02:30:58Z</dcterms:modified>
</cp:coreProperties>
</file>