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3" r:id="rId4"/>
    <p:sldId id="271" r:id="rId5"/>
    <p:sldId id="26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87896BB-B397-4E82-AB2D-90DB6C90E4B3}">
          <p14:sldIdLst>
            <p14:sldId id="262"/>
            <p14:sldId id="264"/>
            <p14:sldId id="263"/>
            <p14:sldId id="271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1" d="100"/>
          <a:sy n="71" d="100"/>
        </p:scale>
        <p:origin x="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啟恩 黃" userId="14519aebf6405eec" providerId="LiveId" clId="{856C9D2F-23B0-4CF0-BFCE-2615B230C0B3}"/>
    <pc:docChg chg="custSel addSld delSld modSld modSection">
      <pc:chgData name="啟恩 黃" userId="14519aebf6405eec" providerId="LiveId" clId="{856C9D2F-23B0-4CF0-BFCE-2615B230C0B3}" dt="2020-03-12T13:03:45.132" v="1056" actId="1076"/>
      <pc:docMkLst>
        <pc:docMk/>
      </pc:docMkLst>
      <pc:sldChg chg="modSp mod">
        <pc:chgData name="啟恩 黃" userId="14519aebf6405eec" providerId="LiveId" clId="{856C9D2F-23B0-4CF0-BFCE-2615B230C0B3}" dt="2020-03-12T13:03:45.132" v="1056" actId="1076"/>
        <pc:sldMkLst>
          <pc:docMk/>
          <pc:sldMk cId="2616951564" sldId="263"/>
        </pc:sldMkLst>
        <pc:spChg chg="mod">
          <ac:chgData name="啟恩 黃" userId="14519aebf6405eec" providerId="LiveId" clId="{856C9D2F-23B0-4CF0-BFCE-2615B230C0B3}" dt="2020-03-12T13:03:45.132" v="1056" actId="1076"/>
          <ac:spMkLst>
            <pc:docMk/>
            <pc:sldMk cId="2616951564" sldId="263"/>
            <ac:spMk id="2" creationId="{00000000-0000-0000-0000-000000000000}"/>
          </ac:spMkLst>
        </pc:spChg>
        <pc:spChg chg="mod">
          <ac:chgData name="啟恩 黃" userId="14519aebf6405eec" providerId="LiveId" clId="{856C9D2F-23B0-4CF0-BFCE-2615B230C0B3}" dt="2020-03-12T13:03:42.449" v="1055" actId="1076"/>
          <ac:spMkLst>
            <pc:docMk/>
            <pc:sldMk cId="2616951564" sldId="263"/>
            <ac:spMk id="3" creationId="{00000000-0000-0000-0000-000000000000}"/>
          </ac:spMkLst>
        </pc:spChg>
        <pc:picChg chg="mod">
          <ac:chgData name="啟恩 黃" userId="14519aebf6405eec" providerId="LiveId" clId="{856C9D2F-23B0-4CF0-BFCE-2615B230C0B3}" dt="2020-03-12T13:03:39.795" v="1054" actId="1076"/>
          <ac:picMkLst>
            <pc:docMk/>
            <pc:sldMk cId="2616951564" sldId="263"/>
            <ac:picMk id="7" creationId="{D17FF570-5D9D-4A6A-B0D8-D9DD854899C2}"/>
          </ac:picMkLst>
        </pc:picChg>
      </pc:sldChg>
      <pc:sldChg chg="modSp mod">
        <pc:chgData name="啟恩 黃" userId="14519aebf6405eec" providerId="LiveId" clId="{856C9D2F-23B0-4CF0-BFCE-2615B230C0B3}" dt="2020-03-12T12:53:55.886" v="25"/>
        <pc:sldMkLst>
          <pc:docMk/>
          <pc:sldMk cId="794415056" sldId="264"/>
        </pc:sldMkLst>
        <pc:spChg chg="mod">
          <ac:chgData name="啟恩 黃" userId="14519aebf6405eec" providerId="LiveId" clId="{856C9D2F-23B0-4CF0-BFCE-2615B230C0B3}" dt="2020-03-12T12:53:55.886" v="25"/>
          <ac:spMkLst>
            <pc:docMk/>
            <pc:sldMk cId="794415056" sldId="264"/>
            <ac:spMk id="3" creationId="{00000000-0000-0000-0000-000000000000}"/>
          </ac:spMkLst>
        </pc:spChg>
      </pc:sldChg>
      <pc:sldChg chg="delSp mod">
        <pc:chgData name="啟恩 黃" userId="14519aebf6405eec" providerId="LiveId" clId="{856C9D2F-23B0-4CF0-BFCE-2615B230C0B3}" dt="2020-03-12T12:54:05.427" v="26" actId="478"/>
        <pc:sldMkLst>
          <pc:docMk/>
          <pc:sldMk cId="2867173781" sldId="265"/>
        </pc:sldMkLst>
        <pc:picChg chg="del">
          <ac:chgData name="啟恩 黃" userId="14519aebf6405eec" providerId="LiveId" clId="{856C9D2F-23B0-4CF0-BFCE-2615B230C0B3}" dt="2020-03-12T12:54:05.427" v="26" actId="478"/>
          <ac:picMkLst>
            <pc:docMk/>
            <pc:sldMk cId="2867173781" sldId="265"/>
            <ac:picMk id="5" creationId="{85E52E91-C797-421D-86EF-8E4C831471E3}"/>
          </ac:picMkLst>
        </pc:picChg>
      </pc:sldChg>
      <pc:sldChg chg="del">
        <pc:chgData name="啟恩 黃" userId="14519aebf6405eec" providerId="LiveId" clId="{856C9D2F-23B0-4CF0-BFCE-2615B230C0B3}" dt="2020-03-12T12:46:42.105" v="0" actId="47"/>
        <pc:sldMkLst>
          <pc:docMk/>
          <pc:sldMk cId="2584410883" sldId="272"/>
        </pc:sldMkLst>
      </pc:sldChg>
      <pc:sldChg chg="modSp add mod">
        <pc:chgData name="啟恩 黃" userId="14519aebf6405eec" providerId="LiveId" clId="{856C9D2F-23B0-4CF0-BFCE-2615B230C0B3}" dt="2020-03-12T13:01:35.039" v="922" actId="1076"/>
        <pc:sldMkLst>
          <pc:docMk/>
          <pc:sldMk cId="3302737037" sldId="274"/>
        </pc:sldMkLst>
        <pc:spChg chg="mod">
          <ac:chgData name="啟恩 黃" userId="14519aebf6405eec" providerId="LiveId" clId="{856C9D2F-23B0-4CF0-BFCE-2615B230C0B3}" dt="2020-03-12T12:54:26.685" v="48" actId="1076"/>
          <ac:spMkLst>
            <pc:docMk/>
            <pc:sldMk cId="3302737037" sldId="274"/>
            <ac:spMk id="2" creationId="{43142FCC-7C50-4F49-B50D-F3E33DAD6B05}"/>
          </ac:spMkLst>
        </pc:spChg>
        <pc:spChg chg="mod">
          <ac:chgData name="啟恩 黃" userId="14519aebf6405eec" providerId="LiveId" clId="{856C9D2F-23B0-4CF0-BFCE-2615B230C0B3}" dt="2020-03-12T13:01:35.039" v="922" actId="1076"/>
          <ac:spMkLst>
            <pc:docMk/>
            <pc:sldMk cId="3302737037" sldId="274"/>
            <ac:spMk id="3" creationId="{04B24934-F916-4E6A-BDA8-5DE81564056A}"/>
          </ac:spMkLst>
        </pc:spChg>
      </pc:sldChg>
    </pc:docChg>
  </pc:docChgLst>
  <pc:docChgLst>
    <pc:chgData name="啟恩 黃" userId="14519aebf6405eec" providerId="LiveId" clId="{172B6A3A-72BB-48E6-95BF-6EE19780CAB0}"/>
    <pc:docChg chg="modSld">
      <pc:chgData name="啟恩 黃" userId="14519aebf6405eec" providerId="LiveId" clId="{172B6A3A-72BB-48E6-95BF-6EE19780CAB0}" dt="2020-03-09T05:50:13.327" v="74"/>
      <pc:docMkLst>
        <pc:docMk/>
      </pc:docMkLst>
      <pc:sldChg chg="modSp mod">
        <pc:chgData name="啟恩 黃" userId="14519aebf6405eec" providerId="LiveId" clId="{172B6A3A-72BB-48E6-95BF-6EE19780CAB0}" dt="2020-03-09T05:49:24.800" v="16"/>
        <pc:sldMkLst>
          <pc:docMk/>
          <pc:sldMk cId="262040987" sldId="262"/>
        </pc:sldMkLst>
        <pc:spChg chg="mod">
          <ac:chgData name="啟恩 黃" userId="14519aebf6405eec" providerId="LiveId" clId="{172B6A3A-72BB-48E6-95BF-6EE19780CAB0}" dt="2020-03-09T05:49:24.800" v="16"/>
          <ac:spMkLst>
            <pc:docMk/>
            <pc:sldMk cId="262040987" sldId="262"/>
            <ac:spMk id="2" creationId="{00000000-0000-0000-0000-000000000000}"/>
          </ac:spMkLst>
        </pc:spChg>
      </pc:sldChg>
      <pc:sldChg chg="modSp mod">
        <pc:chgData name="啟恩 黃" userId="14519aebf6405eec" providerId="LiveId" clId="{172B6A3A-72BB-48E6-95BF-6EE19780CAB0}" dt="2020-03-09T05:49:48.718" v="48"/>
        <pc:sldMkLst>
          <pc:docMk/>
          <pc:sldMk cId="2616951564" sldId="263"/>
        </pc:sldMkLst>
        <pc:spChg chg="mod">
          <ac:chgData name="啟恩 黃" userId="14519aebf6405eec" providerId="LiveId" clId="{172B6A3A-72BB-48E6-95BF-6EE19780CAB0}" dt="2020-03-09T05:49:48.718" v="48"/>
          <ac:spMkLst>
            <pc:docMk/>
            <pc:sldMk cId="2616951564" sldId="263"/>
            <ac:spMk id="2" creationId="{00000000-0000-0000-0000-000000000000}"/>
          </ac:spMkLst>
        </pc:spChg>
      </pc:sldChg>
      <pc:sldChg chg="modSp mod">
        <pc:chgData name="啟恩 黃" userId="14519aebf6405eec" providerId="LiveId" clId="{172B6A3A-72BB-48E6-95BF-6EE19780CAB0}" dt="2020-03-09T05:49:33.661" v="29"/>
        <pc:sldMkLst>
          <pc:docMk/>
          <pc:sldMk cId="794415056" sldId="264"/>
        </pc:sldMkLst>
        <pc:spChg chg="mod">
          <ac:chgData name="啟恩 黃" userId="14519aebf6405eec" providerId="LiveId" clId="{172B6A3A-72BB-48E6-95BF-6EE19780CAB0}" dt="2020-03-09T05:49:33.661" v="29"/>
          <ac:spMkLst>
            <pc:docMk/>
            <pc:sldMk cId="794415056" sldId="264"/>
            <ac:spMk id="2" creationId="{00000000-0000-0000-0000-000000000000}"/>
          </ac:spMkLst>
        </pc:spChg>
      </pc:sldChg>
      <pc:sldChg chg="modSp mod">
        <pc:chgData name="啟恩 黃" userId="14519aebf6405eec" providerId="LiveId" clId="{172B6A3A-72BB-48E6-95BF-6EE19780CAB0}" dt="2020-03-09T05:50:13.327" v="74"/>
        <pc:sldMkLst>
          <pc:docMk/>
          <pc:sldMk cId="195675769" sldId="269"/>
        </pc:sldMkLst>
        <pc:spChg chg="mod">
          <ac:chgData name="啟恩 黃" userId="14519aebf6405eec" providerId="LiveId" clId="{172B6A3A-72BB-48E6-95BF-6EE19780CAB0}" dt="2020-03-09T05:50:13.327" v="74"/>
          <ac:spMkLst>
            <pc:docMk/>
            <pc:sldMk cId="195675769" sldId="269"/>
            <ac:spMk id="2" creationId="{00000000-0000-0000-0000-000000000000}"/>
          </ac:spMkLst>
        </pc:spChg>
      </pc:sldChg>
      <pc:sldChg chg="modSp mod">
        <pc:chgData name="啟恩 黃" userId="14519aebf6405eec" providerId="LiveId" clId="{172B6A3A-72BB-48E6-95BF-6EE19780CAB0}" dt="2020-03-09T05:50:03.239" v="61"/>
        <pc:sldMkLst>
          <pc:docMk/>
          <pc:sldMk cId="1121050426" sldId="271"/>
        </pc:sldMkLst>
        <pc:spChg chg="mod">
          <ac:chgData name="啟恩 黃" userId="14519aebf6405eec" providerId="LiveId" clId="{172B6A3A-72BB-48E6-95BF-6EE19780CAB0}" dt="2020-03-09T05:50:03.239" v="61"/>
          <ac:spMkLst>
            <pc:docMk/>
            <pc:sldMk cId="1121050426" sldId="271"/>
            <ac:spMk id="2" creationId="{00000000-0000-0000-0000-000000000000}"/>
          </ac:spMkLst>
        </pc:spChg>
      </pc:sldChg>
    </pc:docChg>
  </pc:docChgLst>
  <pc:docChgLst>
    <pc:chgData name="啟恩 黃" userId="14519aebf6405eec" providerId="LiveId" clId="{633C20BA-80E8-4577-91BE-C89E641A4D5D}"/>
    <pc:docChg chg="undo custSel addSld modSld">
      <pc:chgData name="啟恩 黃" userId="14519aebf6405eec" providerId="LiveId" clId="{633C20BA-80E8-4577-91BE-C89E641A4D5D}" dt="2020-03-13T13:33:59.441" v="169" actId="1076"/>
      <pc:docMkLst>
        <pc:docMk/>
      </pc:docMkLst>
      <pc:sldChg chg="modSp mod">
        <pc:chgData name="啟恩 黃" userId="14519aebf6405eec" providerId="LiveId" clId="{633C20BA-80E8-4577-91BE-C89E641A4D5D}" dt="2020-03-13T13:15:34.237" v="12"/>
        <pc:sldMkLst>
          <pc:docMk/>
          <pc:sldMk cId="262040987" sldId="262"/>
        </pc:sldMkLst>
        <pc:spChg chg="mod">
          <ac:chgData name="啟恩 黃" userId="14519aebf6405eec" providerId="LiveId" clId="{633C20BA-80E8-4577-91BE-C89E641A4D5D}" dt="2020-03-13T13:15:34.237" v="12"/>
          <ac:spMkLst>
            <pc:docMk/>
            <pc:sldMk cId="262040987" sldId="262"/>
            <ac:spMk id="3" creationId="{00000000-0000-0000-0000-000000000000}"/>
          </ac:spMkLst>
        </pc:spChg>
      </pc:sldChg>
      <pc:sldChg chg="addSp delSp modSp add mod">
        <pc:chgData name="啟恩 黃" userId="14519aebf6405eec" providerId="LiveId" clId="{633C20BA-80E8-4577-91BE-C89E641A4D5D}" dt="2020-03-13T13:33:59.441" v="169" actId="1076"/>
        <pc:sldMkLst>
          <pc:docMk/>
          <pc:sldMk cId="2474342383" sldId="275"/>
        </pc:sldMkLst>
        <pc:spChg chg="mod">
          <ac:chgData name="啟恩 黃" userId="14519aebf6405eec" providerId="LiveId" clId="{633C20BA-80E8-4577-91BE-C89E641A4D5D}" dt="2020-03-13T13:31:32.617" v="60" actId="1076"/>
          <ac:spMkLst>
            <pc:docMk/>
            <pc:sldMk cId="2474342383" sldId="275"/>
            <ac:spMk id="2" creationId="{4F03C6CD-CBE2-47AD-886A-CB8AC483052D}"/>
          </ac:spMkLst>
        </pc:spChg>
        <pc:spChg chg="del mod">
          <ac:chgData name="啟恩 黃" userId="14519aebf6405eec" providerId="LiveId" clId="{633C20BA-80E8-4577-91BE-C89E641A4D5D}" dt="2020-03-13T13:23:19.063" v="46" actId="478"/>
          <ac:spMkLst>
            <pc:docMk/>
            <pc:sldMk cId="2474342383" sldId="275"/>
            <ac:spMk id="3" creationId="{1318A142-4E92-4BC0-AFC3-D1206F66476D}"/>
          </ac:spMkLst>
        </pc:spChg>
        <pc:spChg chg="add del mod">
          <ac:chgData name="啟恩 黃" userId="14519aebf6405eec" providerId="LiveId" clId="{633C20BA-80E8-4577-91BE-C89E641A4D5D}" dt="2020-03-13T13:23:22.883" v="47" actId="478"/>
          <ac:spMkLst>
            <pc:docMk/>
            <pc:sldMk cId="2474342383" sldId="275"/>
            <ac:spMk id="5" creationId="{555ABE0C-A8E9-4F64-BA3D-FEA153778DA8}"/>
          </ac:spMkLst>
        </pc:spChg>
        <pc:spChg chg="add mod">
          <ac:chgData name="啟恩 黃" userId="14519aebf6405eec" providerId="LiveId" clId="{633C20BA-80E8-4577-91BE-C89E641A4D5D}" dt="2020-03-13T13:31:29.383" v="59" actId="1076"/>
          <ac:spMkLst>
            <pc:docMk/>
            <pc:sldMk cId="2474342383" sldId="275"/>
            <ac:spMk id="6" creationId="{E5399BCD-3A50-42B4-A6EC-CB53FCF1EF13}"/>
          </ac:spMkLst>
        </pc:spChg>
        <pc:spChg chg="add mod">
          <ac:chgData name="啟恩 黃" userId="14519aebf6405eec" providerId="LiveId" clId="{633C20BA-80E8-4577-91BE-C89E641A4D5D}" dt="2020-03-13T13:31:58.122" v="67" actId="1582"/>
          <ac:spMkLst>
            <pc:docMk/>
            <pc:sldMk cId="2474342383" sldId="275"/>
            <ac:spMk id="11" creationId="{BA1BABF6-1D8D-4B72-8DFC-403D463320E0}"/>
          </ac:spMkLst>
        </pc:spChg>
        <pc:spChg chg="add mod">
          <ac:chgData name="啟恩 黃" userId="14519aebf6405eec" providerId="LiveId" clId="{633C20BA-80E8-4577-91BE-C89E641A4D5D}" dt="2020-03-13T13:32:13.152" v="71" actId="208"/>
          <ac:spMkLst>
            <pc:docMk/>
            <pc:sldMk cId="2474342383" sldId="275"/>
            <ac:spMk id="12" creationId="{FA61EE29-22A3-4650-A25C-3662262425EC}"/>
          </ac:spMkLst>
        </pc:spChg>
        <pc:spChg chg="add mod">
          <ac:chgData name="啟恩 黃" userId="14519aebf6405eec" providerId="LiveId" clId="{633C20BA-80E8-4577-91BE-C89E641A4D5D}" dt="2020-03-13T13:32:32.302" v="84" actId="1076"/>
          <ac:spMkLst>
            <pc:docMk/>
            <pc:sldMk cId="2474342383" sldId="275"/>
            <ac:spMk id="13" creationId="{2E829723-42F2-4E09-9124-48B4066271CB}"/>
          </ac:spMkLst>
        </pc:spChg>
        <pc:spChg chg="add mod">
          <ac:chgData name="啟恩 黃" userId="14519aebf6405eec" providerId="LiveId" clId="{633C20BA-80E8-4577-91BE-C89E641A4D5D}" dt="2020-03-13T13:33:59.441" v="169" actId="1076"/>
          <ac:spMkLst>
            <pc:docMk/>
            <pc:sldMk cId="2474342383" sldId="275"/>
            <ac:spMk id="18" creationId="{48D21AEF-4E15-46E5-89A1-1B440C1FF8F0}"/>
          </ac:spMkLst>
        </pc:spChg>
        <pc:picChg chg="add mod">
          <ac:chgData name="啟恩 黃" userId="14519aebf6405eec" providerId="LiveId" clId="{633C20BA-80E8-4577-91BE-C89E641A4D5D}" dt="2020-03-13T13:33:10.433" v="93" actId="1076"/>
          <ac:picMkLst>
            <pc:docMk/>
            <pc:sldMk cId="2474342383" sldId="275"/>
            <ac:picMk id="8" creationId="{D940034E-F3B1-4168-9773-F2B6AE234254}"/>
          </ac:picMkLst>
        </pc:picChg>
        <pc:picChg chg="add mod">
          <ac:chgData name="啟恩 黃" userId="14519aebf6405eec" providerId="LiveId" clId="{633C20BA-80E8-4577-91BE-C89E641A4D5D}" dt="2020-03-13T13:31:39.025" v="63" actId="1076"/>
          <ac:picMkLst>
            <pc:docMk/>
            <pc:sldMk cId="2474342383" sldId="275"/>
            <ac:picMk id="10" creationId="{2F8BB81F-8671-43AA-B908-2F25BFFDBC89}"/>
          </ac:picMkLst>
        </pc:picChg>
        <pc:cxnChg chg="add mod">
          <ac:chgData name="啟恩 黃" userId="14519aebf6405eec" providerId="LiveId" clId="{633C20BA-80E8-4577-91BE-C89E641A4D5D}" dt="2020-03-13T13:32:42.693" v="86" actId="208"/>
          <ac:cxnSpMkLst>
            <pc:docMk/>
            <pc:sldMk cId="2474342383" sldId="275"/>
            <ac:cxnSpMk id="15" creationId="{086B0FF5-C275-4E83-86AA-13546CF6693A}"/>
          </ac:cxnSpMkLst>
        </pc:cxnChg>
        <pc:cxnChg chg="add mod">
          <ac:chgData name="啟恩 黃" userId="14519aebf6405eec" providerId="LiveId" clId="{633C20BA-80E8-4577-91BE-C89E641A4D5D}" dt="2020-03-13T13:33:02.820" v="90" actId="208"/>
          <ac:cxnSpMkLst>
            <pc:docMk/>
            <pc:sldMk cId="2474342383" sldId="275"/>
            <ac:cxnSpMk id="16" creationId="{63C96D49-C77F-4456-9A5F-A095485EB1A2}"/>
          </ac:cxnSpMkLst>
        </pc:cxnChg>
      </pc:sldChg>
    </pc:docChg>
  </pc:docChgLst>
  <pc:docChgLst>
    <pc:chgData name="啟恩 黃" userId="14519aebf6405eec" providerId="LiveId" clId="{72213267-358E-4E7B-AD3B-5393DFFD43CA}"/>
    <pc:docChg chg="custSel addSld delSld modSld sldOrd modSection">
      <pc:chgData name="啟恩 黃" userId="14519aebf6405eec" providerId="LiveId" clId="{72213267-358E-4E7B-AD3B-5393DFFD43CA}" dt="2020-03-02T03:03:51.262" v="316" actId="1076"/>
      <pc:docMkLst>
        <pc:docMk/>
      </pc:docMkLst>
      <pc:sldChg chg="addSp modSp mod">
        <pc:chgData name="啟恩 黃" userId="14519aebf6405eec" providerId="LiveId" clId="{72213267-358E-4E7B-AD3B-5393DFFD43CA}" dt="2020-03-02T02:58:55.524" v="55" actId="14100"/>
        <pc:sldMkLst>
          <pc:docMk/>
          <pc:sldMk cId="2867173781" sldId="265"/>
        </pc:sldMkLst>
        <pc:spChg chg="add mod">
          <ac:chgData name="啟恩 黃" userId="14519aebf6405eec" providerId="LiveId" clId="{72213267-358E-4E7B-AD3B-5393DFFD43CA}" dt="2020-03-02T02:58:55.524" v="55" actId="14100"/>
          <ac:spMkLst>
            <pc:docMk/>
            <pc:sldMk cId="2867173781" sldId="265"/>
            <ac:spMk id="6" creationId="{D9789EFD-FDE1-490A-90FA-CC354F953854}"/>
          </ac:spMkLst>
        </pc:spChg>
        <pc:picChg chg="add mod">
          <ac:chgData name="啟恩 黃" userId="14519aebf6405eec" providerId="LiveId" clId="{72213267-358E-4E7B-AD3B-5393DFFD43CA}" dt="2020-03-02T02:58:47.458" v="52" actId="1076"/>
          <ac:picMkLst>
            <pc:docMk/>
            <pc:sldMk cId="2867173781" sldId="265"/>
            <ac:picMk id="5" creationId="{85E52E91-C797-421D-86EF-8E4C831471E3}"/>
          </ac:picMkLst>
        </pc:picChg>
      </pc:sldChg>
      <pc:sldChg chg="modSp mod">
        <pc:chgData name="啟恩 黃" userId="14519aebf6405eec" providerId="LiveId" clId="{72213267-358E-4E7B-AD3B-5393DFFD43CA}" dt="2020-03-02T02:53:04.885" v="41" actId="14100"/>
        <pc:sldMkLst>
          <pc:docMk/>
          <pc:sldMk cId="2584410883" sldId="272"/>
        </pc:sldMkLst>
        <pc:spChg chg="mod">
          <ac:chgData name="啟恩 黃" userId="14519aebf6405eec" providerId="LiveId" clId="{72213267-358E-4E7B-AD3B-5393DFFD43CA}" dt="2020-03-02T02:53:01.777" v="40" actId="1076"/>
          <ac:spMkLst>
            <pc:docMk/>
            <pc:sldMk cId="2584410883" sldId="272"/>
            <ac:spMk id="8" creationId="{BEAC320B-B961-40A2-83B7-46A004926669}"/>
          </ac:spMkLst>
        </pc:spChg>
        <pc:spChg chg="mod">
          <ac:chgData name="啟恩 黃" userId="14519aebf6405eec" providerId="LiveId" clId="{72213267-358E-4E7B-AD3B-5393DFFD43CA}" dt="2020-03-02T02:53:04.885" v="41" actId="14100"/>
          <ac:spMkLst>
            <pc:docMk/>
            <pc:sldMk cId="2584410883" sldId="272"/>
            <ac:spMk id="11" creationId="{7F00FA72-E6A9-4AE2-8A14-D0FA0DB48BEF}"/>
          </ac:spMkLst>
        </pc:spChg>
      </pc:sldChg>
      <pc:sldChg chg="addSp delSp modSp add mod ord">
        <pc:chgData name="啟恩 黃" userId="14519aebf6405eec" providerId="LiveId" clId="{72213267-358E-4E7B-AD3B-5393DFFD43CA}" dt="2020-03-02T03:03:51.262" v="316" actId="1076"/>
        <pc:sldMkLst>
          <pc:docMk/>
          <pc:sldMk cId="871285843" sldId="273"/>
        </pc:sldMkLst>
        <pc:spChg chg="mod">
          <ac:chgData name="啟恩 黃" userId="14519aebf6405eec" providerId="LiveId" clId="{72213267-358E-4E7B-AD3B-5393DFFD43CA}" dt="2020-03-02T02:59:53.650" v="105"/>
          <ac:spMkLst>
            <pc:docMk/>
            <pc:sldMk cId="871285843" sldId="273"/>
            <ac:spMk id="2" creationId="{A8FD0C02-25D7-4E6F-98C0-5D21E25840A0}"/>
          </ac:spMkLst>
        </pc:spChg>
        <pc:spChg chg="del">
          <ac:chgData name="啟恩 黃" userId="14519aebf6405eec" providerId="LiveId" clId="{72213267-358E-4E7B-AD3B-5393DFFD43CA}" dt="2020-03-02T03:01:18.012" v="106" actId="931"/>
          <ac:spMkLst>
            <pc:docMk/>
            <pc:sldMk cId="871285843" sldId="273"/>
            <ac:spMk id="3" creationId="{37186E48-45F6-4B5A-8E12-FC4811B55B15}"/>
          </ac:spMkLst>
        </pc:spChg>
        <pc:spChg chg="add del mod">
          <ac:chgData name="啟恩 黃" userId="14519aebf6405eec" providerId="LiveId" clId="{72213267-358E-4E7B-AD3B-5393DFFD43CA}" dt="2020-03-02T03:01:24.001" v="108" actId="931"/>
          <ac:spMkLst>
            <pc:docMk/>
            <pc:sldMk cId="871285843" sldId="273"/>
            <ac:spMk id="7" creationId="{9C2BCA3D-1051-4251-BBCB-4B452771F973}"/>
          </ac:spMkLst>
        </pc:spChg>
        <pc:spChg chg="add del mod">
          <ac:chgData name="啟恩 黃" userId="14519aebf6405eec" providerId="LiveId" clId="{72213267-358E-4E7B-AD3B-5393DFFD43CA}" dt="2020-03-02T03:01:45.536" v="110" actId="931"/>
          <ac:spMkLst>
            <pc:docMk/>
            <pc:sldMk cId="871285843" sldId="273"/>
            <ac:spMk id="11" creationId="{49329930-5E52-4172-8317-8C4D7CC9EFAB}"/>
          </ac:spMkLst>
        </pc:spChg>
        <pc:spChg chg="add mod">
          <ac:chgData name="啟恩 黃" userId="14519aebf6405eec" providerId="LiveId" clId="{72213267-358E-4E7B-AD3B-5393DFFD43CA}" dt="2020-03-02T03:02:11.035" v="121" actId="1582"/>
          <ac:spMkLst>
            <pc:docMk/>
            <pc:sldMk cId="871285843" sldId="273"/>
            <ac:spMk id="14" creationId="{797C6279-A781-4584-8D05-CB0862C41CA5}"/>
          </ac:spMkLst>
        </pc:spChg>
        <pc:spChg chg="add mod">
          <ac:chgData name="啟恩 黃" userId="14519aebf6405eec" providerId="LiveId" clId="{72213267-358E-4E7B-AD3B-5393DFFD43CA}" dt="2020-03-02T03:02:26.202" v="141" actId="1076"/>
          <ac:spMkLst>
            <pc:docMk/>
            <pc:sldMk cId="871285843" sldId="273"/>
            <ac:spMk id="15" creationId="{CC14D483-D113-436D-BF19-A5A54A2E8134}"/>
          </ac:spMkLst>
        </pc:spChg>
        <pc:spChg chg="add mod">
          <ac:chgData name="啟恩 黃" userId="14519aebf6405eec" providerId="LiveId" clId="{72213267-358E-4E7B-AD3B-5393DFFD43CA}" dt="2020-03-02T03:03:28.030" v="263" actId="207"/>
          <ac:spMkLst>
            <pc:docMk/>
            <pc:sldMk cId="871285843" sldId="273"/>
            <ac:spMk id="16" creationId="{DCC3132E-5DE5-4B0F-B165-21871D3839A3}"/>
          </ac:spMkLst>
        </pc:spChg>
        <pc:spChg chg="add mod">
          <ac:chgData name="啟恩 黃" userId="14519aebf6405eec" providerId="LiveId" clId="{72213267-358E-4E7B-AD3B-5393DFFD43CA}" dt="2020-03-02T03:03:23.895" v="262" actId="208"/>
          <ac:spMkLst>
            <pc:docMk/>
            <pc:sldMk cId="871285843" sldId="273"/>
            <ac:spMk id="17" creationId="{A8413600-1E03-48D7-8BEF-1AE2FD22D933}"/>
          </ac:spMkLst>
        </pc:spChg>
        <pc:spChg chg="add mod">
          <ac:chgData name="啟恩 黃" userId="14519aebf6405eec" providerId="LiveId" clId="{72213267-358E-4E7B-AD3B-5393DFFD43CA}" dt="2020-03-02T03:03:51.262" v="316" actId="1076"/>
          <ac:spMkLst>
            <pc:docMk/>
            <pc:sldMk cId="871285843" sldId="273"/>
            <ac:spMk id="18" creationId="{F98AA5AB-14F8-4E0C-90F3-716596693AA5}"/>
          </ac:spMkLst>
        </pc:spChg>
        <pc:picChg chg="add del mod">
          <ac:chgData name="啟恩 黃" userId="14519aebf6405eec" providerId="LiveId" clId="{72213267-358E-4E7B-AD3B-5393DFFD43CA}" dt="2020-03-02T03:01:20.362" v="107" actId="478"/>
          <ac:picMkLst>
            <pc:docMk/>
            <pc:sldMk cId="871285843" sldId="273"/>
            <ac:picMk id="5" creationId="{C3D3BD39-D9D3-446E-B26F-2A54799ADC85}"/>
          </ac:picMkLst>
        </pc:picChg>
        <pc:picChg chg="add del mod">
          <ac:chgData name="啟恩 黃" userId="14519aebf6405eec" providerId="LiveId" clId="{72213267-358E-4E7B-AD3B-5393DFFD43CA}" dt="2020-03-02T03:01:25.959" v="109" actId="478"/>
          <ac:picMkLst>
            <pc:docMk/>
            <pc:sldMk cId="871285843" sldId="273"/>
            <ac:picMk id="9" creationId="{0B1C79ED-5BD0-484A-9FBD-B7A415B3E267}"/>
          </ac:picMkLst>
        </pc:picChg>
        <pc:picChg chg="add mod modCrop">
          <ac:chgData name="啟恩 黃" userId="14519aebf6405eec" providerId="LiveId" clId="{72213267-358E-4E7B-AD3B-5393DFFD43CA}" dt="2020-03-02T03:02:00.385" v="118" actId="1076"/>
          <ac:picMkLst>
            <pc:docMk/>
            <pc:sldMk cId="871285843" sldId="273"/>
            <ac:picMk id="13" creationId="{E83B847B-535C-4C53-B669-4FA6FDCE53F2}"/>
          </ac:picMkLst>
        </pc:picChg>
      </pc:sldChg>
      <pc:sldChg chg="add del ord">
        <pc:chgData name="啟恩 黃" userId="14519aebf6405eec" providerId="LiveId" clId="{72213267-358E-4E7B-AD3B-5393DFFD43CA}" dt="2020-03-02T02:59:38.134" v="59" actId="47"/>
        <pc:sldMkLst>
          <pc:docMk/>
          <pc:sldMk cId="2015301249" sldId="273"/>
        </pc:sldMkLst>
      </pc:sldChg>
    </pc:docChg>
  </pc:docChgLst>
  <pc:docChgLst>
    <pc:chgData name="啟恩 黃" userId="14519aebf6405eec" providerId="LiveId" clId="{E3B5FD7D-3E6A-4981-96F2-6E822653768A}"/>
    <pc:docChg chg="undo custSel addSld delSld modSld sldOrd modSection">
      <pc:chgData name="啟恩 黃" userId="14519aebf6405eec" providerId="LiveId" clId="{E3B5FD7D-3E6A-4981-96F2-6E822653768A}" dt="2020-02-26T14:02:29.456" v="2070" actId="207"/>
      <pc:docMkLst>
        <pc:docMk/>
      </pc:docMkLst>
      <pc:sldChg chg="modSp mod ord">
        <pc:chgData name="啟恩 黃" userId="14519aebf6405eec" providerId="LiveId" clId="{E3B5FD7D-3E6A-4981-96F2-6E822653768A}" dt="2020-02-26T14:02:21.670" v="2069" actId="207"/>
        <pc:sldMkLst>
          <pc:docMk/>
          <pc:sldMk cId="262040987" sldId="262"/>
        </pc:sldMkLst>
        <pc:spChg chg="mod">
          <ac:chgData name="啟恩 黃" userId="14519aebf6405eec" providerId="LiveId" clId="{E3B5FD7D-3E6A-4981-96F2-6E822653768A}" dt="2020-02-26T14:02:21.670" v="2069" actId="207"/>
          <ac:spMkLst>
            <pc:docMk/>
            <pc:sldMk cId="262040987" sldId="262"/>
            <ac:spMk id="3" creationId="{00000000-0000-0000-0000-000000000000}"/>
          </ac:spMkLst>
        </pc:spChg>
      </pc:sldChg>
      <pc:sldChg chg="addSp delSp modSp mod ord">
        <pc:chgData name="啟恩 黃" userId="14519aebf6405eec" providerId="LiveId" clId="{E3B5FD7D-3E6A-4981-96F2-6E822653768A}" dt="2020-02-26T14:00:20.150" v="2065" actId="207"/>
        <pc:sldMkLst>
          <pc:docMk/>
          <pc:sldMk cId="2616951564" sldId="263"/>
        </pc:sldMkLst>
        <pc:spChg chg="mod">
          <ac:chgData name="啟恩 黃" userId="14519aebf6405eec" providerId="LiveId" clId="{E3B5FD7D-3E6A-4981-96F2-6E822653768A}" dt="2020-02-26T12:44:20.921" v="1272" actId="1076"/>
          <ac:spMkLst>
            <pc:docMk/>
            <pc:sldMk cId="2616951564" sldId="263"/>
            <ac:spMk id="2" creationId="{00000000-0000-0000-0000-000000000000}"/>
          </ac:spMkLst>
        </pc:spChg>
        <pc:spChg chg="mod">
          <ac:chgData name="啟恩 黃" userId="14519aebf6405eec" providerId="LiveId" clId="{E3B5FD7D-3E6A-4981-96F2-6E822653768A}" dt="2020-02-26T14:00:20.150" v="2065" actId="207"/>
          <ac:spMkLst>
            <pc:docMk/>
            <pc:sldMk cId="2616951564" sldId="263"/>
            <ac:spMk id="3" creationId="{00000000-0000-0000-0000-000000000000}"/>
          </ac:spMkLst>
        </pc:spChg>
        <pc:picChg chg="add del mod">
          <ac:chgData name="啟恩 黃" userId="14519aebf6405eec" providerId="LiveId" clId="{E3B5FD7D-3E6A-4981-96F2-6E822653768A}" dt="2020-02-26T13:59:50.687" v="2058" actId="478"/>
          <ac:picMkLst>
            <pc:docMk/>
            <pc:sldMk cId="2616951564" sldId="263"/>
            <ac:picMk id="5" creationId="{55251A99-89F1-4B56-9D63-F012CFC537CB}"/>
          </ac:picMkLst>
        </pc:picChg>
        <pc:picChg chg="add mod">
          <ac:chgData name="啟恩 黃" userId="14519aebf6405eec" providerId="LiveId" clId="{E3B5FD7D-3E6A-4981-96F2-6E822653768A}" dt="2020-02-26T14:00:01.083" v="2062" actId="1076"/>
          <ac:picMkLst>
            <pc:docMk/>
            <pc:sldMk cId="2616951564" sldId="263"/>
            <ac:picMk id="7" creationId="{D17FF570-5D9D-4A6A-B0D8-D9DD854899C2}"/>
          </ac:picMkLst>
        </pc:picChg>
      </pc:sldChg>
      <pc:sldChg chg="addSp delSp modSp mod">
        <pc:chgData name="啟恩 黃" userId="14519aebf6405eec" providerId="LiveId" clId="{E3B5FD7D-3E6A-4981-96F2-6E822653768A}" dt="2020-02-26T14:02:29.456" v="2070" actId="207"/>
        <pc:sldMkLst>
          <pc:docMk/>
          <pc:sldMk cId="794415056" sldId="264"/>
        </pc:sldMkLst>
        <pc:spChg chg="mod">
          <ac:chgData name="啟恩 黃" userId="14519aebf6405eec" providerId="LiveId" clId="{E3B5FD7D-3E6A-4981-96F2-6E822653768A}" dt="2020-02-26T11:59:23.798" v="671" actId="20577"/>
          <ac:spMkLst>
            <pc:docMk/>
            <pc:sldMk cId="794415056" sldId="264"/>
            <ac:spMk id="2" creationId="{00000000-0000-0000-0000-000000000000}"/>
          </ac:spMkLst>
        </pc:spChg>
        <pc:spChg chg="mod">
          <ac:chgData name="啟恩 黃" userId="14519aebf6405eec" providerId="LiveId" clId="{E3B5FD7D-3E6A-4981-96F2-6E822653768A}" dt="2020-02-26T14:02:29.456" v="2070" actId="207"/>
          <ac:spMkLst>
            <pc:docMk/>
            <pc:sldMk cId="794415056" sldId="264"/>
            <ac:spMk id="3" creationId="{00000000-0000-0000-0000-000000000000}"/>
          </ac:spMkLst>
        </pc:spChg>
        <pc:graphicFrameChg chg="add del mod">
          <ac:chgData name="啟恩 黃" userId="14519aebf6405eec" providerId="LiveId" clId="{E3B5FD7D-3E6A-4981-96F2-6E822653768A}" dt="2020-02-26T12:01:05.845" v="698" actId="478"/>
          <ac:graphicFrameMkLst>
            <pc:docMk/>
            <pc:sldMk cId="794415056" sldId="264"/>
            <ac:graphicFrameMk id="4" creationId="{9FD254F0-D63D-4204-84E7-6F0E12E6FACD}"/>
          </ac:graphicFrameMkLst>
        </pc:graphicFrameChg>
        <pc:graphicFrameChg chg="add del mod">
          <ac:chgData name="啟恩 黃" userId="14519aebf6405eec" providerId="LiveId" clId="{E3B5FD7D-3E6A-4981-96F2-6E822653768A}" dt="2020-02-26T12:01:49.661" v="704" actId="478"/>
          <ac:graphicFrameMkLst>
            <pc:docMk/>
            <pc:sldMk cId="794415056" sldId="264"/>
            <ac:graphicFrameMk id="6" creationId="{7C11C5E7-E7E0-4452-B7EB-F4F379CD172C}"/>
          </ac:graphicFrameMkLst>
        </pc:graphicFrameChg>
        <pc:graphicFrameChg chg="add mod modGraphic">
          <ac:chgData name="啟恩 黃" userId="14519aebf6405eec" providerId="LiveId" clId="{E3B5FD7D-3E6A-4981-96F2-6E822653768A}" dt="2020-02-26T12:06:45.292" v="907" actId="1076"/>
          <ac:graphicFrameMkLst>
            <pc:docMk/>
            <pc:sldMk cId="794415056" sldId="264"/>
            <ac:graphicFrameMk id="8" creationId="{40FF700C-F4D6-4FBA-A18B-B54A7E9EDADD}"/>
          </ac:graphicFrameMkLst>
        </pc:graphicFrameChg>
      </pc:sldChg>
      <pc:sldChg chg="addSp delSp modSp mod">
        <pc:chgData name="啟恩 黃" userId="14519aebf6405eec" providerId="LiveId" clId="{E3B5FD7D-3E6A-4981-96F2-6E822653768A}" dt="2020-02-26T11:43:17.845" v="25"/>
        <pc:sldMkLst>
          <pc:docMk/>
          <pc:sldMk cId="2867173781" sldId="265"/>
        </pc:sldMkLst>
        <pc:spChg chg="add mod">
          <ac:chgData name="啟恩 黃" userId="14519aebf6405eec" providerId="LiveId" clId="{E3B5FD7D-3E6A-4981-96F2-6E822653768A}" dt="2020-02-26T11:43:17.845" v="25"/>
          <ac:spMkLst>
            <pc:docMk/>
            <pc:sldMk cId="2867173781" sldId="265"/>
            <ac:spMk id="3" creationId="{E9B2DE45-C846-4D74-BC18-6E73AED3B5FA}"/>
          </ac:spMkLst>
        </pc:spChg>
        <pc:spChg chg="del">
          <ac:chgData name="啟恩 黃" userId="14519aebf6405eec" providerId="LiveId" clId="{E3B5FD7D-3E6A-4981-96F2-6E822653768A}" dt="2020-02-26T11:42:18.577" v="0" actId="478"/>
          <ac:spMkLst>
            <pc:docMk/>
            <pc:sldMk cId="2867173781" sldId="265"/>
            <ac:spMk id="5" creationId="{00000000-0000-0000-0000-000000000000}"/>
          </ac:spMkLst>
        </pc:spChg>
      </pc:sldChg>
      <pc:sldChg chg="modSp del mod">
        <pc:chgData name="啟恩 黃" userId="14519aebf6405eec" providerId="LiveId" clId="{E3B5FD7D-3E6A-4981-96F2-6E822653768A}" dt="2020-02-26T13:34:03.567" v="1827" actId="47"/>
        <pc:sldMkLst>
          <pc:docMk/>
          <pc:sldMk cId="8631823" sldId="268"/>
        </pc:sldMkLst>
        <pc:spChg chg="mod">
          <ac:chgData name="啟恩 黃" userId="14519aebf6405eec" providerId="LiveId" clId="{E3B5FD7D-3E6A-4981-96F2-6E822653768A}" dt="2020-02-26T13:28:14.087" v="1826" actId="20577"/>
          <ac:spMkLst>
            <pc:docMk/>
            <pc:sldMk cId="8631823" sldId="268"/>
            <ac:spMk id="3" creationId="{00000000-0000-0000-0000-000000000000}"/>
          </ac:spMkLst>
        </pc:spChg>
      </pc:sldChg>
      <pc:sldChg chg="addSp delSp modSp add del mod ord">
        <pc:chgData name="啟恩 黃" userId="14519aebf6405eec" providerId="LiveId" clId="{E3B5FD7D-3E6A-4981-96F2-6E822653768A}" dt="2020-02-26T11:51:24.207" v="432" actId="47"/>
        <pc:sldMkLst>
          <pc:docMk/>
          <pc:sldMk cId="101665235" sldId="270"/>
        </pc:sldMkLst>
        <pc:spChg chg="mod">
          <ac:chgData name="啟恩 黃" userId="14519aebf6405eec" providerId="LiveId" clId="{E3B5FD7D-3E6A-4981-96F2-6E822653768A}" dt="2020-02-26T11:48:18.386" v="103" actId="20577"/>
          <ac:spMkLst>
            <pc:docMk/>
            <pc:sldMk cId="101665235" sldId="270"/>
            <ac:spMk id="2" creationId="{00000000-0000-0000-0000-000000000000}"/>
          </ac:spMkLst>
        </pc:spChg>
        <pc:spChg chg="del mod">
          <ac:chgData name="啟恩 黃" userId="14519aebf6405eec" providerId="LiveId" clId="{E3B5FD7D-3E6A-4981-96F2-6E822653768A}" dt="2020-02-26T11:51:22.235" v="431" actId="478"/>
          <ac:spMkLst>
            <pc:docMk/>
            <pc:sldMk cId="101665235" sldId="270"/>
            <ac:spMk id="3" creationId="{00000000-0000-0000-0000-000000000000}"/>
          </ac:spMkLst>
        </pc:spChg>
        <pc:spChg chg="add mod">
          <ac:chgData name="啟恩 黃" userId="14519aebf6405eec" providerId="LiveId" clId="{E3B5FD7D-3E6A-4981-96F2-6E822653768A}" dt="2020-02-26T11:51:22.235" v="431" actId="478"/>
          <ac:spMkLst>
            <pc:docMk/>
            <pc:sldMk cId="101665235" sldId="270"/>
            <ac:spMk id="5" creationId="{425B3F8D-375A-411E-8B91-8F1C7C23C2E5}"/>
          </ac:spMkLst>
        </pc:spChg>
      </pc:sldChg>
      <pc:sldChg chg="modSp add del mod">
        <pc:chgData name="啟恩 黃" userId="14519aebf6405eec" providerId="LiveId" clId="{E3B5FD7D-3E6A-4981-96F2-6E822653768A}" dt="2020-02-26T13:57:19.539" v="1966" actId="47"/>
        <pc:sldMkLst>
          <pc:docMk/>
          <pc:sldMk cId="1803115586" sldId="270"/>
        </pc:sldMkLst>
        <pc:spChg chg="mod">
          <ac:chgData name="啟恩 黃" userId="14519aebf6405eec" providerId="LiveId" clId="{E3B5FD7D-3E6A-4981-96F2-6E822653768A}" dt="2020-02-26T13:34:24.354" v="1847" actId="20577"/>
          <ac:spMkLst>
            <pc:docMk/>
            <pc:sldMk cId="1803115586" sldId="270"/>
            <ac:spMk id="3" creationId="{00000000-0000-0000-0000-000000000000}"/>
          </ac:spMkLst>
        </pc:spChg>
      </pc:sldChg>
      <pc:sldChg chg="modSp add del mod">
        <pc:chgData name="啟恩 黃" userId="14519aebf6405eec" providerId="LiveId" clId="{E3B5FD7D-3E6A-4981-96F2-6E822653768A}" dt="2020-02-26T13:18:36.895" v="1664" actId="47"/>
        <pc:sldMkLst>
          <pc:docMk/>
          <pc:sldMk cId="2807400462" sldId="270"/>
        </pc:sldMkLst>
        <pc:spChg chg="mod">
          <ac:chgData name="啟恩 黃" userId="14519aebf6405eec" providerId="LiveId" clId="{E3B5FD7D-3E6A-4981-96F2-6E822653768A}" dt="2020-02-26T13:17:51.741" v="1663"/>
          <ac:spMkLst>
            <pc:docMk/>
            <pc:sldMk cId="2807400462" sldId="270"/>
            <ac:spMk id="3" creationId="{00000000-0000-0000-0000-000000000000}"/>
          </ac:spMkLst>
        </pc:spChg>
      </pc:sldChg>
      <pc:sldChg chg="modSp add mod">
        <pc:chgData name="啟恩 黃" userId="14519aebf6405eec" providerId="LiveId" clId="{E3B5FD7D-3E6A-4981-96F2-6E822653768A}" dt="2020-02-26T14:00:27.895" v="2066" actId="207"/>
        <pc:sldMkLst>
          <pc:docMk/>
          <pc:sldMk cId="1121050426" sldId="271"/>
        </pc:sldMkLst>
        <pc:spChg chg="mod">
          <ac:chgData name="啟恩 黃" userId="14519aebf6405eec" providerId="LiveId" clId="{E3B5FD7D-3E6A-4981-96F2-6E822653768A}" dt="2020-02-26T13:49:47.109" v="1910" actId="1076"/>
          <ac:spMkLst>
            <pc:docMk/>
            <pc:sldMk cId="1121050426" sldId="271"/>
            <ac:spMk id="2" creationId="{00000000-0000-0000-0000-000000000000}"/>
          </ac:spMkLst>
        </pc:spChg>
        <pc:spChg chg="mod">
          <ac:chgData name="啟恩 黃" userId="14519aebf6405eec" providerId="LiveId" clId="{E3B5FD7D-3E6A-4981-96F2-6E822653768A}" dt="2020-02-26T14:00:27.895" v="2066" actId="207"/>
          <ac:spMkLst>
            <pc:docMk/>
            <pc:sldMk cId="1121050426" sldId="271"/>
            <ac:spMk id="3" creationId="{00000000-0000-0000-0000-000000000000}"/>
          </ac:spMkLst>
        </pc:spChg>
      </pc:sldChg>
    </pc:docChg>
  </pc:docChgLst>
  <pc:docChgLst>
    <pc:chgData name="啟恩 黃" userId="14519aebf6405eec" providerId="LiveId" clId="{D341E88A-FCDF-4468-840A-676238CDE783}"/>
    <pc:docChg chg="modSld">
      <pc:chgData name="啟恩 黃" userId="14519aebf6405eec" providerId="LiveId" clId="{D341E88A-FCDF-4468-840A-676238CDE783}" dt="2020-02-26T11:41:59.941" v="9" actId="6549"/>
      <pc:docMkLst>
        <pc:docMk/>
      </pc:docMkLst>
      <pc:sldChg chg="modSp mod">
        <pc:chgData name="啟恩 黃" userId="14519aebf6405eec" providerId="LiveId" clId="{D341E88A-FCDF-4468-840A-676238CDE783}" dt="2020-02-26T11:41:59.941" v="9" actId="6549"/>
        <pc:sldMkLst>
          <pc:docMk/>
          <pc:sldMk cId="2867173781" sldId="265"/>
        </pc:sldMkLst>
        <pc:spChg chg="mod">
          <ac:chgData name="啟恩 黃" userId="14519aebf6405eec" providerId="LiveId" clId="{D341E88A-FCDF-4468-840A-676238CDE783}" dt="2020-02-26T11:41:59.941" v="9" actId="6549"/>
          <ac:spMkLst>
            <pc:docMk/>
            <pc:sldMk cId="2867173781" sldId="265"/>
            <ac:spMk id="5" creationId="{00000000-0000-0000-0000-000000000000}"/>
          </ac:spMkLst>
        </pc:spChg>
      </pc:sldChg>
    </pc:docChg>
  </pc:docChgLst>
  <pc:docChgLst>
    <pc:chgData name="啟恩 黃" userId="14519aebf6405eec" providerId="LiveId" clId="{9807C2E4-61EE-4F5F-91D4-DCF77299433E}"/>
    <pc:docChg chg="undo custSel addSld modSld">
      <pc:chgData name="啟恩 黃" userId="14519aebf6405eec" providerId="LiveId" clId="{9807C2E4-61EE-4F5F-91D4-DCF77299433E}" dt="2020-02-27T08:49:33.695" v="436" actId="207"/>
      <pc:docMkLst>
        <pc:docMk/>
      </pc:docMkLst>
      <pc:sldChg chg="modSp mod">
        <pc:chgData name="啟恩 黃" userId="14519aebf6405eec" providerId="LiveId" clId="{9807C2E4-61EE-4F5F-91D4-DCF77299433E}" dt="2020-02-27T08:25:36.870" v="109" actId="20577"/>
        <pc:sldMkLst>
          <pc:docMk/>
          <pc:sldMk cId="2616951564" sldId="263"/>
        </pc:sldMkLst>
        <pc:spChg chg="mod">
          <ac:chgData name="啟恩 黃" userId="14519aebf6405eec" providerId="LiveId" clId="{9807C2E4-61EE-4F5F-91D4-DCF77299433E}" dt="2020-02-27T08:25:36.870" v="109" actId="20577"/>
          <ac:spMkLst>
            <pc:docMk/>
            <pc:sldMk cId="2616951564" sldId="263"/>
            <ac:spMk id="3" creationId="{00000000-0000-0000-0000-000000000000}"/>
          </ac:spMkLst>
        </pc:spChg>
      </pc:sldChg>
      <pc:sldChg chg="modSp mod">
        <pc:chgData name="啟恩 黃" userId="14519aebf6405eec" providerId="LiveId" clId="{9807C2E4-61EE-4F5F-91D4-DCF77299433E}" dt="2020-02-27T08:23:58.356" v="57" actId="27636"/>
        <pc:sldMkLst>
          <pc:docMk/>
          <pc:sldMk cId="794415056" sldId="264"/>
        </pc:sldMkLst>
        <pc:spChg chg="mod">
          <ac:chgData name="啟恩 黃" userId="14519aebf6405eec" providerId="LiveId" clId="{9807C2E4-61EE-4F5F-91D4-DCF77299433E}" dt="2020-02-27T08:23:58.356" v="57" actId="27636"/>
          <ac:spMkLst>
            <pc:docMk/>
            <pc:sldMk cId="794415056" sldId="264"/>
            <ac:spMk id="3" creationId="{00000000-0000-0000-0000-000000000000}"/>
          </ac:spMkLst>
        </pc:spChg>
        <pc:graphicFrameChg chg="mod modGraphic">
          <ac:chgData name="啟恩 黃" userId="14519aebf6405eec" providerId="LiveId" clId="{9807C2E4-61EE-4F5F-91D4-DCF77299433E}" dt="2020-02-27T08:22:46.606" v="55" actId="1076"/>
          <ac:graphicFrameMkLst>
            <pc:docMk/>
            <pc:sldMk cId="794415056" sldId="264"/>
            <ac:graphicFrameMk id="8" creationId="{40FF700C-F4D6-4FBA-A18B-B54A7E9EDADD}"/>
          </ac:graphicFrameMkLst>
        </pc:graphicFrameChg>
      </pc:sldChg>
      <pc:sldChg chg="modSp mod">
        <pc:chgData name="啟恩 黃" userId="14519aebf6405eec" providerId="LiveId" clId="{9807C2E4-61EE-4F5F-91D4-DCF77299433E}" dt="2020-02-27T08:35:20.581" v="195" actId="20577"/>
        <pc:sldMkLst>
          <pc:docMk/>
          <pc:sldMk cId="1121050426" sldId="271"/>
        </pc:sldMkLst>
        <pc:spChg chg="mod">
          <ac:chgData name="啟恩 黃" userId="14519aebf6405eec" providerId="LiveId" clId="{9807C2E4-61EE-4F5F-91D4-DCF77299433E}" dt="2020-02-27T08:35:20.581" v="195" actId="20577"/>
          <ac:spMkLst>
            <pc:docMk/>
            <pc:sldMk cId="1121050426" sldId="271"/>
            <ac:spMk id="3" creationId="{00000000-0000-0000-0000-000000000000}"/>
          </ac:spMkLst>
        </pc:spChg>
      </pc:sldChg>
      <pc:sldChg chg="addSp delSp modSp add mod">
        <pc:chgData name="啟恩 黃" userId="14519aebf6405eec" providerId="LiveId" clId="{9807C2E4-61EE-4F5F-91D4-DCF77299433E}" dt="2020-02-27T08:49:33.695" v="436" actId="207"/>
        <pc:sldMkLst>
          <pc:docMk/>
          <pc:sldMk cId="2584410883" sldId="272"/>
        </pc:sldMkLst>
        <pc:spChg chg="del">
          <ac:chgData name="啟恩 黃" userId="14519aebf6405eec" providerId="LiveId" clId="{9807C2E4-61EE-4F5F-91D4-DCF77299433E}" dt="2020-02-27T08:37:45.587" v="198" actId="478"/>
          <ac:spMkLst>
            <pc:docMk/>
            <pc:sldMk cId="2584410883" sldId="272"/>
            <ac:spMk id="3" creationId="{E9B2DE45-C846-4D74-BC18-6E73AED3B5FA}"/>
          </ac:spMkLst>
        </pc:spChg>
        <pc:spChg chg="del">
          <ac:chgData name="啟恩 黃" userId="14519aebf6405eec" providerId="LiveId" clId="{9807C2E4-61EE-4F5F-91D4-DCF77299433E}" dt="2020-02-27T08:37:43.792" v="197" actId="478"/>
          <ac:spMkLst>
            <pc:docMk/>
            <pc:sldMk cId="2584410883" sldId="272"/>
            <ac:spMk id="4" creationId="{00000000-0000-0000-0000-000000000000}"/>
          </ac:spMkLst>
        </pc:spChg>
        <pc:spChg chg="add mod">
          <ac:chgData name="啟恩 黃" userId="14519aebf6405eec" providerId="LiveId" clId="{9807C2E4-61EE-4F5F-91D4-DCF77299433E}" dt="2020-02-27T08:49:33.695" v="436" actId="207"/>
          <ac:spMkLst>
            <pc:docMk/>
            <pc:sldMk cId="2584410883" sldId="272"/>
            <ac:spMk id="5" creationId="{D767BE32-D7FB-48B8-AFF1-64EF1227E7CF}"/>
          </ac:spMkLst>
        </pc:spChg>
        <pc:spChg chg="add del mod">
          <ac:chgData name="啟恩 黃" userId="14519aebf6405eec" providerId="LiveId" clId="{9807C2E4-61EE-4F5F-91D4-DCF77299433E}" dt="2020-02-27T08:39:09.249" v="364" actId="478"/>
          <ac:spMkLst>
            <pc:docMk/>
            <pc:sldMk cId="2584410883" sldId="272"/>
            <ac:spMk id="7" creationId="{603F4F0E-A745-4F3E-BDB9-091614DC50BE}"/>
          </ac:spMkLst>
        </pc:spChg>
        <pc:spChg chg="add mod">
          <ac:chgData name="啟恩 黃" userId="14519aebf6405eec" providerId="LiveId" clId="{9807C2E4-61EE-4F5F-91D4-DCF77299433E}" dt="2020-02-27T08:48:38.341" v="425" actId="20577"/>
          <ac:spMkLst>
            <pc:docMk/>
            <pc:sldMk cId="2584410883" sldId="272"/>
            <ac:spMk id="8" creationId="{BEAC320B-B961-40A2-83B7-46A004926669}"/>
          </ac:spMkLst>
        </pc:spChg>
        <pc:spChg chg="add mod">
          <ac:chgData name="啟恩 黃" userId="14519aebf6405eec" providerId="LiveId" clId="{9807C2E4-61EE-4F5F-91D4-DCF77299433E}" dt="2020-02-27T08:48:40.044" v="427" actId="20577"/>
          <ac:spMkLst>
            <pc:docMk/>
            <pc:sldMk cId="2584410883" sldId="272"/>
            <ac:spMk id="9" creationId="{06A16039-FF86-41B3-BE98-A9505B19E398}"/>
          </ac:spMkLst>
        </pc:spChg>
        <pc:spChg chg="add mod">
          <ac:chgData name="啟恩 黃" userId="14519aebf6405eec" providerId="LiveId" clId="{9807C2E4-61EE-4F5F-91D4-DCF77299433E}" dt="2020-02-27T08:48:41.729" v="429" actId="20577"/>
          <ac:spMkLst>
            <pc:docMk/>
            <pc:sldMk cId="2584410883" sldId="272"/>
            <ac:spMk id="10" creationId="{CF6376F1-7390-4AEE-945C-085972199E84}"/>
          </ac:spMkLst>
        </pc:spChg>
        <pc:spChg chg="add mod">
          <ac:chgData name="啟恩 黃" userId="14519aebf6405eec" providerId="LiveId" clId="{9807C2E4-61EE-4F5F-91D4-DCF77299433E}" dt="2020-02-27T08:49:18.788" v="433" actId="1582"/>
          <ac:spMkLst>
            <pc:docMk/>
            <pc:sldMk cId="2584410883" sldId="272"/>
            <ac:spMk id="11" creationId="{7F00FA72-E6A9-4AE2-8A14-D0FA0DB48BE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9F64-6C07-4F54-8E93-F9E289B437BD}" type="datetimeFigureOut">
              <a:rPr lang="zh-TW" altLang="en-US" smtClean="0"/>
              <a:t>2020/06/02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6298-7EBD-4F62-91E2-492DE3048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83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9F64-6C07-4F54-8E93-F9E289B437BD}" type="datetimeFigureOut">
              <a:rPr lang="zh-TW" altLang="en-US" smtClean="0"/>
              <a:t>2020/06/02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6298-7EBD-4F62-91E2-492DE3048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82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9F64-6C07-4F54-8E93-F9E289B437BD}" type="datetimeFigureOut">
              <a:rPr lang="zh-TW" altLang="en-US" smtClean="0"/>
              <a:t>2020/06/02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6298-7EBD-4F62-91E2-492DE3048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76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9F64-6C07-4F54-8E93-F9E289B437BD}" type="datetimeFigureOut">
              <a:rPr lang="zh-TW" altLang="en-US" smtClean="0"/>
              <a:t>2020/06/02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6298-7EBD-4F62-91E2-492DE3048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19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9F64-6C07-4F54-8E93-F9E289B437BD}" type="datetimeFigureOut">
              <a:rPr lang="zh-TW" altLang="en-US" smtClean="0"/>
              <a:t>2020/06/02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6298-7EBD-4F62-91E2-492DE3048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80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9F64-6C07-4F54-8E93-F9E289B437BD}" type="datetimeFigureOut">
              <a:rPr lang="zh-TW" altLang="en-US" smtClean="0"/>
              <a:t>2020/06/02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6298-7EBD-4F62-91E2-492DE3048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86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9F64-6C07-4F54-8E93-F9E289B437BD}" type="datetimeFigureOut">
              <a:rPr lang="zh-TW" altLang="en-US" smtClean="0"/>
              <a:t>2020/06/02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6298-7EBD-4F62-91E2-492DE3048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83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9F64-6C07-4F54-8E93-F9E289B437BD}" type="datetimeFigureOut">
              <a:rPr lang="zh-TW" altLang="en-US" smtClean="0"/>
              <a:t>2020/06/02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6298-7EBD-4F62-91E2-492DE3048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09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9F64-6C07-4F54-8E93-F9E289B437BD}" type="datetimeFigureOut">
              <a:rPr lang="zh-TW" altLang="en-US" smtClean="0"/>
              <a:t>2020/06/02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6298-7EBD-4F62-91E2-492DE3048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08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9F64-6C07-4F54-8E93-F9E289B437BD}" type="datetimeFigureOut">
              <a:rPr lang="zh-TW" altLang="en-US" smtClean="0"/>
              <a:t>2020/06/02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6298-7EBD-4F62-91E2-492DE3048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68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9F64-6C07-4F54-8E93-F9E289B437BD}" type="datetimeFigureOut">
              <a:rPr lang="zh-TW" altLang="en-US" smtClean="0"/>
              <a:t>2020/06/02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6298-7EBD-4F62-91E2-492DE3048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14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69F64-6C07-4F54-8E93-F9E289B437BD}" type="datetimeFigureOut">
              <a:rPr lang="zh-TW" altLang="en-US" smtClean="0"/>
              <a:t>2020/06/02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6298-7EBD-4F62-91E2-492DE3048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01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1-1</a:t>
            </a:r>
            <a:endParaRPr lang="zh-TW" altLang="en-US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916173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lang="zh-TW" altLang="en-US" dirty="0"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假設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zh-TW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TW" altLang="en-US" dirty="0"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使用</a:t>
                </a:r>
                <a:r>
                  <a:rPr lang="en-US" altLang="zh-TW" dirty="0" err="1"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Matlab</a:t>
                </a:r>
                <a:r>
                  <a:rPr lang="zh-TW" altLang="en-US" dirty="0"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來計算下列述敘式：</a:t>
                </a:r>
                <a:endParaRPr lang="en-US" altLang="zh-TW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lang="en-US" altLang="zh-TW" dirty="0"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(a)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𝑦𝑠𝑖𝑛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/2)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)(4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lang="en-US" altLang="zh-TW" dirty="0"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(b)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lang="en-US" altLang="zh-TW" dirty="0"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(c)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zh-TW" alt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－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lang="en-US" altLang="zh-TW" dirty="0"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(d)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(7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lang="en-US" altLang="zh-TW" dirty="0"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Hint : </a:t>
                </a:r>
                <a:r>
                  <a:rPr lang="zh-TW" altLang="en-US" dirty="0">
                    <a:solidFill>
                      <a:srgbClr val="FF0000"/>
                    </a:solidFill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用</a:t>
                </a:r>
                <a:r>
                  <a:rPr lang="en-US" altLang="zh-TW" dirty="0">
                    <a:solidFill>
                      <a:srgbClr val="FF0000"/>
                    </a:solidFill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help</a:t>
                </a:r>
                <a:r>
                  <a:rPr lang="zh-TW" altLang="en-US" dirty="0">
                    <a:solidFill>
                      <a:srgbClr val="FF0000"/>
                    </a:solidFill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查詢</a:t>
                </a:r>
                <a:r>
                  <a:rPr lang="en-US" altLang="zh-TW" dirty="0" err="1">
                    <a:solidFill>
                      <a:srgbClr val="FF0000"/>
                    </a:solidFill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sind</a:t>
                </a:r>
                <a:r>
                  <a:rPr lang="en-US" altLang="zh-TW" dirty="0">
                    <a:solidFill>
                      <a:srgbClr val="FF0000"/>
                    </a:solidFill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(</a:t>
                </a:r>
                <a:r>
                  <a:rPr lang="zh-TW" altLang="en-US" dirty="0">
                    <a:solidFill>
                      <a:srgbClr val="FF0000"/>
                    </a:solidFill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．</a:t>
                </a:r>
                <a:r>
                  <a:rPr lang="en-US" altLang="zh-TW" dirty="0">
                    <a:solidFill>
                      <a:srgbClr val="FF0000"/>
                    </a:solidFill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) </a:t>
                </a:r>
                <a:r>
                  <a:rPr lang="zh-TW" altLang="en-US" dirty="0">
                    <a:solidFill>
                      <a:srgbClr val="FF0000"/>
                    </a:solidFill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內建函數</a:t>
                </a:r>
                <a:r>
                  <a:rPr lang="zh-TW" altLang="en-US" dirty="0"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。</a:t>
                </a:r>
                <a:endParaRPr lang="en-US" altLang="zh-TW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916173"/>
              </a:xfrm>
              <a:blipFill>
                <a:blip r:embed="rId2"/>
                <a:stretch>
                  <a:fillRect l="-1043" t="-1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4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1-2</a:t>
            </a:r>
            <a:endParaRPr lang="zh-TW" altLang="en-US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1188849" cy="4351338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TW" altLang="en-US" dirty="0"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一個空氣中自由落下的球，其落下距離的公式是</a:t>
                </a:r>
                <a:r>
                  <a:rPr lang="en-US" altLang="zh-TW" dirty="0"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:</a:t>
                </a:r>
                <a:r>
                  <a:rPr lang="zh-TW" altLang="en-US" dirty="0"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zh-TW" altLang="en-US" dirty="0">
                            <a:solidFill>
                              <a:srgbClr val="002060"/>
                            </a:solidFill>
                            <a:latin typeface="Noto Sans CJK TC DemiLight" panose="020B0400000000000000" pitchFamily="34" charset="-120"/>
                            <a:ea typeface="Noto Sans CJK TC DemiLight" panose="020B0400000000000000" pitchFamily="34" charset="-120"/>
                          </a:rPr>
                          <m:t> </m:t>
                        </m:r>
                      </m:sup>
                    </m:sSup>
                  </m:oMath>
                </a14:m>
                <a:endParaRPr lang="en-US" altLang="zh-TW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TW" altLang="en-US" dirty="0"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利用</a:t>
                </a:r>
                <a:r>
                  <a:rPr lang="en-US" altLang="zh-TW" dirty="0"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MATLAB</a:t>
                </a:r>
                <a:r>
                  <a:rPr lang="zh-TW" altLang="en-US" dirty="0"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計算在下列數據的情況下，球的位置為何</a:t>
                </a:r>
                <a:r>
                  <a:rPr lang="en-US" altLang="zh-TW" dirty="0"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(x</a:t>
                </a:r>
                <a:r>
                  <a:rPr lang="zh-TW" altLang="en-US" dirty="0"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的值為何</a:t>
                </a:r>
                <a:r>
                  <a:rPr lang="en-US" altLang="zh-TW" dirty="0"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)</a:t>
                </a:r>
                <a:r>
                  <a:rPr lang="zh-TW" altLang="en-US" dirty="0"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？</a:t>
                </a:r>
                <a:endParaRPr lang="en-US" altLang="zh-TW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zh-TW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zh-TW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zh-TW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altLang="zh-TW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1188849" cy="4351338"/>
              </a:xfrm>
              <a:blipFill>
                <a:blip r:embed="rId2"/>
                <a:stretch>
                  <a:fillRect l="-926" r="-2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8">
                <a:extLst>
                  <a:ext uri="{FF2B5EF4-FFF2-40B4-BE49-F238E27FC236}">
                    <a16:creationId xmlns:a16="http://schemas.microsoft.com/office/drawing/2014/main" id="{40FF700C-F4D6-4FBA-A18B-B54A7E9ED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5655755"/>
                  </p:ext>
                </p:extLst>
              </p:nvPr>
            </p:nvGraphicFramePr>
            <p:xfrm>
              <a:off x="5009149" y="4389028"/>
              <a:ext cx="6749268" cy="21038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7317">
                      <a:extLst>
                        <a:ext uri="{9D8B030D-6E8A-4147-A177-3AD203B41FA5}">
                          <a16:colId xmlns:a16="http://schemas.microsoft.com/office/drawing/2014/main" val="3136149408"/>
                        </a:ext>
                      </a:extLst>
                    </a:gridCol>
                    <a:gridCol w="1687317">
                      <a:extLst>
                        <a:ext uri="{9D8B030D-6E8A-4147-A177-3AD203B41FA5}">
                          <a16:colId xmlns:a16="http://schemas.microsoft.com/office/drawing/2014/main" val="1207118333"/>
                        </a:ext>
                      </a:extLst>
                    </a:gridCol>
                    <a:gridCol w="1687317">
                      <a:extLst>
                        <a:ext uri="{9D8B030D-6E8A-4147-A177-3AD203B41FA5}">
                          <a16:colId xmlns:a16="http://schemas.microsoft.com/office/drawing/2014/main" val="4018637715"/>
                        </a:ext>
                      </a:extLst>
                    </a:gridCol>
                    <a:gridCol w="1687317">
                      <a:extLst>
                        <a:ext uri="{9D8B030D-6E8A-4147-A177-3AD203B41FA5}">
                          <a16:colId xmlns:a16="http://schemas.microsoft.com/office/drawing/2014/main" val="3125889502"/>
                        </a:ext>
                      </a:extLst>
                    </a:gridCol>
                  </a:tblGrid>
                  <a:tr h="402044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MATLAB Dataset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987294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 kern="12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TW" sz="2400" i="1" kern="12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i="1" kern="1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i="1" kern="12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a</a:t>
                          </a:r>
                          <a:endParaRPr lang="zh-TW" altLang="en-US" sz="2400" i="1" kern="1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i="1" kern="12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</a:t>
                          </a:r>
                          <a:endParaRPr lang="zh-TW" altLang="en-US" sz="2400" i="1" kern="1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2328425"/>
                      </a:ext>
                    </a:extLst>
                  </a:tr>
                  <a:tr h="4020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kern="1200" dirty="0">
                              <a:solidFill>
                                <a:schemeClr val="dk1"/>
                              </a:solidFill>
                              <a:ea typeface="Noto Sans CJK TC DemiLight" panose="020B0400000000000000" pitchFamily="34" charset="-120"/>
                              <a:cs typeface="+mn-cs"/>
                            </a:rPr>
                            <a:t>100 (m)</a:t>
                          </a:r>
                          <a:endParaRPr lang="zh-TW" altLang="en-US" sz="1800" kern="1200" dirty="0">
                            <a:solidFill>
                              <a:schemeClr val="dk1"/>
                            </a:solidFill>
                            <a:ea typeface="Noto Sans CJK TC DemiLight" panose="020B0400000000000000" pitchFamily="34" charset="-12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kern="1200" dirty="0">
                              <a:solidFill>
                                <a:schemeClr val="dk1"/>
                              </a:solidFill>
                              <a:latin typeface="Noto Sans CJK TC DemiLight" panose="020B0400000000000000" pitchFamily="34" charset="-120"/>
                              <a:ea typeface="Noto Sans CJK TC DemiLight" panose="020B0400000000000000" pitchFamily="34" charset="-120"/>
                              <a:cs typeface="+mn-cs"/>
                            </a:rPr>
                            <a:t>15(m/s)</a:t>
                          </a:r>
                          <a:endParaRPr lang="zh-TW" altLang="en-US" sz="1800" kern="1200" dirty="0">
                            <a:solidFill>
                              <a:schemeClr val="dk1"/>
                            </a:solidFill>
                            <a:ea typeface="Noto Sans CJK TC DemiLight" panose="020B0400000000000000" pitchFamily="34" charset="-12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kern="1200" dirty="0">
                              <a:solidFill>
                                <a:schemeClr val="dk1"/>
                              </a:solidFill>
                              <a:latin typeface="Noto Sans CJK TC DemiLight" panose="020B0400000000000000" pitchFamily="34" charset="-120"/>
                              <a:ea typeface="Noto Sans CJK TC DemiLight" panose="020B0400000000000000" pitchFamily="34" charset="-120"/>
                              <a:cs typeface="+mn-cs"/>
                            </a:rPr>
                            <a:t>9.81(m/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8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𝑠𝑒𝑐</m:t>
                                  </m:r>
                                </m:e>
                                <m:sup>
                                  <m:r>
                                    <a:rPr lang="en-US" altLang="zh-TW" sz="180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lang="zh-TW" altLang="en-US" sz="1800" kern="1200" dirty="0">
                                      <a:solidFill>
                                        <a:schemeClr val="dk1"/>
                                      </a:solidFill>
                                      <a:latin typeface="Noto Sans CJK TC DemiLight" panose="020B0400000000000000" pitchFamily="34" charset="-120"/>
                                      <a:ea typeface="Noto Sans CJK TC DemiLight" panose="020B0400000000000000" pitchFamily="34" charset="-120"/>
                                      <a:cs typeface="+mn-cs"/>
                                    </a:rPr>
                                    <m:t> 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sz="1800" kern="1200" dirty="0">
                              <a:solidFill>
                                <a:schemeClr val="dk1"/>
                              </a:solidFill>
                              <a:ea typeface="Noto Sans CJK TC DemiLight" panose="020B0400000000000000" pitchFamily="34" charset="-120"/>
                              <a:cs typeface="+mn-cs"/>
                            </a:rPr>
                            <a:t>)</a:t>
                          </a:r>
                          <a:endParaRPr lang="zh-TW" altLang="en-US" sz="1800" kern="1200" dirty="0">
                            <a:solidFill>
                              <a:schemeClr val="dk1"/>
                            </a:solidFill>
                            <a:ea typeface="Noto Sans CJK TC DemiLight" panose="020B0400000000000000" pitchFamily="34" charset="-12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kern="1200" dirty="0">
                              <a:solidFill>
                                <a:schemeClr val="dk1"/>
                              </a:solidFill>
                              <a:ea typeface="Noto Sans CJK TC DemiLight" panose="020B0400000000000000" pitchFamily="34" charset="-120"/>
                              <a:cs typeface="+mn-cs"/>
                            </a:rPr>
                            <a:t>5 (s)</a:t>
                          </a:r>
                          <a:endParaRPr lang="zh-TW" altLang="en-US" sz="1800" kern="1200" dirty="0">
                            <a:solidFill>
                              <a:schemeClr val="dk1"/>
                            </a:solidFill>
                            <a:ea typeface="Noto Sans CJK TC DemiLight" panose="020B0400000000000000" pitchFamily="34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0128617"/>
                      </a:ext>
                    </a:extLst>
                  </a:tr>
                  <a:tr h="4020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kern="1200" dirty="0">
                              <a:solidFill>
                                <a:schemeClr val="dk1"/>
                              </a:solidFill>
                              <a:ea typeface="Noto Sans CJK TC DemiLight" panose="020B0400000000000000" pitchFamily="34" charset="-120"/>
                              <a:cs typeface="+mn-cs"/>
                            </a:rPr>
                            <a:t>50 (m)</a:t>
                          </a:r>
                          <a:endParaRPr lang="zh-TW" altLang="en-US" sz="1800" kern="1200" dirty="0">
                            <a:solidFill>
                              <a:schemeClr val="dk1"/>
                            </a:solidFill>
                            <a:ea typeface="Noto Sans CJK TC DemiLight" panose="020B0400000000000000" pitchFamily="34" charset="-12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kern="1200" dirty="0">
                              <a:solidFill>
                                <a:schemeClr val="dk1"/>
                              </a:solidFill>
                              <a:latin typeface="Noto Sans CJK TC DemiLight" panose="020B0400000000000000" pitchFamily="34" charset="-120"/>
                              <a:ea typeface="Noto Sans CJK TC DemiLight" panose="020B0400000000000000" pitchFamily="34" charset="-120"/>
                              <a:cs typeface="+mn-cs"/>
                            </a:rPr>
                            <a:t>10(m/s)</a:t>
                          </a:r>
                          <a:endParaRPr lang="zh-TW" altLang="en-US" sz="1800" kern="1200" dirty="0">
                            <a:solidFill>
                              <a:schemeClr val="dk1"/>
                            </a:solidFill>
                            <a:ea typeface="Noto Sans CJK TC DemiLight" panose="020B0400000000000000" pitchFamily="34" charset="-12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kern="1200" dirty="0">
                              <a:solidFill>
                                <a:schemeClr val="dk1"/>
                              </a:solidFill>
                              <a:latin typeface="Noto Sans CJK TC DemiLight" panose="020B0400000000000000" pitchFamily="34" charset="-120"/>
                              <a:ea typeface="Noto Sans CJK TC DemiLight" panose="020B0400000000000000" pitchFamily="34" charset="-120"/>
                              <a:cs typeface="+mn-cs"/>
                            </a:rPr>
                            <a:t>7.5(m/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8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𝑠𝑒𝑐</m:t>
                                  </m:r>
                                </m:e>
                                <m:sup>
                                  <m:r>
                                    <a:rPr lang="en-US" altLang="zh-TW" sz="180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lang="zh-TW" altLang="en-US" sz="1800" kern="1200" dirty="0">
                                      <a:solidFill>
                                        <a:schemeClr val="dk1"/>
                                      </a:solidFill>
                                      <a:latin typeface="Noto Sans CJK TC DemiLight" panose="020B0400000000000000" pitchFamily="34" charset="-120"/>
                                      <a:ea typeface="Noto Sans CJK TC DemiLight" panose="020B0400000000000000" pitchFamily="34" charset="-120"/>
                                      <a:cs typeface="+mn-cs"/>
                                    </a:rPr>
                                    <m:t> 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sz="1800" kern="1200" dirty="0">
                              <a:solidFill>
                                <a:schemeClr val="dk1"/>
                              </a:solidFill>
                              <a:ea typeface="Noto Sans CJK TC DemiLight" panose="020B0400000000000000" pitchFamily="34" charset="-120"/>
                              <a:cs typeface="+mn-cs"/>
                            </a:rPr>
                            <a:t>)</a:t>
                          </a:r>
                          <a:endParaRPr lang="zh-TW" altLang="en-US" sz="1800" kern="1200" dirty="0">
                            <a:solidFill>
                              <a:schemeClr val="dk1"/>
                            </a:solidFill>
                            <a:ea typeface="Noto Sans CJK TC DemiLight" panose="020B0400000000000000" pitchFamily="34" charset="-12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kern="1200" dirty="0">
                              <a:solidFill>
                                <a:schemeClr val="dk1"/>
                              </a:solidFill>
                              <a:ea typeface="Noto Sans CJK TC DemiLight" panose="020B0400000000000000" pitchFamily="34" charset="-120"/>
                              <a:cs typeface="+mn-cs"/>
                            </a:rPr>
                            <a:t>3 (s)</a:t>
                          </a:r>
                          <a:endParaRPr lang="zh-TW" altLang="en-US" sz="1800" kern="1200" dirty="0">
                            <a:solidFill>
                              <a:schemeClr val="dk1"/>
                            </a:solidFill>
                            <a:ea typeface="Noto Sans CJK TC DemiLight" panose="020B0400000000000000" pitchFamily="34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896709"/>
                      </a:ext>
                    </a:extLst>
                  </a:tr>
                  <a:tr h="4020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kern="1200" dirty="0">
                              <a:solidFill>
                                <a:schemeClr val="dk1"/>
                              </a:solidFill>
                              <a:ea typeface="Noto Sans CJK TC DemiLight" panose="020B0400000000000000" pitchFamily="34" charset="-120"/>
                              <a:cs typeface="+mn-cs"/>
                            </a:rPr>
                            <a:t>80 (m)</a:t>
                          </a:r>
                          <a:endParaRPr lang="zh-TW" altLang="en-US" sz="1800" kern="1200" dirty="0">
                            <a:solidFill>
                              <a:schemeClr val="dk1"/>
                            </a:solidFill>
                            <a:ea typeface="Noto Sans CJK TC DemiLight" panose="020B0400000000000000" pitchFamily="34" charset="-12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kern="1200" dirty="0">
                              <a:solidFill>
                                <a:schemeClr val="dk1"/>
                              </a:solidFill>
                              <a:latin typeface="Noto Sans CJK TC DemiLight" panose="020B0400000000000000" pitchFamily="34" charset="-120"/>
                              <a:ea typeface="Noto Sans CJK TC DemiLight" panose="020B0400000000000000" pitchFamily="34" charset="-120"/>
                              <a:cs typeface="+mn-cs"/>
                            </a:rPr>
                            <a:t>5(m/s)</a:t>
                          </a:r>
                          <a:endParaRPr lang="zh-TW" altLang="en-US" sz="1800" kern="1200" dirty="0">
                            <a:solidFill>
                              <a:schemeClr val="dk1"/>
                            </a:solidFill>
                            <a:ea typeface="Noto Sans CJK TC DemiLight" panose="020B0400000000000000" pitchFamily="34" charset="-12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kern="1200" dirty="0">
                              <a:solidFill>
                                <a:schemeClr val="dk1"/>
                              </a:solidFill>
                              <a:latin typeface="Noto Sans CJK TC DemiLight" panose="020B0400000000000000" pitchFamily="34" charset="-120"/>
                              <a:ea typeface="Noto Sans CJK TC DemiLight" panose="020B0400000000000000" pitchFamily="34" charset="-120"/>
                              <a:cs typeface="+mn-cs"/>
                            </a:rPr>
                            <a:t>3.14(m/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8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𝑠𝑒𝑐</m:t>
                                  </m:r>
                                </m:e>
                                <m:sup>
                                  <m:r>
                                    <a:rPr lang="en-US" altLang="zh-TW" sz="180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lang="zh-TW" altLang="en-US" sz="1800" kern="1200" dirty="0">
                                      <a:solidFill>
                                        <a:schemeClr val="dk1"/>
                                      </a:solidFill>
                                      <a:latin typeface="Noto Sans CJK TC DemiLight" panose="020B0400000000000000" pitchFamily="34" charset="-120"/>
                                      <a:ea typeface="Noto Sans CJK TC DemiLight" panose="020B0400000000000000" pitchFamily="34" charset="-120"/>
                                      <a:cs typeface="+mn-cs"/>
                                    </a:rPr>
                                    <m:t> 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sz="1800" kern="1200" dirty="0">
                              <a:solidFill>
                                <a:schemeClr val="dk1"/>
                              </a:solidFill>
                              <a:ea typeface="Noto Sans CJK TC DemiLight" panose="020B0400000000000000" pitchFamily="34" charset="-120"/>
                              <a:cs typeface="+mn-cs"/>
                            </a:rPr>
                            <a:t>)</a:t>
                          </a:r>
                          <a:endParaRPr lang="zh-TW" altLang="en-US" sz="1800" kern="1200" dirty="0">
                            <a:solidFill>
                              <a:schemeClr val="dk1"/>
                            </a:solidFill>
                            <a:ea typeface="Noto Sans CJK TC DemiLight" panose="020B0400000000000000" pitchFamily="34" charset="-12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kern="1200" dirty="0">
                              <a:solidFill>
                                <a:schemeClr val="dk1"/>
                              </a:solidFill>
                              <a:ea typeface="Noto Sans CJK TC DemiLight" panose="020B0400000000000000" pitchFamily="34" charset="-120"/>
                              <a:cs typeface="+mn-cs"/>
                            </a:rPr>
                            <a:t>9 (s)</a:t>
                          </a:r>
                          <a:endParaRPr lang="zh-TW" altLang="en-US" sz="1800" kern="1200" dirty="0">
                            <a:solidFill>
                              <a:schemeClr val="dk1"/>
                            </a:solidFill>
                            <a:ea typeface="Noto Sans CJK TC DemiLight" panose="020B0400000000000000" pitchFamily="34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78287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8">
                <a:extLst>
                  <a:ext uri="{FF2B5EF4-FFF2-40B4-BE49-F238E27FC236}">
                    <a16:creationId xmlns:a16="http://schemas.microsoft.com/office/drawing/2014/main" id="{40FF700C-F4D6-4FBA-A18B-B54A7E9ED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5655755"/>
                  </p:ext>
                </p:extLst>
              </p:nvPr>
            </p:nvGraphicFramePr>
            <p:xfrm>
              <a:off x="5009149" y="4389028"/>
              <a:ext cx="6749268" cy="21038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7317">
                      <a:extLst>
                        <a:ext uri="{9D8B030D-6E8A-4147-A177-3AD203B41FA5}">
                          <a16:colId xmlns:a16="http://schemas.microsoft.com/office/drawing/2014/main" val="3136149408"/>
                        </a:ext>
                      </a:extLst>
                    </a:gridCol>
                    <a:gridCol w="1687317">
                      <a:extLst>
                        <a:ext uri="{9D8B030D-6E8A-4147-A177-3AD203B41FA5}">
                          <a16:colId xmlns:a16="http://schemas.microsoft.com/office/drawing/2014/main" val="1207118333"/>
                        </a:ext>
                      </a:extLst>
                    </a:gridCol>
                    <a:gridCol w="1687317">
                      <a:extLst>
                        <a:ext uri="{9D8B030D-6E8A-4147-A177-3AD203B41FA5}">
                          <a16:colId xmlns:a16="http://schemas.microsoft.com/office/drawing/2014/main" val="4018637715"/>
                        </a:ext>
                      </a:extLst>
                    </a:gridCol>
                    <a:gridCol w="1687317">
                      <a:extLst>
                        <a:ext uri="{9D8B030D-6E8A-4147-A177-3AD203B41FA5}">
                          <a16:colId xmlns:a16="http://schemas.microsoft.com/office/drawing/2014/main" val="3125889502"/>
                        </a:ext>
                      </a:extLst>
                    </a:gridCol>
                  </a:tblGrid>
                  <a:tr h="402044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MATLAB Dataset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987294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361" t="-86585" r="-301805" b="-25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00361" t="-86585" r="-201805" b="-25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i="1" kern="12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a</a:t>
                          </a:r>
                          <a:endParaRPr lang="zh-TW" altLang="en-US" sz="2400" i="1" kern="1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i="1" kern="12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</a:t>
                          </a:r>
                          <a:endParaRPr lang="zh-TW" altLang="en-US" sz="2400" i="1" kern="1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2328425"/>
                      </a:ext>
                    </a:extLst>
                  </a:tr>
                  <a:tr h="4020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kern="1200" dirty="0">
                              <a:solidFill>
                                <a:schemeClr val="dk1"/>
                              </a:solidFill>
                              <a:ea typeface="Noto Sans CJK TC DemiLight" panose="020B0400000000000000" pitchFamily="34" charset="-120"/>
                              <a:cs typeface="+mn-cs"/>
                            </a:rPr>
                            <a:t>100 (m)</a:t>
                          </a:r>
                          <a:endParaRPr lang="zh-TW" altLang="en-US" sz="1800" kern="1200" dirty="0">
                            <a:solidFill>
                              <a:schemeClr val="dk1"/>
                            </a:solidFill>
                            <a:ea typeface="Noto Sans CJK TC DemiLight" panose="020B0400000000000000" pitchFamily="34" charset="-12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kern="1200" dirty="0">
                              <a:solidFill>
                                <a:schemeClr val="dk1"/>
                              </a:solidFill>
                              <a:latin typeface="Noto Sans CJK TC DemiLight" panose="020B0400000000000000" pitchFamily="34" charset="-120"/>
                              <a:ea typeface="Noto Sans CJK TC DemiLight" panose="020B0400000000000000" pitchFamily="34" charset="-120"/>
                              <a:cs typeface="+mn-cs"/>
                            </a:rPr>
                            <a:t>15(m/s)</a:t>
                          </a:r>
                          <a:endParaRPr lang="zh-TW" altLang="en-US" sz="1800" kern="1200" dirty="0">
                            <a:solidFill>
                              <a:schemeClr val="dk1"/>
                            </a:solidFill>
                            <a:ea typeface="Noto Sans CJK TC DemiLight" panose="020B0400000000000000" pitchFamily="34" charset="-12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00361" t="-231818" r="-101805" b="-2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kern="1200" dirty="0">
                              <a:solidFill>
                                <a:schemeClr val="dk1"/>
                              </a:solidFill>
                              <a:ea typeface="Noto Sans CJK TC DemiLight" panose="020B0400000000000000" pitchFamily="34" charset="-120"/>
                              <a:cs typeface="+mn-cs"/>
                            </a:rPr>
                            <a:t>5 (s)</a:t>
                          </a:r>
                          <a:endParaRPr lang="zh-TW" altLang="en-US" sz="1800" kern="1200" dirty="0">
                            <a:solidFill>
                              <a:schemeClr val="dk1"/>
                            </a:solidFill>
                            <a:ea typeface="Noto Sans CJK TC DemiLight" panose="020B0400000000000000" pitchFamily="34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0128617"/>
                      </a:ext>
                    </a:extLst>
                  </a:tr>
                  <a:tr h="4020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kern="1200" dirty="0">
                              <a:solidFill>
                                <a:schemeClr val="dk1"/>
                              </a:solidFill>
                              <a:ea typeface="Noto Sans CJK TC DemiLight" panose="020B0400000000000000" pitchFamily="34" charset="-120"/>
                              <a:cs typeface="+mn-cs"/>
                            </a:rPr>
                            <a:t>50 (m)</a:t>
                          </a:r>
                          <a:endParaRPr lang="zh-TW" altLang="en-US" sz="1800" kern="1200" dirty="0">
                            <a:solidFill>
                              <a:schemeClr val="dk1"/>
                            </a:solidFill>
                            <a:ea typeface="Noto Sans CJK TC DemiLight" panose="020B0400000000000000" pitchFamily="34" charset="-12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kern="1200" dirty="0">
                              <a:solidFill>
                                <a:schemeClr val="dk1"/>
                              </a:solidFill>
                              <a:latin typeface="Noto Sans CJK TC DemiLight" panose="020B0400000000000000" pitchFamily="34" charset="-120"/>
                              <a:ea typeface="Noto Sans CJK TC DemiLight" panose="020B0400000000000000" pitchFamily="34" charset="-120"/>
                              <a:cs typeface="+mn-cs"/>
                            </a:rPr>
                            <a:t>10(m/s)</a:t>
                          </a:r>
                          <a:endParaRPr lang="zh-TW" altLang="en-US" sz="1800" kern="1200" dirty="0">
                            <a:solidFill>
                              <a:schemeClr val="dk1"/>
                            </a:solidFill>
                            <a:ea typeface="Noto Sans CJK TC DemiLight" panose="020B0400000000000000" pitchFamily="34" charset="-12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00361" t="-326866" r="-101805" b="-1119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kern="1200" dirty="0">
                              <a:solidFill>
                                <a:schemeClr val="dk1"/>
                              </a:solidFill>
                              <a:ea typeface="Noto Sans CJK TC DemiLight" panose="020B0400000000000000" pitchFamily="34" charset="-120"/>
                              <a:cs typeface="+mn-cs"/>
                            </a:rPr>
                            <a:t>3 (s)</a:t>
                          </a:r>
                          <a:endParaRPr lang="zh-TW" altLang="en-US" sz="1800" kern="1200" dirty="0">
                            <a:solidFill>
                              <a:schemeClr val="dk1"/>
                            </a:solidFill>
                            <a:ea typeface="Noto Sans CJK TC DemiLight" panose="020B0400000000000000" pitchFamily="34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896709"/>
                      </a:ext>
                    </a:extLst>
                  </a:tr>
                  <a:tr h="4020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kern="1200" dirty="0">
                              <a:solidFill>
                                <a:schemeClr val="dk1"/>
                              </a:solidFill>
                              <a:ea typeface="Noto Sans CJK TC DemiLight" panose="020B0400000000000000" pitchFamily="34" charset="-120"/>
                              <a:cs typeface="+mn-cs"/>
                            </a:rPr>
                            <a:t>80 (m)</a:t>
                          </a:r>
                          <a:endParaRPr lang="zh-TW" altLang="en-US" sz="1800" kern="1200" dirty="0">
                            <a:solidFill>
                              <a:schemeClr val="dk1"/>
                            </a:solidFill>
                            <a:ea typeface="Noto Sans CJK TC DemiLight" panose="020B0400000000000000" pitchFamily="34" charset="-12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kern="1200" dirty="0">
                              <a:solidFill>
                                <a:schemeClr val="dk1"/>
                              </a:solidFill>
                              <a:latin typeface="Noto Sans CJK TC DemiLight" panose="020B0400000000000000" pitchFamily="34" charset="-120"/>
                              <a:ea typeface="Noto Sans CJK TC DemiLight" panose="020B0400000000000000" pitchFamily="34" charset="-120"/>
                              <a:cs typeface="+mn-cs"/>
                            </a:rPr>
                            <a:t>5(m/s)</a:t>
                          </a:r>
                          <a:endParaRPr lang="zh-TW" altLang="en-US" sz="1800" kern="1200" dirty="0">
                            <a:solidFill>
                              <a:schemeClr val="dk1"/>
                            </a:solidFill>
                            <a:ea typeface="Noto Sans CJK TC DemiLight" panose="020B0400000000000000" pitchFamily="34" charset="-12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00361" t="-433333" r="-101805" b="-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kern="1200" dirty="0">
                              <a:solidFill>
                                <a:schemeClr val="dk1"/>
                              </a:solidFill>
                              <a:ea typeface="Noto Sans CJK TC DemiLight" panose="020B0400000000000000" pitchFamily="34" charset="-120"/>
                              <a:cs typeface="+mn-cs"/>
                            </a:rPr>
                            <a:t>9 (s)</a:t>
                          </a:r>
                          <a:endParaRPr lang="zh-TW" altLang="en-US" sz="1800" kern="1200" dirty="0">
                            <a:solidFill>
                              <a:schemeClr val="dk1"/>
                            </a:solidFill>
                            <a:ea typeface="Noto Sans CJK TC DemiLight" panose="020B0400000000000000" pitchFamily="34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782871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9441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2373" y="0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1-3</a:t>
            </a:r>
            <a:endParaRPr lang="zh-TW" altLang="en-US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12567" y="1170629"/>
                <a:ext cx="11353800" cy="5478539"/>
              </a:xfrm>
            </p:spPr>
            <p:txBody>
              <a:bodyPr>
                <a:normAutofit fontScale="92500"/>
              </a:bodyPr>
              <a:lstStyle/>
              <a:p>
                <a:pPr fontAlgn="t"/>
                <a:r>
                  <a:rPr lang="en-US" altLang="zh-TW" dirty="0"/>
                  <a:t> </a:t>
                </a:r>
                <a:r>
                  <a:rPr lang="en-US" altLang="zh-TW" sz="3000" dirty="0"/>
                  <a:t>Euler’s Formula 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3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TW" altLang="en-US" sz="3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zh-TW" sz="3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r>
                  <a:rPr lang="zh-TW" altLang="en-US" sz="3000" dirty="0"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被譽為歐拉的鑽石，現在我們不只要鑽石，還要項鍊～～</a:t>
                </a:r>
                <a:endParaRPr lang="en-US" altLang="zh-TW" sz="3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endParaRPr>
              </a:p>
              <a:p>
                <a:pPr fontAlgn="t"/>
                <a:r>
                  <a:rPr lang="zh-TW" altLang="en-US" dirty="0"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請用上述公式畫出對應的圖形</a:t>
                </a:r>
                <a:r>
                  <a:rPr lang="en-US" altLang="zh-TW" dirty="0"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(</a:t>
                </a:r>
                <a:r>
                  <a:rPr lang="zh-TW" altLang="en-US" dirty="0"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如下所示</a:t>
                </a:r>
                <a:r>
                  <a:rPr lang="en-US" altLang="zh-TW" dirty="0"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)</a:t>
                </a:r>
                <a:r>
                  <a:rPr lang="zh-TW" altLang="en-US" dirty="0"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，其中</a:t>
                </a:r>
                <a:r>
                  <a:rPr lang="en-US" altLang="zh-TW" dirty="0"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x</a:t>
                </a:r>
                <a:r>
                  <a:rPr lang="zh-TW" altLang="en-US" dirty="0"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的範圍是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TW" altLang="en-US" dirty="0"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。</a:t>
                </a:r>
                <a:endParaRPr lang="en-US" altLang="zh-TW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endParaRPr>
              </a:p>
              <a:p>
                <a:pPr fontAlgn="t"/>
                <a:r>
                  <a:rPr lang="en-US" altLang="zh-TW" dirty="0">
                    <a:solidFill>
                      <a:srgbClr val="FF0000"/>
                    </a:solidFill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(</a:t>
                </a:r>
                <a:r>
                  <a:rPr lang="zh-TW" altLang="en-US" dirty="0">
                    <a:solidFill>
                      <a:srgbClr val="FF0000"/>
                    </a:solidFill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注意 </a:t>
                </a:r>
                <a:r>
                  <a:rPr lang="en-US" altLang="zh-TW" dirty="0">
                    <a:solidFill>
                      <a:srgbClr val="FF0000"/>
                    </a:solidFill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: </a:t>
                </a:r>
                <a:r>
                  <a:rPr lang="zh-TW" altLang="en-US" dirty="0">
                    <a:solidFill>
                      <a:srgbClr val="FF0000"/>
                    </a:solidFill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其中</a:t>
                </a:r>
                <a:r>
                  <a:rPr lang="en-US" altLang="zh-TW" dirty="0">
                    <a:solidFill>
                      <a:srgbClr val="FF0000"/>
                    </a:solidFill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x</a:t>
                </a:r>
                <a:r>
                  <a:rPr lang="zh-TW" altLang="en-US" dirty="0">
                    <a:solidFill>
                      <a:srgbClr val="FF0000"/>
                    </a:solidFill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用 </a:t>
                </a:r>
                <a:r>
                  <a:rPr lang="en-US" altLang="zh-TW" dirty="0" err="1">
                    <a:solidFill>
                      <a:srgbClr val="FF0000"/>
                    </a:solidFill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linspace</a:t>
                </a:r>
                <a:r>
                  <a:rPr lang="en-US" altLang="zh-TW" dirty="0">
                    <a:solidFill>
                      <a:srgbClr val="FF0000"/>
                    </a:solidFill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 </a:t>
                </a:r>
                <a:r>
                  <a:rPr lang="zh-TW" altLang="en-US" dirty="0">
                    <a:solidFill>
                      <a:srgbClr val="FF0000"/>
                    </a:solidFill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取樣</a:t>
                </a:r>
                <a:r>
                  <a:rPr lang="en-US" altLang="zh-TW" dirty="0">
                    <a:solidFill>
                      <a:srgbClr val="FF0000"/>
                    </a:solidFill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50</a:t>
                </a:r>
                <a:r>
                  <a:rPr lang="zh-TW" altLang="en-US" dirty="0">
                    <a:solidFill>
                      <a:srgbClr val="FF0000"/>
                    </a:solidFill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個點</a:t>
                </a:r>
                <a:r>
                  <a:rPr lang="en-US" altLang="zh-TW" dirty="0">
                    <a:solidFill>
                      <a:srgbClr val="FF0000"/>
                    </a:solidFill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 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TW" dirty="0"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Hint</a:t>
                </a:r>
                <a:r>
                  <a:rPr lang="zh-TW" altLang="en-US" dirty="0"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：</a:t>
                </a:r>
                <a:r>
                  <a:rPr lang="en-US" altLang="zh-TW" dirty="0"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plot(.., </a:t>
                </a:r>
                <a:r>
                  <a:rPr lang="en-US" altLang="zh-TW" dirty="0">
                    <a:solidFill>
                      <a:srgbClr val="002060"/>
                    </a:solidFill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‘-o’</a:t>
                </a:r>
                <a:r>
                  <a:rPr lang="en-US" altLang="zh-TW" dirty="0"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)</a:t>
                </a:r>
                <a:r>
                  <a:rPr lang="zh-TW" altLang="en-US" dirty="0"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、</a:t>
                </a:r>
                <a:r>
                  <a:rPr lang="en-US" altLang="zh-TW" dirty="0"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exp()</a:t>
                </a:r>
              </a:p>
              <a:p>
                <a:pPr algn="just">
                  <a:lnSpc>
                    <a:spcPct val="150000"/>
                  </a:lnSpc>
                </a:pPr>
                <a:endParaRPr lang="en-US" altLang="zh-TW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567" y="1170629"/>
                <a:ext cx="11353800" cy="5478539"/>
              </a:xfrm>
              <a:blipFill>
                <a:blip r:embed="rId2"/>
                <a:stretch>
                  <a:fillRect l="-805" t="-1669" r="-42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D17FF570-5D9D-4A6A-B0D8-D9DD85489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018" y="2725445"/>
            <a:ext cx="4550543" cy="404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5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476" y="-123147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1-4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1651" y="1144203"/>
                <a:ext cx="11288697" cy="5167312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lang="zh-TW" altLang="en-US" dirty="0"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假設陣列</a:t>
                </a:r>
                <a:r>
                  <a:rPr lang="en-US" altLang="zh-TW" dirty="0"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array1</a:t>
                </a:r>
                <a:r>
                  <a:rPr lang="zh-TW" altLang="en-US" dirty="0"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的定義如下，試決定下列各子陣列的內部組成元素：</a:t>
                </a:r>
                <a:endParaRPr lang="en-US" altLang="zh-TW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𝑎𝑟𝑟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𝑇𝑚𝑝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11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15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zh-TW" altLang="en-US" dirty="0"/>
                  <a:t>請輸入上面的矩陣：</a:t>
                </a:r>
                <a:endParaRPr lang="en-US" altLang="zh-TW" dirty="0"/>
              </a:p>
              <a:p>
                <a:pPr algn="just">
                  <a:lnSpc>
                    <a:spcPct val="100000"/>
                  </a:lnSpc>
                </a:pPr>
                <a:r>
                  <a:rPr lang="en-US" altLang="zh-TW" dirty="0"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(a) array1(2,:)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US" altLang="zh-TW" dirty="0"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(b) array1(:,[1 3 5])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US" altLang="zh-TW" dirty="0"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(c) array1(1:2:3,[3 3 4])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US" altLang="zh-TW" dirty="0"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(d) array1([1 1],:)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zh-TW" altLang="en-US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1651" y="1144203"/>
                <a:ext cx="11288697" cy="5167312"/>
              </a:xfrm>
              <a:blipFill>
                <a:blip r:embed="rId2"/>
                <a:stretch>
                  <a:fillRect l="-1080" t="-11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050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1-5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1666"/>
            <a:ext cx="10515600" cy="5276334"/>
          </a:xfrm>
        </p:spPr>
        <p:txBody>
          <a:bodyPr>
            <a:noAutofit/>
          </a:bodyPr>
          <a:lstStyle/>
          <a:p>
            <a:pPr algn="just" hangingPunct="0">
              <a:lnSpc>
                <a:spcPct val="100000"/>
              </a:lnSpc>
            </a:pP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在</a:t>
            </a:r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Matlab</a:t>
            </a: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內開起一個編輯視窗，並實作出右圖。</a:t>
            </a:r>
            <a:endParaRPr lang="en-US" altLang="zh-TW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  <a:p>
            <a:pPr algn="just" hangingPunct="0">
              <a:lnSpc>
                <a:spcPct val="100000"/>
              </a:lnSpc>
            </a:pPr>
            <a:r>
              <a:rPr lang="zh-TW" altLang="en-US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程式可能包含的函式如下：</a:t>
            </a:r>
            <a:endParaRPr lang="en-US" altLang="zh-TW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  <a:p>
            <a:pPr algn="just" hangingPunct="0">
              <a:lnSpc>
                <a:spcPct val="100000"/>
              </a:lnSpc>
            </a:pPr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zeros/ones</a:t>
            </a:r>
          </a:p>
          <a:p>
            <a:pPr algn="just" hangingPunct="0">
              <a:lnSpc>
                <a:spcPct val="100000"/>
              </a:lnSpc>
            </a:pPr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subplot</a:t>
            </a:r>
          </a:p>
          <a:p>
            <a:pPr algn="just" hangingPunct="0">
              <a:lnSpc>
                <a:spcPct val="100000"/>
              </a:lnSpc>
            </a:pPr>
            <a:r>
              <a:rPr lang="en-US" altLang="zh-TW" dirty="0" err="1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imshow</a:t>
            </a:r>
            <a:endParaRPr lang="en-US" altLang="zh-TW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  <a:p>
            <a:pPr algn="just" hangingPunct="0">
              <a:lnSpc>
                <a:spcPct val="100000"/>
              </a:lnSpc>
            </a:pPr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num2str</a:t>
            </a:r>
          </a:p>
          <a:p>
            <a:pPr algn="just" hangingPunct="0">
              <a:lnSpc>
                <a:spcPct val="100000"/>
              </a:lnSpc>
            </a:pPr>
            <a:r>
              <a:rPr lang="en-US" altLang="zh-TW" dirty="0" err="1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strcat</a:t>
            </a:r>
            <a:endParaRPr lang="en-US" altLang="zh-TW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  <a:p>
            <a:pPr algn="just" hangingPunct="0">
              <a:lnSpc>
                <a:spcPct val="100000"/>
              </a:lnSpc>
            </a:pPr>
            <a:r>
              <a:rPr lang="en-US" altLang="zh-TW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title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219" y="2333340"/>
            <a:ext cx="5609581" cy="419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5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331</Words>
  <Application>Microsoft Office PowerPoint</Application>
  <PresentationFormat>寬螢幕</PresentationFormat>
  <Paragraphs>51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Noto Sans CJK TC DemiLight</vt:lpstr>
      <vt:lpstr>新細明體</vt:lpstr>
      <vt:lpstr>Arial</vt:lpstr>
      <vt:lpstr>Calibri</vt:lpstr>
      <vt:lpstr>Calibri Light</vt:lpstr>
      <vt:lpstr>Cambria Math</vt:lpstr>
      <vt:lpstr>Office 佈景主題</vt:lpstr>
      <vt:lpstr>1-1</vt:lpstr>
      <vt:lpstr>1-2</vt:lpstr>
      <vt:lpstr>1-3</vt:lpstr>
      <vt:lpstr>1-4 </vt:lpstr>
      <vt:lpstr>1-5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程式語言第一、第二章習題</dc:title>
  <dc:creator>劉文誠</dc:creator>
  <cp:lastModifiedBy>翁軒媚</cp:lastModifiedBy>
  <cp:revision>99</cp:revision>
  <dcterms:created xsi:type="dcterms:W3CDTF">2014-03-09T21:55:01Z</dcterms:created>
  <dcterms:modified xsi:type="dcterms:W3CDTF">2020-06-02T06:38:06Z</dcterms:modified>
</cp:coreProperties>
</file>