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1" r:id="rId3"/>
    <p:sldId id="265" r:id="rId4"/>
    <p:sldId id="257" r:id="rId5"/>
    <p:sldId id="266" r:id="rId6"/>
    <p:sldId id="263" r:id="rId7"/>
    <p:sldId id="267" r:id="rId8"/>
    <p:sldId id="258" r:id="rId9"/>
    <p:sldId id="262" r:id="rId10"/>
    <p:sldId id="269" r:id="rId11"/>
    <p:sldId id="261" r:id="rId12"/>
    <p:sldId id="270" r:id="rId13"/>
    <p:sldId id="282" r:id="rId14"/>
    <p:sldId id="283" r:id="rId15"/>
    <p:sldId id="272" r:id="rId16"/>
    <p:sldId id="260" r:id="rId17"/>
    <p:sldId id="284" r:id="rId18"/>
    <p:sldId id="286" r:id="rId19"/>
    <p:sldId id="287" r:id="rId20"/>
    <p:sldId id="285" r:id="rId21"/>
    <p:sldId id="259" r:id="rId22"/>
    <p:sldId id="292" r:id="rId23"/>
    <p:sldId id="291" r:id="rId24"/>
    <p:sldId id="293" r:id="rId25"/>
    <p:sldId id="264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FFF"/>
    <a:srgbClr val="0D6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1683-CAC2-450C-A10F-08F869C311AB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82688-F8B4-4AA7-B8B7-3F4F3493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7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1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33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9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31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60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69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41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428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06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84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82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65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50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042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35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17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3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0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4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8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17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99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719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6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06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6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1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02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84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" y="0"/>
            <a:ext cx="12187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opencv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96996" y="2100117"/>
            <a:ext cx="7218643" cy="21236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zh-TW" altLang="en-US" sz="6600" b="1" dirty="0" smtClean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王漢宗細黑體繁" panose="02000500000000000000" pitchFamily="2" charset="-120"/>
                <a:ea typeface="王漢宗細黑體繁" panose="02000500000000000000" pitchFamily="2" charset="-120"/>
              </a:rPr>
              <a:t>人臉識別</a:t>
            </a:r>
            <a:endParaRPr lang="en-US" altLang="zh-TW" sz="6600" b="1" dirty="0" smtClean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王漢宗細黑體繁" panose="02000500000000000000" pitchFamily="2" charset="-120"/>
              <a:ea typeface="王漢宗細黑體繁" panose="02000500000000000000" pitchFamily="2" charset="-120"/>
            </a:endParaRPr>
          </a:p>
          <a:p>
            <a:pPr algn="ctr"/>
            <a:r>
              <a:rPr lang="en-US" altLang="zh-TW" sz="6600" b="1" dirty="0" err="1" smtClean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王漢宗細黑體繁" panose="02000500000000000000" pitchFamily="2" charset="-120"/>
                <a:ea typeface="王漢宗細黑體繁" panose="02000500000000000000" pitchFamily="2" charset="-120"/>
              </a:rPr>
              <a:t>OpenCV</a:t>
            </a:r>
            <a:r>
              <a:rPr lang="en-US" altLang="zh-TW" sz="6600" b="1" dirty="0" smtClean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王漢宗細黑體繁" panose="02000500000000000000" pitchFamily="2" charset="-120"/>
                <a:ea typeface="王漢宗細黑體繁" panose="02000500000000000000" pitchFamily="2" charset="-120"/>
              </a:rPr>
              <a:t> </a:t>
            </a:r>
            <a:r>
              <a:rPr lang="en-US" altLang="zh-TW" sz="6600" b="1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王漢宗細黑體繁" panose="02000500000000000000" pitchFamily="2" charset="-120"/>
                <a:ea typeface="王漢宗細黑體繁" panose="02000500000000000000" pitchFamily="2" charset="-120"/>
              </a:rPr>
              <a:t>in </a:t>
            </a:r>
            <a:r>
              <a:rPr lang="en-US" altLang="zh-TW" sz="6600" b="1" dirty="0" smtClean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王漢宗細黑體繁" panose="02000500000000000000" pitchFamily="2" charset="-120"/>
                <a:ea typeface="王漢宗細黑體繁" panose="02000500000000000000" pitchFamily="2" charset="-120"/>
              </a:rPr>
              <a:t>Python</a:t>
            </a:r>
            <a:endParaRPr lang="zh-CN" altLang="en-US" sz="6600" b="1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王漢宗細黑體繁" panose="02000500000000000000" pitchFamily="2" charset="-120"/>
              <a:ea typeface="王漢宗細黑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16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318170" y="5132565"/>
            <a:ext cx="215480" cy="215480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13926" y="4511921"/>
            <a:ext cx="215480" cy="215480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962200" y="4560195"/>
            <a:ext cx="118932" cy="118932"/>
          </a:xfrm>
          <a:prstGeom prst="ellipse">
            <a:avLst/>
          </a:prstGeom>
          <a:solidFill>
            <a:srgbClr val="62FF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489226" y="4995340"/>
            <a:ext cx="215480" cy="215480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537500" y="5043614"/>
            <a:ext cx="118932" cy="118932"/>
          </a:xfrm>
          <a:prstGeom prst="ellipse">
            <a:avLst/>
          </a:prstGeom>
          <a:solidFill>
            <a:srgbClr val="62FF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679562" y="5067872"/>
            <a:ext cx="172433" cy="172433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80516" y="4478103"/>
            <a:ext cx="82092" cy="82092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581924" y="4679127"/>
            <a:ext cx="1283728" cy="500104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03445" y="4470108"/>
            <a:ext cx="2649736" cy="1062467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299073" y="4619661"/>
            <a:ext cx="1315051" cy="512904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753289" y="4604635"/>
            <a:ext cx="1658918" cy="44766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991138" y="4563401"/>
            <a:ext cx="1403913" cy="500104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641869" y="4409563"/>
            <a:ext cx="2345506" cy="677748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20218" y="418450"/>
            <a:ext cx="4076815" cy="711098"/>
            <a:chOff x="520218" y="418450"/>
            <a:chExt cx="4076815" cy="711098"/>
          </a:xfrm>
        </p:grpSpPr>
        <p:sp>
          <p:nvSpPr>
            <p:cNvPr id="16" name="矩形: 圆角 15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01959" y="418450"/>
              <a:ext cx="32950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TW" altLang="en-US" sz="3200" b="1" dirty="0" smtClean="0">
                  <a:solidFill>
                    <a:srgbClr val="62FFFF"/>
                  </a:solidFill>
                  <a:latin typeface="+mn-ea"/>
                </a:rPr>
                <a:t>讀取</a:t>
              </a:r>
              <a:r>
                <a:rPr lang="zh-TW" altLang="en-US" sz="3200" b="1" dirty="0">
                  <a:solidFill>
                    <a:srgbClr val="62FFFF"/>
                  </a:solidFill>
                  <a:latin typeface="+mn-ea"/>
                </a:rPr>
                <a:t>圖片</a:t>
              </a:r>
              <a:endParaRPr lang="zh-CN" altLang="en-US" sz="3200" b="1" dirty="0">
                <a:solidFill>
                  <a:srgbClr val="62FFFF"/>
                </a:solidFill>
                <a:latin typeface="+mn-ea"/>
              </a:endParaRPr>
            </a:p>
          </p:txBody>
        </p:sp>
        <p:sp>
          <p:nvSpPr>
            <p:cNvPr id="18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1159583" y="1476276"/>
            <a:ext cx="9896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呼叫函式庫 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			import cv2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讀取圖片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			</a:t>
            </a:r>
            <a:r>
              <a:rPr lang="en-US" altLang="zh-TW" sz="3200" dirty="0" err="1" smtClean="0">
                <a:solidFill>
                  <a:srgbClr val="FFFF00"/>
                </a:solidFill>
                <a:latin typeface="+mj-lt"/>
              </a:rPr>
              <a:t>img</a:t>
            </a:r>
            <a:r>
              <a:rPr lang="en-US" altLang="zh-TW" sz="3200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=</a:t>
            </a: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cv2.imread(‘</a:t>
            </a:r>
            <a:r>
              <a:rPr lang="en-US" altLang="zh-TW" sz="3200" dirty="0" smtClean="0">
                <a:solidFill>
                  <a:srgbClr val="FFFF00"/>
                </a:solidFill>
                <a:latin typeface="+mj-lt"/>
              </a:rPr>
              <a:t>1.jpg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’)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顯示圖片 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			cv2.imshow(‘</a:t>
            </a:r>
            <a:r>
              <a:rPr lang="zh-TW" altLang="en-US" sz="3200" dirty="0" smtClean="0">
                <a:solidFill>
                  <a:srgbClr val="FFFF00"/>
                </a:solidFill>
                <a:latin typeface="+mj-lt"/>
              </a:rPr>
              <a:t>視窗名稱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’,</a:t>
            </a: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TW" sz="3200" dirty="0" err="1" smtClean="0">
                <a:solidFill>
                  <a:srgbClr val="FFFF00"/>
                </a:solidFill>
                <a:latin typeface="+mj-lt"/>
              </a:rPr>
              <a:t>img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等待時間 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			cv2.waitKey(</a:t>
            </a:r>
            <a:r>
              <a:rPr lang="en-US" altLang="zh-TW" sz="3200" dirty="0" smtClean="0">
                <a:solidFill>
                  <a:srgbClr val="FFFF00"/>
                </a:solidFill>
                <a:latin typeface="+mj-lt"/>
              </a:rPr>
              <a:t>0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按下任意鍵關閉 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		cv2.destoryAllWindows()</a:t>
            </a:r>
            <a:endParaRPr lang="en-US" altLang="zh-TW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6809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4458" y="3013501"/>
            <a:ext cx="19030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 04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45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8022202" y="1415781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824378" y="4127759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804380" y="1211174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02300" y="2300684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04476" y="5012662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484478" y="2083377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20218" y="418450"/>
            <a:ext cx="4076815" cy="711098"/>
            <a:chOff x="520218" y="418450"/>
            <a:chExt cx="4076815" cy="711098"/>
          </a:xfrm>
        </p:grpSpPr>
        <p:sp>
          <p:nvSpPr>
            <p:cNvPr id="12" name="矩形: 圆角 11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01959" y="418450"/>
              <a:ext cx="32950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/>
              <a:r>
                <a:rPr lang="zh-TW" altLang="en-US" sz="3200" b="1" dirty="0">
                  <a:solidFill>
                    <a:srgbClr val="62FFFF"/>
                  </a:solidFill>
                  <a:latin typeface="+mn-ea"/>
                </a:rPr>
                <a:t>開啟鏡頭</a:t>
              </a:r>
            </a:p>
          </p:txBody>
        </p:sp>
        <p:sp>
          <p:nvSpPr>
            <p:cNvPr id="14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1159584" y="1476276"/>
            <a:ext cx="50250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呼叫函式庫 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			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endParaRPr lang="en-US" altLang="zh-TW" sz="3200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啟動鏡頭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			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5981854" y="1536137"/>
            <a:ext cx="5540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import </a:t>
            </a:r>
            <a:r>
              <a:rPr lang="en-US" altLang="zh-TW" sz="3200" dirty="0" err="1">
                <a:solidFill>
                  <a:schemeClr val="bg1"/>
                </a:solidFill>
                <a:latin typeface="+mj-lt"/>
              </a:rPr>
              <a:t>numpy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 as np</a:t>
            </a:r>
          </a:p>
          <a:p>
            <a:pPr>
              <a:lnSpc>
                <a:spcPct val="150000"/>
              </a:lnSpc>
            </a:pPr>
            <a:endParaRPr lang="en-US" altLang="zh-TW" sz="3200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zh-TW" sz="32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cap = cv2.VideoCapture(</a:t>
            </a:r>
            <a:r>
              <a:rPr lang="en-US" altLang="zh-TW" sz="3200" dirty="0">
                <a:solidFill>
                  <a:srgbClr val="FFFF00"/>
                </a:solidFill>
                <a:latin typeface="+mj-lt"/>
              </a:rPr>
              <a:t>0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altLang="zh-TW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361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8022202" y="1415781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824378" y="4127759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804380" y="1211174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02300" y="2300684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04476" y="5012662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484478" y="2083377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20218" y="418450"/>
            <a:ext cx="4076815" cy="711098"/>
            <a:chOff x="520218" y="418450"/>
            <a:chExt cx="4076815" cy="711098"/>
          </a:xfrm>
        </p:grpSpPr>
        <p:sp>
          <p:nvSpPr>
            <p:cNvPr id="12" name="矩形: 圆角 11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01959" y="418450"/>
              <a:ext cx="32950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/>
              <a:r>
                <a:rPr lang="zh-TW" altLang="en-US" sz="3200" b="1" dirty="0">
                  <a:solidFill>
                    <a:srgbClr val="62FFFF"/>
                  </a:solidFill>
                  <a:latin typeface="+mn-ea"/>
                </a:rPr>
                <a:t>開啟鏡頭</a:t>
              </a:r>
            </a:p>
          </p:txBody>
        </p:sp>
        <p:sp>
          <p:nvSpPr>
            <p:cNvPr id="14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1038814" y="786162"/>
            <a:ext cx="50250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 startAt="3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確認啟動</a:t>
            </a:r>
            <a:endParaRPr lang="en-US" altLang="zh-TW" sz="3200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250000"/>
              </a:lnSpc>
              <a:buFont typeface="+mj-lt"/>
              <a:buAutoNum type="arabicPeriod" startAt="3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顯示畫面</a:t>
            </a:r>
            <a:endParaRPr lang="en-US" altLang="zh-TW" sz="3200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250000"/>
              </a:lnSpc>
              <a:buFont typeface="+mj-lt"/>
              <a:buAutoNum type="arabicPeriod" startAt="3"/>
            </a:pPr>
            <a:endParaRPr lang="en-US" altLang="zh-TW" sz="3200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釋放鏡頭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			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按下任意鍵關閉</a:t>
            </a:r>
            <a:endParaRPr lang="en-US" altLang="zh-TW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6033612" y="880530"/>
            <a:ext cx="58369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while 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(True):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altLang="zh-TW" sz="3200" dirty="0" err="1">
                <a:solidFill>
                  <a:schemeClr val="bg1"/>
                </a:solidFill>
                <a:latin typeface="+mj-lt"/>
              </a:rPr>
              <a:t>ret,frame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altLang="zh-TW" sz="3200" dirty="0" err="1">
                <a:solidFill>
                  <a:schemeClr val="bg1"/>
                </a:solidFill>
                <a:latin typeface="+mj-lt"/>
              </a:rPr>
              <a:t>cap.read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    cv2.imshow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(‘</a:t>
            </a:r>
            <a:r>
              <a:rPr lang="zh-TW" altLang="en-US" sz="3200" dirty="0" smtClean="0">
                <a:solidFill>
                  <a:srgbClr val="FFFF00"/>
                </a:solidFill>
              </a:rPr>
              <a:t>視窗</a:t>
            </a:r>
            <a:r>
              <a:rPr lang="zh-TW" altLang="en-US" sz="3200" dirty="0">
                <a:solidFill>
                  <a:srgbClr val="FFFF00"/>
                </a:solidFill>
              </a:rPr>
              <a:t>名稱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',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frame)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    if cv2.waitKey(</a:t>
            </a:r>
            <a:r>
              <a:rPr lang="en-US" altLang="zh-TW" sz="3200" dirty="0">
                <a:solidFill>
                  <a:srgbClr val="FFFF00"/>
                </a:solidFill>
                <a:latin typeface="+mj-lt"/>
              </a:rPr>
              <a:t>5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) == </a:t>
            </a:r>
            <a:r>
              <a:rPr lang="en-US" altLang="zh-TW" sz="3200" dirty="0" err="1">
                <a:solidFill>
                  <a:schemeClr val="bg1"/>
                </a:solidFill>
                <a:latin typeface="+mj-lt"/>
              </a:rPr>
              <a:t>ord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('</a:t>
            </a:r>
            <a:r>
              <a:rPr lang="en-US" altLang="zh-TW" sz="3200" dirty="0">
                <a:solidFill>
                  <a:srgbClr val="FFFF00"/>
                </a:solidFill>
                <a:latin typeface="+mj-lt"/>
              </a:rPr>
              <a:t>q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        break</a:t>
            </a:r>
          </a:p>
          <a:p>
            <a:pPr>
              <a:lnSpc>
                <a:spcPct val="150000"/>
              </a:lnSpc>
            </a:pPr>
            <a:r>
              <a:rPr lang="en-US" altLang="zh-TW" sz="3200" dirty="0" err="1">
                <a:solidFill>
                  <a:schemeClr val="bg1"/>
                </a:solidFill>
                <a:latin typeface="+mj-lt"/>
              </a:rPr>
              <a:t>cap.release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cv2.destoryAllWindows()</a:t>
            </a:r>
          </a:p>
        </p:txBody>
      </p:sp>
    </p:spTree>
    <p:extLst>
      <p:ext uri="{BB962C8B-B14F-4D97-AF65-F5344CB8AC3E}">
        <p14:creationId xmlns:p14="http://schemas.microsoft.com/office/powerpoint/2010/main" val="3389395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8022202" y="1415781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824378" y="4127759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804380" y="1211174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02300" y="2300684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04476" y="5012662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484478" y="2083377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20218" y="418450"/>
            <a:ext cx="4076815" cy="711098"/>
            <a:chOff x="520218" y="418450"/>
            <a:chExt cx="4076815" cy="711098"/>
          </a:xfrm>
        </p:grpSpPr>
        <p:sp>
          <p:nvSpPr>
            <p:cNvPr id="12" name="矩形: 圆角 11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01959" y="418450"/>
              <a:ext cx="32950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/>
              <a:r>
                <a:rPr lang="zh-TW" altLang="en-US" sz="3200" b="1" dirty="0" smtClean="0">
                  <a:solidFill>
                    <a:srgbClr val="62FFFF"/>
                  </a:solidFill>
                  <a:latin typeface="+mn-ea"/>
                </a:rPr>
                <a:t>擷取畫面</a:t>
              </a:r>
              <a:endParaRPr lang="zh-TW" altLang="en-US" sz="3200" b="1" dirty="0">
                <a:solidFill>
                  <a:srgbClr val="62FFFF"/>
                </a:solidFill>
                <a:latin typeface="+mn-ea"/>
              </a:endParaRPr>
            </a:p>
          </p:txBody>
        </p:sp>
        <p:sp>
          <p:nvSpPr>
            <p:cNvPr id="14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963399" y="3095729"/>
            <a:ext cx="9660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加上一行                          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cv2.imwrite(“</a:t>
            </a:r>
            <a:r>
              <a:rPr lang="en-US" altLang="zh-TW" sz="3200" dirty="0" smtClean="0">
                <a:solidFill>
                  <a:srgbClr val="FFFF00"/>
                </a:solidFill>
                <a:latin typeface="+mj-lt"/>
              </a:rPr>
              <a:t>test.</a:t>
            </a:r>
            <a:r>
              <a:rPr lang="en-US" altLang="zh-TW" sz="3200" dirty="0" err="1" smtClean="0">
                <a:solidFill>
                  <a:srgbClr val="FFFF00"/>
                </a:solidFill>
                <a:latin typeface="+mj-lt"/>
              </a:rPr>
              <a:t>png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”,frame)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92" y="1688970"/>
            <a:ext cx="9373412" cy="1783235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 rot="20094286">
            <a:off x="3572759" y="2856321"/>
            <a:ext cx="1216058" cy="59388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932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21637" y="2860325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2749023" y="2972241"/>
            <a:ext cx="0" cy="2835694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997433" y="2188294"/>
            <a:ext cx="0" cy="2201794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873228" y="2860325"/>
            <a:ext cx="0" cy="213251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474228" y="2387430"/>
            <a:ext cx="864064" cy="864064"/>
            <a:chOff x="9829167" y="1598286"/>
            <a:chExt cx="864064" cy="864064"/>
          </a:xfrm>
        </p:grpSpPr>
        <p:sp>
          <p:nvSpPr>
            <p:cNvPr id="7" name="椭圆 6"/>
            <p:cNvSpPr/>
            <p:nvPr/>
          </p:nvSpPr>
          <p:spPr>
            <a:xfrm>
              <a:off x="9829167" y="1598286"/>
              <a:ext cx="864064" cy="864064"/>
            </a:xfrm>
            <a:prstGeom prst="ellipse">
              <a:avLst/>
            </a:prstGeom>
            <a:solidFill>
              <a:srgbClr val="62FFFF"/>
            </a:solidFill>
            <a:ln w="12700">
              <a:solidFill>
                <a:srgbClr val="62FFFF"/>
              </a:solidFill>
            </a:ln>
            <a:effectLst>
              <a:glow rad="63500">
                <a:schemeClr val="accent1">
                  <a:alpha val="2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0053701" y="1764892"/>
              <a:ext cx="205204" cy="205204"/>
            </a:xfrm>
            <a:prstGeom prst="ellipse">
              <a:avLst/>
            </a:prstGeom>
            <a:solidFill>
              <a:srgbClr val="0D69FF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095672" y="2065405"/>
              <a:ext cx="132495" cy="132495"/>
            </a:xfrm>
            <a:prstGeom prst="ellipse">
              <a:avLst/>
            </a:prstGeom>
            <a:solidFill>
              <a:srgbClr val="0D69FF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352371" y="1901113"/>
              <a:ext cx="241092" cy="241092"/>
            </a:xfrm>
            <a:prstGeom prst="ellipse">
              <a:avLst/>
            </a:prstGeom>
            <a:solidFill>
              <a:srgbClr val="0D69FF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1965979" y="1962360"/>
            <a:ext cx="242386" cy="242386"/>
          </a:xfrm>
          <a:prstGeom prst="ellipse">
            <a:avLst/>
          </a:prstGeom>
          <a:solidFill>
            <a:srgbClr val="0D69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41102" y="4127367"/>
            <a:ext cx="242386" cy="242386"/>
          </a:xfrm>
          <a:prstGeom prst="ellipse">
            <a:avLst/>
          </a:prstGeom>
          <a:solidFill>
            <a:srgbClr val="0D69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89290" y="2656638"/>
            <a:ext cx="242386" cy="242386"/>
          </a:xfrm>
          <a:prstGeom prst="ellipse">
            <a:avLst/>
          </a:prstGeom>
          <a:solidFill>
            <a:srgbClr val="0D69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084384" y="2074247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462295" y="3918645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910483" y="2307790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20218" y="418450"/>
            <a:ext cx="4076815" cy="711098"/>
            <a:chOff x="520218" y="418450"/>
            <a:chExt cx="4076815" cy="711098"/>
          </a:xfrm>
        </p:grpSpPr>
        <p:sp>
          <p:nvSpPr>
            <p:cNvPr id="18" name="矩形: 圆角 17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01959" y="418450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TW" sz="2800" b="1" dirty="0" smtClean="0">
                  <a:solidFill>
                    <a:srgbClr val="62FFFF"/>
                  </a:solidFill>
                  <a:latin typeface="微软雅黑"/>
                  <a:ea typeface="微软雅黑"/>
                </a:rPr>
                <a:t>Exercise</a:t>
              </a:r>
              <a:r>
                <a:rPr lang="zh-TW" altLang="en-US" sz="2800" b="1" dirty="0">
                  <a:solidFill>
                    <a:srgbClr val="62FFFF"/>
                  </a:solidFill>
                  <a:latin typeface="微软雅黑"/>
                  <a:ea typeface="微软雅黑"/>
                </a:rPr>
                <a:t> </a:t>
              </a:r>
              <a:r>
                <a:rPr lang="en-US" altLang="zh-TW" sz="2800" b="1" dirty="0" smtClean="0">
                  <a:solidFill>
                    <a:srgbClr val="62FFFF"/>
                  </a:solidFill>
                  <a:latin typeface="微软雅黑"/>
                  <a:ea typeface="微软雅黑"/>
                </a:rPr>
                <a:t>1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301913" y="2161244"/>
            <a:ext cx="4922742" cy="1223284"/>
            <a:chOff x="5301913" y="2161244"/>
            <a:chExt cx="3792211" cy="1223284"/>
          </a:xfrm>
        </p:grpSpPr>
        <p:sp>
          <p:nvSpPr>
            <p:cNvPr id="28" name="矩形 27"/>
            <p:cNvSpPr/>
            <p:nvPr/>
          </p:nvSpPr>
          <p:spPr>
            <a:xfrm>
              <a:off x="6178299" y="2161244"/>
              <a:ext cx="2915825" cy="12232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3200" b="1" dirty="0" smtClean="0">
                  <a:solidFill>
                    <a:schemeClr val="bg1"/>
                  </a:solidFill>
                  <a:latin typeface="Arial"/>
                  <a:ea typeface="微软雅黑"/>
                </a:rPr>
                <a:t>按下</a:t>
              </a:r>
              <a:r>
                <a:rPr lang="en-US" altLang="zh-TW" sz="3200" b="1" dirty="0" smtClean="0">
                  <a:solidFill>
                    <a:schemeClr val="bg1"/>
                  </a:solidFill>
                  <a:latin typeface="Arial"/>
                  <a:ea typeface="微软雅黑"/>
                </a:rPr>
                <a:t>S</a:t>
              </a:r>
              <a:r>
                <a:rPr lang="zh-TW" altLang="en-US" sz="3200" b="1" dirty="0" smtClean="0">
                  <a:solidFill>
                    <a:schemeClr val="bg1"/>
                  </a:solidFill>
                  <a:latin typeface="Arial"/>
                  <a:ea typeface="微软雅黑"/>
                </a:rPr>
                <a:t>鍵儲存檔案</a:t>
              </a:r>
              <a:endParaRPr lang="zh-CN" altLang="en-US" sz="3200" b="1" dirty="0">
                <a:solidFill>
                  <a:schemeClr val="bg1"/>
                </a:solidFill>
                <a:latin typeface="Arial"/>
                <a:ea typeface="微软雅黑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5301913" y="2299379"/>
              <a:ext cx="674363" cy="674361"/>
              <a:chOff x="3795382" y="1803403"/>
              <a:chExt cx="642806" cy="642805"/>
            </a:xfrm>
          </p:grpSpPr>
          <p:sp>
            <p:nvSpPr>
              <p:cNvPr id="45" name="椭圆 44"/>
              <p:cNvSpPr/>
              <p:nvPr/>
            </p:nvSpPr>
            <p:spPr>
              <a:xfrm rot="5400000">
                <a:off x="3795382" y="1803403"/>
                <a:ext cx="642805" cy="64280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0D69FF"/>
                    </a:gs>
                    <a:gs pos="68000">
                      <a:srgbClr val="62FFFF"/>
                    </a:gs>
                    <a:gs pos="43000">
                      <a:srgbClr val="62FFFF"/>
                    </a:gs>
                    <a:gs pos="100000">
                      <a:srgbClr val="0D69FF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椭圆 36"/>
              <p:cNvSpPr/>
              <p:nvPr/>
            </p:nvSpPr>
            <p:spPr>
              <a:xfrm>
                <a:off x="3933129" y="1932699"/>
                <a:ext cx="371328" cy="384214"/>
              </a:xfrm>
              <a:custGeom>
                <a:avLst/>
                <a:gdLst>
                  <a:gd name="connsiteX0" fmla="*/ 94055 w 317452"/>
                  <a:gd name="connsiteY0" fmla="*/ 135965 h 328468"/>
                  <a:gd name="connsiteX1" fmla="*/ 94407 w 317452"/>
                  <a:gd name="connsiteY1" fmla="*/ 136055 h 328468"/>
                  <a:gd name="connsiteX2" fmla="*/ 104825 w 317452"/>
                  <a:gd name="connsiteY2" fmla="*/ 158537 h 328468"/>
                  <a:gd name="connsiteX3" fmla="*/ 106109 w 317452"/>
                  <a:gd name="connsiteY3" fmla="*/ 161308 h 328468"/>
                  <a:gd name="connsiteX4" fmla="*/ 98162 w 317452"/>
                  <a:gd name="connsiteY4" fmla="*/ 160053 h 328468"/>
                  <a:gd name="connsiteX5" fmla="*/ 96849 w 317452"/>
                  <a:gd name="connsiteY5" fmla="*/ 160053 h 328468"/>
                  <a:gd name="connsiteX6" fmla="*/ 92911 w 317452"/>
                  <a:gd name="connsiteY6" fmla="*/ 137630 h 328468"/>
                  <a:gd name="connsiteX7" fmla="*/ 93506 w 317452"/>
                  <a:gd name="connsiteY7" fmla="*/ 136765 h 328468"/>
                  <a:gd name="connsiteX8" fmla="*/ 39496 w 317452"/>
                  <a:gd name="connsiteY8" fmla="*/ 115887 h 328468"/>
                  <a:gd name="connsiteX9" fmla="*/ 51437 w 317452"/>
                  <a:gd name="connsiteY9" fmla="*/ 165488 h 328468"/>
                  <a:gd name="connsiteX10" fmla="*/ 48784 w 317452"/>
                  <a:gd name="connsiteY10" fmla="*/ 166793 h 328468"/>
                  <a:gd name="connsiteX11" fmla="*/ 47457 w 317452"/>
                  <a:gd name="connsiteY11" fmla="*/ 170709 h 328468"/>
                  <a:gd name="connsiteX12" fmla="*/ 48784 w 317452"/>
                  <a:gd name="connsiteY12" fmla="*/ 173319 h 328468"/>
                  <a:gd name="connsiteX13" fmla="*/ 52764 w 317452"/>
                  <a:gd name="connsiteY13" fmla="*/ 175930 h 328468"/>
                  <a:gd name="connsiteX14" fmla="*/ 55418 w 317452"/>
                  <a:gd name="connsiteY14" fmla="*/ 174625 h 328468"/>
                  <a:gd name="connsiteX15" fmla="*/ 87263 w 317452"/>
                  <a:gd name="connsiteY15" fmla="*/ 216393 h 328468"/>
                  <a:gd name="connsiteX16" fmla="*/ 55418 w 317452"/>
                  <a:gd name="connsiteY16" fmla="*/ 230752 h 328468"/>
                  <a:gd name="connsiteX17" fmla="*/ 38169 w 317452"/>
                  <a:gd name="connsiteY17" fmla="*/ 224225 h 328468"/>
                  <a:gd name="connsiteX18" fmla="*/ 1017 w 317452"/>
                  <a:gd name="connsiteY18" fmla="*/ 147214 h 328468"/>
                  <a:gd name="connsiteX19" fmla="*/ 7651 w 317452"/>
                  <a:gd name="connsiteY19" fmla="*/ 128940 h 328468"/>
                  <a:gd name="connsiteX20" fmla="*/ 39496 w 317452"/>
                  <a:gd name="connsiteY20" fmla="*/ 115887 h 328468"/>
                  <a:gd name="connsiteX21" fmla="*/ 63900 w 317452"/>
                  <a:gd name="connsiteY21" fmla="*/ 106627 h 328468"/>
                  <a:gd name="connsiteX22" fmla="*/ 71807 w 317452"/>
                  <a:gd name="connsiteY22" fmla="*/ 114982 h 328468"/>
                  <a:gd name="connsiteX23" fmla="*/ 81033 w 317452"/>
                  <a:gd name="connsiteY23" fmla="*/ 133331 h 328468"/>
                  <a:gd name="connsiteX24" fmla="*/ 87623 w 317452"/>
                  <a:gd name="connsiteY24" fmla="*/ 130710 h 328468"/>
                  <a:gd name="connsiteX25" fmla="*/ 95803 w 317452"/>
                  <a:gd name="connsiteY25" fmla="*/ 133422 h 328468"/>
                  <a:gd name="connsiteX26" fmla="*/ 94055 w 317452"/>
                  <a:gd name="connsiteY26" fmla="*/ 135965 h 328468"/>
                  <a:gd name="connsiteX27" fmla="*/ 89115 w 317452"/>
                  <a:gd name="connsiteY27" fmla="*/ 134702 h 328468"/>
                  <a:gd name="connsiteX28" fmla="*/ 83823 w 317452"/>
                  <a:gd name="connsiteY28" fmla="*/ 137407 h 328468"/>
                  <a:gd name="connsiteX29" fmla="*/ 82500 w 317452"/>
                  <a:gd name="connsiteY29" fmla="*/ 137407 h 328468"/>
                  <a:gd name="connsiteX30" fmla="*/ 97053 w 317452"/>
                  <a:gd name="connsiteY30" fmla="*/ 169863 h 328468"/>
                  <a:gd name="connsiteX31" fmla="*/ 98375 w 317452"/>
                  <a:gd name="connsiteY31" fmla="*/ 169863 h 328468"/>
                  <a:gd name="connsiteX32" fmla="*/ 103667 w 317452"/>
                  <a:gd name="connsiteY32" fmla="*/ 167158 h 328468"/>
                  <a:gd name="connsiteX33" fmla="*/ 106313 w 317452"/>
                  <a:gd name="connsiteY33" fmla="*/ 161749 h 328468"/>
                  <a:gd name="connsiteX34" fmla="*/ 106109 w 317452"/>
                  <a:gd name="connsiteY34" fmla="*/ 161308 h 328468"/>
                  <a:gd name="connsiteX35" fmla="*/ 109648 w 317452"/>
                  <a:gd name="connsiteY35" fmla="*/ 161866 h 328468"/>
                  <a:gd name="connsiteX36" fmla="*/ 110272 w 317452"/>
                  <a:gd name="connsiteY36" fmla="*/ 161402 h 328468"/>
                  <a:gd name="connsiteX37" fmla="*/ 110522 w 317452"/>
                  <a:gd name="connsiteY37" fmla="*/ 164622 h 328468"/>
                  <a:gd name="connsiteX38" fmla="*/ 106074 w 317452"/>
                  <a:gd name="connsiteY38" fmla="*/ 170028 h 328468"/>
                  <a:gd name="connsiteX39" fmla="*/ 99484 w 317452"/>
                  <a:gd name="connsiteY39" fmla="*/ 172650 h 328468"/>
                  <a:gd name="connsiteX40" fmla="*/ 107391 w 317452"/>
                  <a:gd name="connsiteY40" fmla="*/ 192309 h 328468"/>
                  <a:gd name="connsiteX41" fmla="*/ 100802 w 317452"/>
                  <a:gd name="connsiteY41" fmla="*/ 211968 h 328468"/>
                  <a:gd name="connsiteX42" fmla="*/ 91576 w 317452"/>
                  <a:gd name="connsiteY42" fmla="*/ 215900 h 328468"/>
                  <a:gd name="connsiteX43" fmla="*/ 59946 w 317452"/>
                  <a:gd name="connsiteY43" fmla="*/ 172650 h 328468"/>
                  <a:gd name="connsiteX44" fmla="*/ 62582 w 317452"/>
                  <a:gd name="connsiteY44" fmla="*/ 171339 h 328468"/>
                  <a:gd name="connsiteX45" fmla="*/ 63900 w 317452"/>
                  <a:gd name="connsiteY45" fmla="*/ 166097 h 328468"/>
                  <a:gd name="connsiteX46" fmla="*/ 62582 w 317452"/>
                  <a:gd name="connsiteY46" fmla="*/ 163475 h 328468"/>
                  <a:gd name="connsiteX47" fmla="*/ 58628 w 317452"/>
                  <a:gd name="connsiteY47" fmla="*/ 162165 h 328468"/>
                  <a:gd name="connsiteX48" fmla="*/ 54674 w 317452"/>
                  <a:gd name="connsiteY48" fmla="*/ 163475 h 328468"/>
                  <a:gd name="connsiteX49" fmla="*/ 42813 w 317452"/>
                  <a:gd name="connsiteY49" fmla="*/ 111051 h 328468"/>
                  <a:gd name="connsiteX50" fmla="*/ 52038 w 317452"/>
                  <a:gd name="connsiteY50" fmla="*/ 107119 h 328468"/>
                  <a:gd name="connsiteX51" fmla="*/ 63900 w 317452"/>
                  <a:gd name="connsiteY51" fmla="*/ 106627 h 328468"/>
                  <a:gd name="connsiteX52" fmla="*/ 221560 w 317452"/>
                  <a:gd name="connsiteY52" fmla="*/ 67725 h 328468"/>
                  <a:gd name="connsiteX53" fmla="*/ 239938 w 317452"/>
                  <a:gd name="connsiteY53" fmla="*/ 67725 h 328468"/>
                  <a:gd name="connsiteX54" fmla="*/ 249127 w 317452"/>
                  <a:gd name="connsiteY54" fmla="*/ 90147 h 328468"/>
                  <a:gd name="connsiteX55" fmla="*/ 249127 w 317452"/>
                  <a:gd name="connsiteY55" fmla="*/ 99380 h 328468"/>
                  <a:gd name="connsiteX56" fmla="*/ 259629 w 317452"/>
                  <a:gd name="connsiteY56" fmla="*/ 162691 h 328468"/>
                  <a:gd name="connsiteX57" fmla="*/ 300324 w 317452"/>
                  <a:gd name="connsiteY57" fmla="*/ 193027 h 328468"/>
                  <a:gd name="connsiteX58" fmla="*/ 304262 w 317452"/>
                  <a:gd name="connsiteY58" fmla="*/ 215450 h 328468"/>
                  <a:gd name="connsiteX59" fmla="*/ 283258 w 317452"/>
                  <a:gd name="connsiteY59" fmla="*/ 219407 h 328468"/>
                  <a:gd name="connsiteX60" fmla="*/ 281946 w 317452"/>
                  <a:gd name="connsiteY60" fmla="*/ 218088 h 328468"/>
                  <a:gd name="connsiteX61" fmla="*/ 236000 w 317452"/>
                  <a:gd name="connsiteY61" fmla="*/ 185113 h 328468"/>
                  <a:gd name="connsiteX62" fmla="*/ 229436 w 317452"/>
                  <a:gd name="connsiteY62" fmla="*/ 174562 h 328468"/>
                  <a:gd name="connsiteX63" fmla="*/ 224185 w 317452"/>
                  <a:gd name="connsiteY63" fmla="*/ 145544 h 328468"/>
                  <a:gd name="connsiteX64" fmla="*/ 196617 w 317452"/>
                  <a:gd name="connsiteY64" fmla="*/ 194346 h 328468"/>
                  <a:gd name="connsiteX65" fmla="*/ 229436 w 317452"/>
                  <a:gd name="connsiteY65" fmla="*/ 243148 h 328468"/>
                  <a:gd name="connsiteX66" fmla="*/ 230749 w 317452"/>
                  <a:gd name="connsiteY66" fmla="*/ 265571 h 328468"/>
                  <a:gd name="connsiteX67" fmla="*/ 195305 w 317452"/>
                  <a:gd name="connsiteY67" fmla="*/ 318329 h 328468"/>
                  <a:gd name="connsiteX68" fmla="*/ 169050 w 317452"/>
                  <a:gd name="connsiteY68" fmla="*/ 323605 h 328468"/>
                  <a:gd name="connsiteX69" fmla="*/ 167737 w 317452"/>
                  <a:gd name="connsiteY69" fmla="*/ 323605 h 328468"/>
                  <a:gd name="connsiteX70" fmla="*/ 162486 w 317452"/>
                  <a:gd name="connsiteY70" fmla="*/ 297226 h 328468"/>
                  <a:gd name="connsiteX71" fmla="*/ 191366 w 317452"/>
                  <a:gd name="connsiteY71" fmla="*/ 255019 h 328468"/>
                  <a:gd name="connsiteX72" fmla="*/ 167737 w 317452"/>
                  <a:gd name="connsiteY72" fmla="*/ 220726 h 328468"/>
                  <a:gd name="connsiteX73" fmla="*/ 70594 w 317452"/>
                  <a:gd name="connsiteY73" fmla="*/ 322286 h 328468"/>
                  <a:gd name="connsiteX74" fmla="*/ 46965 w 317452"/>
                  <a:gd name="connsiteY74" fmla="*/ 326243 h 328468"/>
                  <a:gd name="connsiteX75" fmla="*/ 44339 w 317452"/>
                  <a:gd name="connsiteY75" fmla="*/ 322286 h 328468"/>
                  <a:gd name="connsiteX76" fmla="*/ 43027 w 317452"/>
                  <a:gd name="connsiteY76" fmla="*/ 295907 h 328468"/>
                  <a:gd name="connsiteX77" fmla="*/ 144108 w 317452"/>
                  <a:gd name="connsiteY77" fmla="*/ 189070 h 328468"/>
                  <a:gd name="connsiteX78" fmla="*/ 148046 w 317452"/>
                  <a:gd name="connsiteY78" fmla="*/ 177200 h 328468"/>
                  <a:gd name="connsiteX79" fmla="*/ 190054 w 317452"/>
                  <a:gd name="connsiteY79" fmla="*/ 103337 h 328468"/>
                  <a:gd name="connsiteX80" fmla="*/ 151984 w 317452"/>
                  <a:gd name="connsiteY80" fmla="*/ 107294 h 328468"/>
                  <a:gd name="connsiteX81" fmla="*/ 119166 w 317452"/>
                  <a:gd name="connsiteY81" fmla="*/ 154777 h 328468"/>
                  <a:gd name="connsiteX82" fmla="*/ 110272 w 317452"/>
                  <a:gd name="connsiteY82" fmla="*/ 161402 h 328468"/>
                  <a:gd name="connsiteX83" fmla="*/ 110027 w 317452"/>
                  <a:gd name="connsiteY83" fmla="*/ 158233 h 328468"/>
                  <a:gd name="connsiteX84" fmla="*/ 99484 w 317452"/>
                  <a:gd name="connsiteY84" fmla="*/ 134642 h 328468"/>
                  <a:gd name="connsiteX85" fmla="*/ 95803 w 317452"/>
                  <a:gd name="connsiteY85" fmla="*/ 133422 h 328468"/>
                  <a:gd name="connsiteX86" fmla="*/ 97670 w 317452"/>
                  <a:gd name="connsiteY86" fmla="*/ 130706 h 328468"/>
                  <a:gd name="connsiteX87" fmla="*/ 130980 w 317452"/>
                  <a:gd name="connsiteY87" fmla="*/ 82234 h 328468"/>
                  <a:gd name="connsiteX88" fmla="*/ 141482 w 317452"/>
                  <a:gd name="connsiteY88" fmla="*/ 75639 h 328468"/>
                  <a:gd name="connsiteX89" fmla="*/ 221560 w 317452"/>
                  <a:gd name="connsiteY89" fmla="*/ 67725 h 328468"/>
                  <a:gd name="connsiteX90" fmla="*/ 276970 w 317452"/>
                  <a:gd name="connsiteY90" fmla="*/ 0 h 328468"/>
                  <a:gd name="connsiteX91" fmla="*/ 317452 w 317452"/>
                  <a:gd name="connsiteY91" fmla="*/ 39688 h 328468"/>
                  <a:gd name="connsiteX92" fmla="*/ 276970 w 317452"/>
                  <a:gd name="connsiteY92" fmla="*/ 79376 h 328468"/>
                  <a:gd name="connsiteX93" fmla="*/ 236488 w 317452"/>
                  <a:gd name="connsiteY93" fmla="*/ 39688 h 328468"/>
                  <a:gd name="connsiteX94" fmla="*/ 276970 w 317452"/>
                  <a:gd name="connsiteY94" fmla="*/ 0 h 32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17452" h="328468">
                    <a:moveTo>
                      <a:pt x="94055" y="135965"/>
                    </a:moveTo>
                    <a:lnTo>
                      <a:pt x="94407" y="136055"/>
                    </a:lnTo>
                    <a:cubicBezTo>
                      <a:pt x="100360" y="148902"/>
                      <a:pt x="103337" y="155325"/>
                      <a:pt x="104825" y="158537"/>
                    </a:cubicBezTo>
                    <a:lnTo>
                      <a:pt x="106109" y="161308"/>
                    </a:lnTo>
                    <a:lnTo>
                      <a:pt x="98162" y="160053"/>
                    </a:lnTo>
                    <a:cubicBezTo>
                      <a:pt x="98162" y="160053"/>
                      <a:pt x="96849" y="160053"/>
                      <a:pt x="96849" y="160053"/>
                    </a:cubicBezTo>
                    <a:cubicBezTo>
                      <a:pt x="90285" y="154777"/>
                      <a:pt x="87660" y="144225"/>
                      <a:pt x="92911" y="137630"/>
                    </a:cubicBezTo>
                    <a:cubicBezTo>
                      <a:pt x="92911" y="137630"/>
                      <a:pt x="92911" y="137630"/>
                      <a:pt x="93506" y="136765"/>
                    </a:cubicBezTo>
                    <a:close/>
                    <a:moveTo>
                      <a:pt x="39496" y="115887"/>
                    </a:moveTo>
                    <a:cubicBezTo>
                      <a:pt x="39496" y="115887"/>
                      <a:pt x="39496" y="115887"/>
                      <a:pt x="51437" y="165488"/>
                    </a:cubicBezTo>
                    <a:cubicBezTo>
                      <a:pt x="51437" y="165488"/>
                      <a:pt x="51437" y="165488"/>
                      <a:pt x="48784" y="166793"/>
                    </a:cubicBezTo>
                    <a:cubicBezTo>
                      <a:pt x="47457" y="166793"/>
                      <a:pt x="47457" y="169403"/>
                      <a:pt x="47457" y="170709"/>
                    </a:cubicBezTo>
                    <a:cubicBezTo>
                      <a:pt x="47457" y="170709"/>
                      <a:pt x="47457" y="170709"/>
                      <a:pt x="48784" y="173319"/>
                    </a:cubicBezTo>
                    <a:cubicBezTo>
                      <a:pt x="50111" y="175930"/>
                      <a:pt x="51437" y="175930"/>
                      <a:pt x="52764" y="175930"/>
                    </a:cubicBezTo>
                    <a:lnTo>
                      <a:pt x="55418" y="174625"/>
                    </a:lnTo>
                    <a:cubicBezTo>
                      <a:pt x="55418" y="174625"/>
                      <a:pt x="55418" y="174625"/>
                      <a:pt x="87263" y="216393"/>
                    </a:cubicBezTo>
                    <a:cubicBezTo>
                      <a:pt x="87263" y="216393"/>
                      <a:pt x="87263" y="216393"/>
                      <a:pt x="55418" y="230752"/>
                    </a:cubicBezTo>
                    <a:cubicBezTo>
                      <a:pt x="48784" y="233362"/>
                      <a:pt x="40823" y="230752"/>
                      <a:pt x="38169" y="224225"/>
                    </a:cubicBezTo>
                    <a:cubicBezTo>
                      <a:pt x="38169" y="224225"/>
                      <a:pt x="38169" y="224225"/>
                      <a:pt x="1017" y="147214"/>
                    </a:cubicBezTo>
                    <a:cubicBezTo>
                      <a:pt x="-1637" y="140687"/>
                      <a:pt x="1017" y="132856"/>
                      <a:pt x="7651" y="128940"/>
                    </a:cubicBezTo>
                    <a:cubicBezTo>
                      <a:pt x="7651" y="128940"/>
                      <a:pt x="7651" y="128940"/>
                      <a:pt x="39496" y="115887"/>
                    </a:cubicBezTo>
                    <a:close/>
                    <a:moveTo>
                      <a:pt x="63900" y="106627"/>
                    </a:moveTo>
                    <a:cubicBezTo>
                      <a:pt x="67524" y="108102"/>
                      <a:pt x="70489" y="111051"/>
                      <a:pt x="71807" y="114982"/>
                    </a:cubicBezTo>
                    <a:cubicBezTo>
                      <a:pt x="71807" y="114982"/>
                      <a:pt x="71807" y="114982"/>
                      <a:pt x="81033" y="133331"/>
                    </a:cubicBezTo>
                    <a:cubicBezTo>
                      <a:pt x="81033" y="133331"/>
                      <a:pt x="81033" y="133331"/>
                      <a:pt x="87623" y="130710"/>
                    </a:cubicBezTo>
                    <a:lnTo>
                      <a:pt x="95803" y="133422"/>
                    </a:lnTo>
                    <a:lnTo>
                      <a:pt x="94055" y="135965"/>
                    </a:lnTo>
                    <a:lnTo>
                      <a:pt x="89115" y="134702"/>
                    </a:lnTo>
                    <a:cubicBezTo>
                      <a:pt x="89115" y="134702"/>
                      <a:pt x="89115" y="134702"/>
                      <a:pt x="83823" y="137407"/>
                    </a:cubicBezTo>
                    <a:cubicBezTo>
                      <a:pt x="83823" y="137407"/>
                      <a:pt x="82500" y="137407"/>
                      <a:pt x="82500" y="137407"/>
                    </a:cubicBezTo>
                    <a:cubicBezTo>
                      <a:pt x="82500" y="137407"/>
                      <a:pt x="82500" y="137407"/>
                      <a:pt x="97053" y="169863"/>
                    </a:cubicBezTo>
                    <a:cubicBezTo>
                      <a:pt x="97053" y="169863"/>
                      <a:pt x="97053" y="169863"/>
                      <a:pt x="98375" y="169863"/>
                    </a:cubicBezTo>
                    <a:lnTo>
                      <a:pt x="103667" y="167158"/>
                    </a:lnTo>
                    <a:cubicBezTo>
                      <a:pt x="106313" y="165806"/>
                      <a:pt x="106313" y="163101"/>
                      <a:pt x="106313" y="161749"/>
                    </a:cubicBezTo>
                    <a:lnTo>
                      <a:pt x="106109" y="161308"/>
                    </a:lnTo>
                    <a:lnTo>
                      <a:pt x="109648" y="161866"/>
                    </a:lnTo>
                    <a:lnTo>
                      <a:pt x="110272" y="161402"/>
                    </a:lnTo>
                    <a:lnTo>
                      <a:pt x="110522" y="164622"/>
                    </a:lnTo>
                    <a:cubicBezTo>
                      <a:pt x="109698" y="166752"/>
                      <a:pt x="108051" y="168718"/>
                      <a:pt x="106074" y="170028"/>
                    </a:cubicBezTo>
                    <a:cubicBezTo>
                      <a:pt x="106074" y="170028"/>
                      <a:pt x="106074" y="170028"/>
                      <a:pt x="99484" y="172650"/>
                    </a:cubicBezTo>
                    <a:cubicBezTo>
                      <a:pt x="99484" y="172650"/>
                      <a:pt x="99484" y="172650"/>
                      <a:pt x="107391" y="192309"/>
                    </a:cubicBezTo>
                    <a:cubicBezTo>
                      <a:pt x="111345" y="198862"/>
                      <a:pt x="107391" y="208036"/>
                      <a:pt x="100802" y="211968"/>
                    </a:cubicBezTo>
                    <a:cubicBezTo>
                      <a:pt x="100802" y="211968"/>
                      <a:pt x="100802" y="211968"/>
                      <a:pt x="91576" y="215900"/>
                    </a:cubicBezTo>
                    <a:cubicBezTo>
                      <a:pt x="91576" y="215900"/>
                      <a:pt x="91576" y="215900"/>
                      <a:pt x="59946" y="172650"/>
                    </a:cubicBezTo>
                    <a:cubicBezTo>
                      <a:pt x="59946" y="172650"/>
                      <a:pt x="59946" y="172650"/>
                      <a:pt x="62582" y="171339"/>
                    </a:cubicBezTo>
                    <a:cubicBezTo>
                      <a:pt x="65218" y="170028"/>
                      <a:pt x="65218" y="167407"/>
                      <a:pt x="63900" y="166097"/>
                    </a:cubicBezTo>
                    <a:cubicBezTo>
                      <a:pt x="63900" y="166097"/>
                      <a:pt x="63900" y="166097"/>
                      <a:pt x="62582" y="163475"/>
                    </a:cubicBezTo>
                    <a:cubicBezTo>
                      <a:pt x="62582" y="162165"/>
                      <a:pt x="59946" y="160854"/>
                      <a:pt x="58628" y="162165"/>
                    </a:cubicBezTo>
                    <a:cubicBezTo>
                      <a:pt x="58628" y="162165"/>
                      <a:pt x="58628" y="162165"/>
                      <a:pt x="54674" y="163475"/>
                    </a:cubicBezTo>
                    <a:cubicBezTo>
                      <a:pt x="54674" y="163475"/>
                      <a:pt x="54674" y="163475"/>
                      <a:pt x="42813" y="111051"/>
                    </a:cubicBezTo>
                    <a:cubicBezTo>
                      <a:pt x="42813" y="111051"/>
                      <a:pt x="42813" y="111051"/>
                      <a:pt x="52038" y="107119"/>
                    </a:cubicBezTo>
                    <a:cubicBezTo>
                      <a:pt x="55992" y="105153"/>
                      <a:pt x="60275" y="105153"/>
                      <a:pt x="63900" y="106627"/>
                    </a:cubicBezTo>
                    <a:close/>
                    <a:moveTo>
                      <a:pt x="221560" y="67725"/>
                    </a:moveTo>
                    <a:cubicBezTo>
                      <a:pt x="226810" y="65087"/>
                      <a:pt x="234687" y="65087"/>
                      <a:pt x="239938" y="67725"/>
                    </a:cubicBezTo>
                    <a:cubicBezTo>
                      <a:pt x="247814" y="73001"/>
                      <a:pt x="250440" y="80915"/>
                      <a:pt x="249127" y="90147"/>
                    </a:cubicBezTo>
                    <a:cubicBezTo>
                      <a:pt x="249127" y="92785"/>
                      <a:pt x="249127" y="96742"/>
                      <a:pt x="249127" y="99380"/>
                    </a:cubicBezTo>
                    <a:cubicBezTo>
                      <a:pt x="249127" y="99380"/>
                      <a:pt x="249127" y="99380"/>
                      <a:pt x="259629" y="162691"/>
                    </a:cubicBezTo>
                    <a:cubicBezTo>
                      <a:pt x="259629" y="162691"/>
                      <a:pt x="259629" y="162691"/>
                      <a:pt x="300324" y="193027"/>
                    </a:cubicBezTo>
                    <a:cubicBezTo>
                      <a:pt x="308200" y="198303"/>
                      <a:pt x="309513" y="207536"/>
                      <a:pt x="304262" y="215450"/>
                    </a:cubicBezTo>
                    <a:cubicBezTo>
                      <a:pt x="299011" y="222045"/>
                      <a:pt x="289822" y="223363"/>
                      <a:pt x="283258" y="219407"/>
                    </a:cubicBezTo>
                    <a:cubicBezTo>
                      <a:pt x="283258" y="219407"/>
                      <a:pt x="281946" y="219407"/>
                      <a:pt x="281946" y="218088"/>
                    </a:cubicBezTo>
                    <a:cubicBezTo>
                      <a:pt x="281946" y="218088"/>
                      <a:pt x="281946" y="218088"/>
                      <a:pt x="236000" y="185113"/>
                    </a:cubicBezTo>
                    <a:cubicBezTo>
                      <a:pt x="232061" y="182475"/>
                      <a:pt x="230749" y="178518"/>
                      <a:pt x="229436" y="174562"/>
                    </a:cubicBezTo>
                    <a:cubicBezTo>
                      <a:pt x="229436" y="174562"/>
                      <a:pt x="229436" y="174562"/>
                      <a:pt x="224185" y="145544"/>
                    </a:cubicBezTo>
                    <a:cubicBezTo>
                      <a:pt x="224185" y="145544"/>
                      <a:pt x="224185" y="145544"/>
                      <a:pt x="196617" y="194346"/>
                    </a:cubicBezTo>
                    <a:cubicBezTo>
                      <a:pt x="196617" y="194346"/>
                      <a:pt x="196617" y="194346"/>
                      <a:pt x="229436" y="243148"/>
                    </a:cubicBezTo>
                    <a:cubicBezTo>
                      <a:pt x="234687" y="249743"/>
                      <a:pt x="234687" y="258976"/>
                      <a:pt x="230749" y="265571"/>
                    </a:cubicBezTo>
                    <a:cubicBezTo>
                      <a:pt x="230749" y="265571"/>
                      <a:pt x="230749" y="265571"/>
                      <a:pt x="195305" y="318329"/>
                    </a:cubicBezTo>
                    <a:cubicBezTo>
                      <a:pt x="188741" y="326243"/>
                      <a:pt x="178239" y="328881"/>
                      <a:pt x="169050" y="323605"/>
                    </a:cubicBezTo>
                    <a:cubicBezTo>
                      <a:pt x="169050" y="323605"/>
                      <a:pt x="169050" y="323605"/>
                      <a:pt x="167737" y="323605"/>
                    </a:cubicBezTo>
                    <a:cubicBezTo>
                      <a:pt x="159861" y="318329"/>
                      <a:pt x="157235" y="305140"/>
                      <a:pt x="162486" y="297226"/>
                    </a:cubicBezTo>
                    <a:cubicBezTo>
                      <a:pt x="162486" y="297226"/>
                      <a:pt x="162486" y="297226"/>
                      <a:pt x="191366" y="255019"/>
                    </a:cubicBezTo>
                    <a:cubicBezTo>
                      <a:pt x="191366" y="255019"/>
                      <a:pt x="191366" y="255019"/>
                      <a:pt x="167737" y="220726"/>
                    </a:cubicBezTo>
                    <a:cubicBezTo>
                      <a:pt x="167737" y="220726"/>
                      <a:pt x="167737" y="220726"/>
                      <a:pt x="70594" y="322286"/>
                    </a:cubicBezTo>
                    <a:cubicBezTo>
                      <a:pt x="65343" y="328881"/>
                      <a:pt x="54841" y="330200"/>
                      <a:pt x="46965" y="326243"/>
                    </a:cubicBezTo>
                    <a:cubicBezTo>
                      <a:pt x="45652" y="324924"/>
                      <a:pt x="44339" y="323605"/>
                      <a:pt x="44339" y="322286"/>
                    </a:cubicBezTo>
                    <a:cubicBezTo>
                      <a:pt x="36463" y="315691"/>
                      <a:pt x="36463" y="303821"/>
                      <a:pt x="43027" y="295907"/>
                    </a:cubicBezTo>
                    <a:cubicBezTo>
                      <a:pt x="43027" y="295907"/>
                      <a:pt x="43027" y="295907"/>
                      <a:pt x="144108" y="189070"/>
                    </a:cubicBezTo>
                    <a:cubicBezTo>
                      <a:pt x="144108" y="185113"/>
                      <a:pt x="145421" y="181156"/>
                      <a:pt x="148046" y="177200"/>
                    </a:cubicBezTo>
                    <a:cubicBezTo>
                      <a:pt x="148046" y="177200"/>
                      <a:pt x="148046" y="177200"/>
                      <a:pt x="190054" y="103337"/>
                    </a:cubicBezTo>
                    <a:cubicBezTo>
                      <a:pt x="190054" y="103337"/>
                      <a:pt x="190054" y="103337"/>
                      <a:pt x="151984" y="107294"/>
                    </a:cubicBezTo>
                    <a:cubicBezTo>
                      <a:pt x="151984" y="107294"/>
                      <a:pt x="151984" y="107294"/>
                      <a:pt x="119166" y="154777"/>
                    </a:cubicBezTo>
                    <a:lnTo>
                      <a:pt x="110272" y="161402"/>
                    </a:lnTo>
                    <a:lnTo>
                      <a:pt x="110027" y="158233"/>
                    </a:lnTo>
                    <a:cubicBezTo>
                      <a:pt x="99484" y="134642"/>
                      <a:pt x="99484" y="134642"/>
                      <a:pt x="99484" y="134642"/>
                    </a:cubicBezTo>
                    <a:lnTo>
                      <a:pt x="95803" y="133422"/>
                    </a:lnTo>
                    <a:lnTo>
                      <a:pt x="97670" y="130706"/>
                    </a:lnTo>
                    <a:cubicBezTo>
                      <a:pt x="102428" y="123781"/>
                      <a:pt x="111946" y="109932"/>
                      <a:pt x="130980" y="82234"/>
                    </a:cubicBezTo>
                    <a:cubicBezTo>
                      <a:pt x="133606" y="78277"/>
                      <a:pt x="137544" y="75639"/>
                      <a:pt x="141482" y="75639"/>
                    </a:cubicBezTo>
                    <a:cubicBezTo>
                      <a:pt x="141482" y="75639"/>
                      <a:pt x="141482" y="75639"/>
                      <a:pt x="221560" y="67725"/>
                    </a:cubicBezTo>
                    <a:close/>
                    <a:moveTo>
                      <a:pt x="276970" y="0"/>
                    </a:moveTo>
                    <a:cubicBezTo>
                      <a:pt x="299328" y="0"/>
                      <a:pt x="317452" y="17769"/>
                      <a:pt x="317452" y="39688"/>
                    </a:cubicBezTo>
                    <a:cubicBezTo>
                      <a:pt x="317452" y="61607"/>
                      <a:pt x="299328" y="79376"/>
                      <a:pt x="276970" y="79376"/>
                    </a:cubicBezTo>
                    <a:cubicBezTo>
                      <a:pt x="254612" y="79376"/>
                      <a:pt x="236488" y="61607"/>
                      <a:pt x="236488" y="39688"/>
                    </a:cubicBezTo>
                    <a:cubicBezTo>
                      <a:pt x="236488" y="17769"/>
                      <a:pt x="254612" y="0"/>
                      <a:pt x="2769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5301913" y="3656763"/>
            <a:ext cx="4490480" cy="674361"/>
            <a:chOff x="5301913" y="3656763"/>
            <a:chExt cx="4490480" cy="674361"/>
          </a:xfrm>
        </p:grpSpPr>
        <p:grpSp>
          <p:nvGrpSpPr>
            <p:cNvPr id="47" name="组合 46"/>
            <p:cNvGrpSpPr/>
            <p:nvPr/>
          </p:nvGrpSpPr>
          <p:grpSpPr>
            <a:xfrm>
              <a:off x="5301913" y="3656763"/>
              <a:ext cx="674363" cy="674361"/>
              <a:chOff x="3795382" y="1803403"/>
              <a:chExt cx="642806" cy="642805"/>
            </a:xfrm>
          </p:grpSpPr>
          <p:sp>
            <p:nvSpPr>
              <p:cNvPr id="48" name="椭圆 47"/>
              <p:cNvSpPr/>
              <p:nvPr/>
            </p:nvSpPr>
            <p:spPr>
              <a:xfrm rot="5400000">
                <a:off x="3795382" y="1803403"/>
                <a:ext cx="642805" cy="64280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0D69FF"/>
                    </a:gs>
                    <a:gs pos="68000">
                      <a:srgbClr val="62FFFF"/>
                    </a:gs>
                    <a:gs pos="43000">
                      <a:srgbClr val="62FFFF"/>
                    </a:gs>
                    <a:gs pos="100000">
                      <a:srgbClr val="0D69FF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9" name="椭圆 39"/>
              <p:cNvSpPr/>
              <p:nvPr/>
            </p:nvSpPr>
            <p:spPr>
              <a:xfrm>
                <a:off x="3951961" y="1932699"/>
                <a:ext cx="333663" cy="384214"/>
              </a:xfrm>
              <a:custGeom>
                <a:avLst/>
                <a:gdLst>
                  <a:gd name="connsiteX0" fmla="*/ 184010 w 292270"/>
                  <a:gd name="connsiteY0" fmla="*/ 131763 h 336550"/>
                  <a:gd name="connsiteX1" fmla="*/ 178567 w 292270"/>
                  <a:gd name="connsiteY1" fmla="*/ 141923 h 336550"/>
                  <a:gd name="connsiteX2" fmla="*/ 184010 w 292270"/>
                  <a:gd name="connsiteY2" fmla="*/ 150813 h 336550"/>
                  <a:gd name="connsiteX3" fmla="*/ 188092 w 292270"/>
                  <a:gd name="connsiteY3" fmla="*/ 141923 h 336550"/>
                  <a:gd name="connsiteX4" fmla="*/ 184010 w 292270"/>
                  <a:gd name="connsiteY4" fmla="*/ 131763 h 336550"/>
                  <a:gd name="connsiteX5" fmla="*/ 141147 w 292270"/>
                  <a:gd name="connsiteY5" fmla="*/ 131763 h 336550"/>
                  <a:gd name="connsiteX6" fmla="*/ 135704 w 292270"/>
                  <a:gd name="connsiteY6" fmla="*/ 141923 h 336550"/>
                  <a:gd name="connsiteX7" fmla="*/ 141147 w 292270"/>
                  <a:gd name="connsiteY7" fmla="*/ 150813 h 336550"/>
                  <a:gd name="connsiteX8" fmla="*/ 145229 w 292270"/>
                  <a:gd name="connsiteY8" fmla="*/ 141923 h 336550"/>
                  <a:gd name="connsiteX9" fmla="*/ 141147 w 292270"/>
                  <a:gd name="connsiteY9" fmla="*/ 131763 h 336550"/>
                  <a:gd name="connsiteX10" fmla="*/ 96811 w 292270"/>
                  <a:gd name="connsiteY10" fmla="*/ 131763 h 336550"/>
                  <a:gd name="connsiteX11" fmla="*/ 92842 w 292270"/>
                  <a:gd name="connsiteY11" fmla="*/ 134938 h 336550"/>
                  <a:gd name="connsiteX12" fmla="*/ 100780 w 292270"/>
                  <a:gd name="connsiteY12" fmla="*/ 134938 h 336550"/>
                  <a:gd name="connsiteX13" fmla="*/ 96811 w 292270"/>
                  <a:gd name="connsiteY13" fmla="*/ 131763 h 336550"/>
                  <a:gd name="connsiteX14" fmla="*/ 225310 w 292270"/>
                  <a:gd name="connsiteY14" fmla="*/ 127000 h 336550"/>
                  <a:gd name="connsiteX15" fmla="*/ 226721 w 292270"/>
                  <a:gd name="connsiteY15" fmla="*/ 127000 h 336550"/>
                  <a:gd name="connsiteX16" fmla="*/ 229543 w 292270"/>
                  <a:gd name="connsiteY16" fmla="*/ 127000 h 336550"/>
                  <a:gd name="connsiteX17" fmla="*/ 230954 w 292270"/>
                  <a:gd name="connsiteY17" fmla="*/ 127000 h 336550"/>
                  <a:gd name="connsiteX18" fmla="*/ 230954 w 292270"/>
                  <a:gd name="connsiteY18" fmla="*/ 155792 h 336550"/>
                  <a:gd name="connsiteX19" fmla="*/ 229543 w 292270"/>
                  <a:gd name="connsiteY19" fmla="*/ 157163 h 336550"/>
                  <a:gd name="connsiteX20" fmla="*/ 225310 w 292270"/>
                  <a:gd name="connsiteY20" fmla="*/ 157163 h 336550"/>
                  <a:gd name="connsiteX21" fmla="*/ 225310 w 292270"/>
                  <a:gd name="connsiteY21" fmla="*/ 155792 h 336550"/>
                  <a:gd name="connsiteX22" fmla="*/ 225310 w 292270"/>
                  <a:gd name="connsiteY22" fmla="*/ 132484 h 336550"/>
                  <a:gd name="connsiteX23" fmla="*/ 221076 w 292270"/>
                  <a:gd name="connsiteY23" fmla="*/ 133855 h 336550"/>
                  <a:gd name="connsiteX24" fmla="*/ 221076 w 292270"/>
                  <a:gd name="connsiteY24" fmla="*/ 135227 h 336550"/>
                  <a:gd name="connsiteX25" fmla="*/ 219665 w 292270"/>
                  <a:gd name="connsiteY25" fmla="*/ 133855 h 336550"/>
                  <a:gd name="connsiteX26" fmla="*/ 219665 w 292270"/>
                  <a:gd name="connsiteY26" fmla="*/ 131113 h 336550"/>
                  <a:gd name="connsiteX27" fmla="*/ 219665 w 292270"/>
                  <a:gd name="connsiteY27" fmla="*/ 129742 h 336550"/>
                  <a:gd name="connsiteX28" fmla="*/ 225310 w 292270"/>
                  <a:gd name="connsiteY28" fmla="*/ 127000 h 336550"/>
                  <a:gd name="connsiteX29" fmla="*/ 203791 w 292270"/>
                  <a:gd name="connsiteY29" fmla="*/ 127000 h 336550"/>
                  <a:gd name="connsiteX30" fmla="*/ 207495 w 292270"/>
                  <a:gd name="connsiteY30" fmla="*/ 127000 h 336550"/>
                  <a:gd name="connsiteX31" fmla="*/ 208730 w 292270"/>
                  <a:gd name="connsiteY31" fmla="*/ 127000 h 336550"/>
                  <a:gd name="connsiteX32" fmla="*/ 208730 w 292270"/>
                  <a:gd name="connsiteY32" fmla="*/ 155792 h 336550"/>
                  <a:gd name="connsiteX33" fmla="*/ 207495 w 292270"/>
                  <a:gd name="connsiteY33" fmla="*/ 157163 h 336550"/>
                  <a:gd name="connsiteX34" fmla="*/ 203791 w 292270"/>
                  <a:gd name="connsiteY34" fmla="*/ 157163 h 336550"/>
                  <a:gd name="connsiteX35" fmla="*/ 202556 w 292270"/>
                  <a:gd name="connsiteY35" fmla="*/ 155792 h 336550"/>
                  <a:gd name="connsiteX36" fmla="*/ 202556 w 292270"/>
                  <a:gd name="connsiteY36" fmla="*/ 132484 h 336550"/>
                  <a:gd name="connsiteX37" fmla="*/ 200086 w 292270"/>
                  <a:gd name="connsiteY37" fmla="*/ 133855 h 336550"/>
                  <a:gd name="connsiteX38" fmla="*/ 198852 w 292270"/>
                  <a:gd name="connsiteY38" fmla="*/ 135227 h 336550"/>
                  <a:gd name="connsiteX39" fmla="*/ 198852 w 292270"/>
                  <a:gd name="connsiteY39" fmla="*/ 133855 h 336550"/>
                  <a:gd name="connsiteX40" fmla="*/ 197617 w 292270"/>
                  <a:gd name="connsiteY40" fmla="*/ 131113 h 336550"/>
                  <a:gd name="connsiteX41" fmla="*/ 198852 w 292270"/>
                  <a:gd name="connsiteY41" fmla="*/ 129742 h 336550"/>
                  <a:gd name="connsiteX42" fmla="*/ 203791 w 292270"/>
                  <a:gd name="connsiteY42" fmla="*/ 127000 h 336550"/>
                  <a:gd name="connsiteX43" fmla="*/ 183964 w 292270"/>
                  <a:gd name="connsiteY43" fmla="*/ 127000 h 336550"/>
                  <a:gd name="connsiteX44" fmla="*/ 192854 w 292270"/>
                  <a:gd name="connsiteY44" fmla="*/ 141426 h 336550"/>
                  <a:gd name="connsiteX45" fmla="*/ 182694 w 292270"/>
                  <a:gd name="connsiteY45" fmla="*/ 157163 h 336550"/>
                  <a:gd name="connsiteX46" fmla="*/ 173804 w 292270"/>
                  <a:gd name="connsiteY46" fmla="*/ 142737 h 336550"/>
                  <a:gd name="connsiteX47" fmla="*/ 183964 w 292270"/>
                  <a:gd name="connsiteY47" fmla="*/ 127000 h 336550"/>
                  <a:gd name="connsiteX48" fmla="*/ 161699 w 292270"/>
                  <a:gd name="connsiteY48" fmla="*/ 127000 h 336550"/>
                  <a:gd name="connsiteX49" fmla="*/ 164478 w 292270"/>
                  <a:gd name="connsiteY49" fmla="*/ 127000 h 336550"/>
                  <a:gd name="connsiteX50" fmla="*/ 165867 w 292270"/>
                  <a:gd name="connsiteY50" fmla="*/ 127000 h 336550"/>
                  <a:gd name="connsiteX51" fmla="*/ 165867 w 292270"/>
                  <a:gd name="connsiteY51" fmla="*/ 155792 h 336550"/>
                  <a:gd name="connsiteX52" fmla="*/ 164478 w 292270"/>
                  <a:gd name="connsiteY52" fmla="*/ 157163 h 336550"/>
                  <a:gd name="connsiteX53" fmla="*/ 161699 w 292270"/>
                  <a:gd name="connsiteY53" fmla="*/ 157163 h 336550"/>
                  <a:gd name="connsiteX54" fmla="*/ 160310 w 292270"/>
                  <a:gd name="connsiteY54" fmla="*/ 155792 h 336550"/>
                  <a:gd name="connsiteX55" fmla="*/ 160310 w 292270"/>
                  <a:gd name="connsiteY55" fmla="*/ 132484 h 336550"/>
                  <a:gd name="connsiteX56" fmla="*/ 156143 w 292270"/>
                  <a:gd name="connsiteY56" fmla="*/ 133855 h 336550"/>
                  <a:gd name="connsiteX57" fmla="*/ 156143 w 292270"/>
                  <a:gd name="connsiteY57" fmla="*/ 135227 h 336550"/>
                  <a:gd name="connsiteX58" fmla="*/ 154754 w 292270"/>
                  <a:gd name="connsiteY58" fmla="*/ 133855 h 336550"/>
                  <a:gd name="connsiteX59" fmla="*/ 154754 w 292270"/>
                  <a:gd name="connsiteY59" fmla="*/ 131113 h 336550"/>
                  <a:gd name="connsiteX60" fmla="*/ 154754 w 292270"/>
                  <a:gd name="connsiteY60" fmla="*/ 129742 h 336550"/>
                  <a:gd name="connsiteX61" fmla="*/ 161699 w 292270"/>
                  <a:gd name="connsiteY61" fmla="*/ 127000 h 336550"/>
                  <a:gd name="connsiteX62" fmla="*/ 141261 w 292270"/>
                  <a:gd name="connsiteY62" fmla="*/ 127000 h 336550"/>
                  <a:gd name="connsiteX63" fmla="*/ 151580 w 292270"/>
                  <a:gd name="connsiteY63" fmla="*/ 141426 h 336550"/>
                  <a:gd name="connsiteX64" fmla="*/ 141261 w 292270"/>
                  <a:gd name="connsiteY64" fmla="*/ 157163 h 336550"/>
                  <a:gd name="connsiteX65" fmla="*/ 130942 w 292270"/>
                  <a:gd name="connsiteY65" fmla="*/ 142737 h 336550"/>
                  <a:gd name="connsiteX66" fmla="*/ 141261 w 292270"/>
                  <a:gd name="connsiteY66" fmla="*/ 127000 h 336550"/>
                  <a:gd name="connsiteX67" fmla="*/ 247736 w 292270"/>
                  <a:gd name="connsiteY67" fmla="*/ 80963 h 336550"/>
                  <a:gd name="connsiteX68" fmla="*/ 243654 w 292270"/>
                  <a:gd name="connsiteY68" fmla="*/ 91970 h 336550"/>
                  <a:gd name="connsiteX69" fmla="*/ 247736 w 292270"/>
                  <a:gd name="connsiteY69" fmla="*/ 101601 h 336550"/>
                  <a:gd name="connsiteX70" fmla="*/ 253179 w 292270"/>
                  <a:gd name="connsiteY70" fmla="*/ 90594 h 336550"/>
                  <a:gd name="connsiteX71" fmla="*/ 247736 w 292270"/>
                  <a:gd name="connsiteY71" fmla="*/ 80963 h 336550"/>
                  <a:gd name="connsiteX72" fmla="*/ 205328 w 292270"/>
                  <a:gd name="connsiteY72" fmla="*/ 80963 h 336550"/>
                  <a:gd name="connsiteX73" fmla="*/ 200792 w 292270"/>
                  <a:gd name="connsiteY73" fmla="*/ 91970 h 336550"/>
                  <a:gd name="connsiteX74" fmla="*/ 205328 w 292270"/>
                  <a:gd name="connsiteY74" fmla="*/ 101601 h 336550"/>
                  <a:gd name="connsiteX75" fmla="*/ 208730 w 292270"/>
                  <a:gd name="connsiteY75" fmla="*/ 90594 h 336550"/>
                  <a:gd name="connsiteX76" fmla="*/ 205328 w 292270"/>
                  <a:gd name="connsiteY76" fmla="*/ 80963 h 336550"/>
                  <a:gd name="connsiteX77" fmla="*/ 184010 w 292270"/>
                  <a:gd name="connsiteY77" fmla="*/ 80963 h 336550"/>
                  <a:gd name="connsiteX78" fmla="*/ 178567 w 292270"/>
                  <a:gd name="connsiteY78" fmla="*/ 91970 h 336550"/>
                  <a:gd name="connsiteX79" fmla="*/ 184010 w 292270"/>
                  <a:gd name="connsiteY79" fmla="*/ 101601 h 336550"/>
                  <a:gd name="connsiteX80" fmla="*/ 188092 w 292270"/>
                  <a:gd name="connsiteY80" fmla="*/ 90594 h 336550"/>
                  <a:gd name="connsiteX81" fmla="*/ 184010 w 292270"/>
                  <a:gd name="connsiteY81" fmla="*/ 80963 h 336550"/>
                  <a:gd name="connsiteX82" fmla="*/ 162011 w 292270"/>
                  <a:gd name="connsiteY82" fmla="*/ 80963 h 336550"/>
                  <a:gd name="connsiteX83" fmla="*/ 157929 w 292270"/>
                  <a:gd name="connsiteY83" fmla="*/ 91970 h 336550"/>
                  <a:gd name="connsiteX84" fmla="*/ 162011 w 292270"/>
                  <a:gd name="connsiteY84" fmla="*/ 101601 h 336550"/>
                  <a:gd name="connsiteX85" fmla="*/ 167454 w 292270"/>
                  <a:gd name="connsiteY85" fmla="*/ 90594 h 336550"/>
                  <a:gd name="connsiteX86" fmla="*/ 162011 w 292270"/>
                  <a:gd name="connsiteY86" fmla="*/ 80963 h 336550"/>
                  <a:gd name="connsiteX87" fmla="*/ 76173 w 292270"/>
                  <a:gd name="connsiteY87" fmla="*/ 80963 h 336550"/>
                  <a:gd name="connsiteX88" fmla="*/ 72204 w 292270"/>
                  <a:gd name="connsiteY88" fmla="*/ 91970 h 336550"/>
                  <a:gd name="connsiteX89" fmla="*/ 76173 w 292270"/>
                  <a:gd name="connsiteY89" fmla="*/ 101601 h 336550"/>
                  <a:gd name="connsiteX90" fmla="*/ 80142 w 292270"/>
                  <a:gd name="connsiteY90" fmla="*/ 90594 h 336550"/>
                  <a:gd name="connsiteX91" fmla="*/ 76173 w 292270"/>
                  <a:gd name="connsiteY91" fmla="*/ 80963 h 336550"/>
                  <a:gd name="connsiteX92" fmla="*/ 225310 w 292270"/>
                  <a:gd name="connsiteY92" fmla="*/ 76200 h 336550"/>
                  <a:gd name="connsiteX93" fmla="*/ 226721 w 292270"/>
                  <a:gd name="connsiteY93" fmla="*/ 76200 h 336550"/>
                  <a:gd name="connsiteX94" fmla="*/ 229543 w 292270"/>
                  <a:gd name="connsiteY94" fmla="*/ 76200 h 336550"/>
                  <a:gd name="connsiteX95" fmla="*/ 230954 w 292270"/>
                  <a:gd name="connsiteY95" fmla="*/ 77511 h 336550"/>
                  <a:gd name="connsiteX96" fmla="*/ 230954 w 292270"/>
                  <a:gd name="connsiteY96" fmla="*/ 105052 h 336550"/>
                  <a:gd name="connsiteX97" fmla="*/ 229543 w 292270"/>
                  <a:gd name="connsiteY97" fmla="*/ 106363 h 336550"/>
                  <a:gd name="connsiteX98" fmla="*/ 225310 w 292270"/>
                  <a:gd name="connsiteY98" fmla="*/ 106363 h 336550"/>
                  <a:gd name="connsiteX99" fmla="*/ 225310 w 292270"/>
                  <a:gd name="connsiteY99" fmla="*/ 105052 h 336550"/>
                  <a:gd name="connsiteX100" fmla="*/ 225310 w 292270"/>
                  <a:gd name="connsiteY100" fmla="*/ 82757 h 336550"/>
                  <a:gd name="connsiteX101" fmla="*/ 221076 w 292270"/>
                  <a:gd name="connsiteY101" fmla="*/ 84069 h 336550"/>
                  <a:gd name="connsiteX102" fmla="*/ 219665 w 292270"/>
                  <a:gd name="connsiteY102" fmla="*/ 84069 h 336550"/>
                  <a:gd name="connsiteX103" fmla="*/ 219665 w 292270"/>
                  <a:gd name="connsiteY103" fmla="*/ 81446 h 336550"/>
                  <a:gd name="connsiteX104" fmla="*/ 219665 w 292270"/>
                  <a:gd name="connsiteY104" fmla="*/ 80134 h 336550"/>
                  <a:gd name="connsiteX105" fmla="*/ 225310 w 292270"/>
                  <a:gd name="connsiteY105" fmla="*/ 76200 h 336550"/>
                  <a:gd name="connsiteX106" fmla="*/ 205555 w 292270"/>
                  <a:gd name="connsiteY106" fmla="*/ 76200 h 336550"/>
                  <a:gd name="connsiteX107" fmla="*/ 216667 w 292270"/>
                  <a:gd name="connsiteY107" fmla="*/ 90626 h 336550"/>
                  <a:gd name="connsiteX108" fmla="*/ 205555 w 292270"/>
                  <a:gd name="connsiteY108" fmla="*/ 106363 h 336550"/>
                  <a:gd name="connsiteX109" fmla="*/ 194442 w 292270"/>
                  <a:gd name="connsiteY109" fmla="*/ 91937 h 336550"/>
                  <a:gd name="connsiteX110" fmla="*/ 205555 w 292270"/>
                  <a:gd name="connsiteY110" fmla="*/ 76200 h 336550"/>
                  <a:gd name="connsiteX111" fmla="*/ 183964 w 292270"/>
                  <a:gd name="connsiteY111" fmla="*/ 76200 h 336550"/>
                  <a:gd name="connsiteX112" fmla="*/ 192854 w 292270"/>
                  <a:gd name="connsiteY112" fmla="*/ 90626 h 336550"/>
                  <a:gd name="connsiteX113" fmla="*/ 182694 w 292270"/>
                  <a:gd name="connsiteY113" fmla="*/ 106363 h 336550"/>
                  <a:gd name="connsiteX114" fmla="*/ 173804 w 292270"/>
                  <a:gd name="connsiteY114" fmla="*/ 91937 h 336550"/>
                  <a:gd name="connsiteX115" fmla="*/ 183964 w 292270"/>
                  <a:gd name="connsiteY115" fmla="*/ 76200 h 336550"/>
                  <a:gd name="connsiteX116" fmla="*/ 161898 w 292270"/>
                  <a:gd name="connsiteY116" fmla="*/ 76200 h 336550"/>
                  <a:gd name="connsiteX117" fmla="*/ 172217 w 292270"/>
                  <a:gd name="connsiteY117" fmla="*/ 90626 h 336550"/>
                  <a:gd name="connsiteX118" fmla="*/ 161898 w 292270"/>
                  <a:gd name="connsiteY118" fmla="*/ 106363 h 336550"/>
                  <a:gd name="connsiteX119" fmla="*/ 151579 w 292270"/>
                  <a:gd name="connsiteY119" fmla="*/ 91937 h 336550"/>
                  <a:gd name="connsiteX120" fmla="*/ 161898 w 292270"/>
                  <a:gd name="connsiteY120" fmla="*/ 76200 h 336550"/>
                  <a:gd name="connsiteX121" fmla="*/ 139584 w 292270"/>
                  <a:gd name="connsiteY121" fmla="*/ 76200 h 336550"/>
                  <a:gd name="connsiteX122" fmla="*/ 140996 w 292270"/>
                  <a:gd name="connsiteY122" fmla="*/ 76200 h 336550"/>
                  <a:gd name="connsiteX123" fmla="*/ 143818 w 292270"/>
                  <a:gd name="connsiteY123" fmla="*/ 76200 h 336550"/>
                  <a:gd name="connsiteX124" fmla="*/ 145229 w 292270"/>
                  <a:gd name="connsiteY124" fmla="*/ 77511 h 336550"/>
                  <a:gd name="connsiteX125" fmla="*/ 145229 w 292270"/>
                  <a:gd name="connsiteY125" fmla="*/ 105052 h 336550"/>
                  <a:gd name="connsiteX126" fmla="*/ 143818 w 292270"/>
                  <a:gd name="connsiteY126" fmla="*/ 106363 h 336550"/>
                  <a:gd name="connsiteX127" fmla="*/ 139584 w 292270"/>
                  <a:gd name="connsiteY127" fmla="*/ 106363 h 336550"/>
                  <a:gd name="connsiteX128" fmla="*/ 139584 w 292270"/>
                  <a:gd name="connsiteY128" fmla="*/ 105052 h 336550"/>
                  <a:gd name="connsiteX129" fmla="*/ 139584 w 292270"/>
                  <a:gd name="connsiteY129" fmla="*/ 82757 h 336550"/>
                  <a:gd name="connsiteX130" fmla="*/ 135351 w 292270"/>
                  <a:gd name="connsiteY130" fmla="*/ 84069 h 336550"/>
                  <a:gd name="connsiteX131" fmla="*/ 133940 w 292270"/>
                  <a:gd name="connsiteY131" fmla="*/ 84069 h 336550"/>
                  <a:gd name="connsiteX132" fmla="*/ 132529 w 292270"/>
                  <a:gd name="connsiteY132" fmla="*/ 81446 h 336550"/>
                  <a:gd name="connsiteX133" fmla="*/ 133940 w 292270"/>
                  <a:gd name="connsiteY133" fmla="*/ 80134 h 336550"/>
                  <a:gd name="connsiteX134" fmla="*/ 139584 w 292270"/>
                  <a:gd name="connsiteY134" fmla="*/ 76200 h 336550"/>
                  <a:gd name="connsiteX135" fmla="*/ 118837 w 292270"/>
                  <a:gd name="connsiteY135" fmla="*/ 76200 h 336550"/>
                  <a:gd name="connsiteX136" fmla="*/ 123005 w 292270"/>
                  <a:gd name="connsiteY136" fmla="*/ 76200 h 336550"/>
                  <a:gd name="connsiteX137" fmla="*/ 123005 w 292270"/>
                  <a:gd name="connsiteY137" fmla="*/ 77511 h 336550"/>
                  <a:gd name="connsiteX138" fmla="*/ 123005 w 292270"/>
                  <a:gd name="connsiteY138" fmla="*/ 105052 h 336550"/>
                  <a:gd name="connsiteX139" fmla="*/ 123005 w 292270"/>
                  <a:gd name="connsiteY139" fmla="*/ 106363 h 336550"/>
                  <a:gd name="connsiteX140" fmla="*/ 118837 w 292270"/>
                  <a:gd name="connsiteY140" fmla="*/ 106363 h 336550"/>
                  <a:gd name="connsiteX141" fmla="*/ 117448 w 292270"/>
                  <a:gd name="connsiteY141" fmla="*/ 105052 h 336550"/>
                  <a:gd name="connsiteX142" fmla="*/ 117448 w 292270"/>
                  <a:gd name="connsiteY142" fmla="*/ 82757 h 336550"/>
                  <a:gd name="connsiteX143" fmla="*/ 114670 w 292270"/>
                  <a:gd name="connsiteY143" fmla="*/ 84069 h 336550"/>
                  <a:gd name="connsiteX144" fmla="*/ 113281 w 292270"/>
                  <a:gd name="connsiteY144" fmla="*/ 84069 h 336550"/>
                  <a:gd name="connsiteX145" fmla="*/ 111892 w 292270"/>
                  <a:gd name="connsiteY145" fmla="*/ 81446 h 336550"/>
                  <a:gd name="connsiteX146" fmla="*/ 111892 w 292270"/>
                  <a:gd name="connsiteY146" fmla="*/ 80134 h 336550"/>
                  <a:gd name="connsiteX147" fmla="*/ 118837 w 292270"/>
                  <a:gd name="connsiteY147" fmla="*/ 76200 h 336550"/>
                  <a:gd name="connsiteX148" fmla="*/ 97207 w 292270"/>
                  <a:gd name="connsiteY148" fmla="*/ 76200 h 336550"/>
                  <a:gd name="connsiteX149" fmla="*/ 99588 w 292270"/>
                  <a:gd name="connsiteY149" fmla="*/ 76200 h 336550"/>
                  <a:gd name="connsiteX150" fmla="*/ 100779 w 292270"/>
                  <a:gd name="connsiteY150" fmla="*/ 77511 h 336550"/>
                  <a:gd name="connsiteX151" fmla="*/ 100779 w 292270"/>
                  <a:gd name="connsiteY151" fmla="*/ 105052 h 336550"/>
                  <a:gd name="connsiteX152" fmla="*/ 99588 w 292270"/>
                  <a:gd name="connsiteY152" fmla="*/ 106363 h 336550"/>
                  <a:gd name="connsiteX153" fmla="*/ 97207 w 292270"/>
                  <a:gd name="connsiteY153" fmla="*/ 106363 h 336550"/>
                  <a:gd name="connsiteX154" fmla="*/ 96016 w 292270"/>
                  <a:gd name="connsiteY154" fmla="*/ 105052 h 336550"/>
                  <a:gd name="connsiteX155" fmla="*/ 96016 w 292270"/>
                  <a:gd name="connsiteY155" fmla="*/ 82757 h 336550"/>
                  <a:gd name="connsiteX156" fmla="*/ 92444 w 292270"/>
                  <a:gd name="connsiteY156" fmla="*/ 84069 h 336550"/>
                  <a:gd name="connsiteX157" fmla="*/ 91254 w 292270"/>
                  <a:gd name="connsiteY157" fmla="*/ 84069 h 336550"/>
                  <a:gd name="connsiteX158" fmla="*/ 91254 w 292270"/>
                  <a:gd name="connsiteY158" fmla="*/ 81446 h 336550"/>
                  <a:gd name="connsiteX159" fmla="*/ 91254 w 292270"/>
                  <a:gd name="connsiteY159" fmla="*/ 80134 h 336550"/>
                  <a:gd name="connsiteX160" fmla="*/ 97207 w 292270"/>
                  <a:gd name="connsiteY160" fmla="*/ 76200 h 336550"/>
                  <a:gd name="connsiteX161" fmla="*/ 201926 w 292270"/>
                  <a:gd name="connsiteY161" fmla="*/ 36513 h 336550"/>
                  <a:gd name="connsiteX162" fmla="*/ 200792 w 292270"/>
                  <a:gd name="connsiteY162" fmla="*/ 40409 h 336550"/>
                  <a:gd name="connsiteX163" fmla="*/ 205328 w 292270"/>
                  <a:gd name="connsiteY163" fmla="*/ 50801 h 336550"/>
                  <a:gd name="connsiteX164" fmla="*/ 208730 w 292270"/>
                  <a:gd name="connsiteY164" fmla="*/ 40409 h 336550"/>
                  <a:gd name="connsiteX165" fmla="*/ 208730 w 292270"/>
                  <a:gd name="connsiteY165" fmla="*/ 39111 h 336550"/>
                  <a:gd name="connsiteX166" fmla="*/ 201926 w 292270"/>
                  <a:gd name="connsiteY166" fmla="*/ 36513 h 336550"/>
                  <a:gd name="connsiteX167" fmla="*/ 123005 w 292270"/>
                  <a:gd name="connsiteY167" fmla="*/ 34925 h 336550"/>
                  <a:gd name="connsiteX168" fmla="*/ 116201 w 292270"/>
                  <a:gd name="connsiteY168" fmla="*/ 37571 h 336550"/>
                  <a:gd name="connsiteX169" fmla="*/ 115067 w 292270"/>
                  <a:gd name="connsiteY169" fmla="*/ 38894 h 336550"/>
                  <a:gd name="connsiteX170" fmla="*/ 115067 w 292270"/>
                  <a:gd name="connsiteY170" fmla="*/ 40216 h 336550"/>
                  <a:gd name="connsiteX171" fmla="*/ 119603 w 292270"/>
                  <a:gd name="connsiteY171" fmla="*/ 50800 h 336550"/>
                  <a:gd name="connsiteX172" fmla="*/ 123005 w 292270"/>
                  <a:gd name="connsiteY172" fmla="*/ 40216 h 336550"/>
                  <a:gd name="connsiteX173" fmla="*/ 123005 w 292270"/>
                  <a:gd name="connsiteY173" fmla="*/ 34925 h 336550"/>
                  <a:gd name="connsiteX174" fmla="*/ 162011 w 292270"/>
                  <a:gd name="connsiteY174" fmla="*/ 31750 h 336550"/>
                  <a:gd name="connsiteX175" fmla="*/ 157929 w 292270"/>
                  <a:gd name="connsiteY175" fmla="*/ 40640 h 336550"/>
                  <a:gd name="connsiteX176" fmla="*/ 162011 w 292270"/>
                  <a:gd name="connsiteY176" fmla="*/ 50800 h 336550"/>
                  <a:gd name="connsiteX177" fmla="*/ 167454 w 292270"/>
                  <a:gd name="connsiteY177" fmla="*/ 40640 h 336550"/>
                  <a:gd name="connsiteX178" fmla="*/ 162011 w 292270"/>
                  <a:gd name="connsiteY178" fmla="*/ 31750 h 336550"/>
                  <a:gd name="connsiteX179" fmla="*/ 144703 w 292270"/>
                  <a:gd name="connsiteY179" fmla="*/ 28575 h 336550"/>
                  <a:gd name="connsiteX180" fmla="*/ 144703 w 292270"/>
                  <a:gd name="connsiteY180" fmla="*/ 55075 h 336550"/>
                  <a:gd name="connsiteX181" fmla="*/ 143389 w 292270"/>
                  <a:gd name="connsiteY181" fmla="*/ 55075 h 336550"/>
                  <a:gd name="connsiteX182" fmla="*/ 139447 w 292270"/>
                  <a:gd name="connsiteY182" fmla="*/ 55075 h 336550"/>
                  <a:gd name="connsiteX183" fmla="*/ 139447 w 292270"/>
                  <a:gd name="connsiteY183" fmla="*/ 32550 h 336550"/>
                  <a:gd name="connsiteX184" fmla="*/ 135504 w 292270"/>
                  <a:gd name="connsiteY184" fmla="*/ 33875 h 336550"/>
                  <a:gd name="connsiteX185" fmla="*/ 134190 w 292270"/>
                  <a:gd name="connsiteY185" fmla="*/ 33875 h 336550"/>
                  <a:gd name="connsiteX186" fmla="*/ 132876 w 292270"/>
                  <a:gd name="connsiteY186" fmla="*/ 31225 h 336550"/>
                  <a:gd name="connsiteX187" fmla="*/ 127619 w 292270"/>
                  <a:gd name="connsiteY187" fmla="*/ 32550 h 336550"/>
                  <a:gd name="connsiteX188" fmla="*/ 128934 w 292270"/>
                  <a:gd name="connsiteY188" fmla="*/ 40500 h 336550"/>
                  <a:gd name="connsiteX189" fmla="*/ 118420 w 292270"/>
                  <a:gd name="connsiteY189" fmla="*/ 56400 h 336550"/>
                  <a:gd name="connsiteX190" fmla="*/ 109221 w 292270"/>
                  <a:gd name="connsiteY190" fmla="*/ 41825 h 336550"/>
                  <a:gd name="connsiteX191" fmla="*/ 101336 w 292270"/>
                  <a:gd name="connsiteY191" fmla="*/ 47125 h 336550"/>
                  <a:gd name="connsiteX192" fmla="*/ 101336 w 292270"/>
                  <a:gd name="connsiteY192" fmla="*/ 55075 h 336550"/>
                  <a:gd name="connsiteX193" fmla="*/ 100022 w 292270"/>
                  <a:gd name="connsiteY193" fmla="*/ 55075 h 336550"/>
                  <a:gd name="connsiteX194" fmla="*/ 97394 w 292270"/>
                  <a:gd name="connsiteY194" fmla="*/ 55075 h 336550"/>
                  <a:gd name="connsiteX195" fmla="*/ 96080 w 292270"/>
                  <a:gd name="connsiteY195" fmla="*/ 55075 h 336550"/>
                  <a:gd name="connsiteX196" fmla="*/ 96080 w 292270"/>
                  <a:gd name="connsiteY196" fmla="*/ 49775 h 336550"/>
                  <a:gd name="connsiteX197" fmla="*/ 72425 w 292270"/>
                  <a:gd name="connsiteY197" fmla="*/ 77600 h 336550"/>
                  <a:gd name="connsiteX198" fmla="*/ 76367 w 292270"/>
                  <a:gd name="connsiteY198" fmla="*/ 76275 h 336550"/>
                  <a:gd name="connsiteX199" fmla="*/ 86880 w 292270"/>
                  <a:gd name="connsiteY199" fmla="*/ 90850 h 336550"/>
                  <a:gd name="connsiteX200" fmla="*/ 76367 w 292270"/>
                  <a:gd name="connsiteY200" fmla="*/ 106750 h 336550"/>
                  <a:gd name="connsiteX201" fmla="*/ 67168 w 292270"/>
                  <a:gd name="connsiteY201" fmla="*/ 97475 h 336550"/>
                  <a:gd name="connsiteX202" fmla="*/ 75053 w 292270"/>
                  <a:gd name="connsiteY202" fmla="*/ 127950 h 336550"/>
                  <a:gd name="connsiteX203" fmla="*/ 76367 w 292270"/>
                  <a:gd name="connsiteY203" fmla="*/ 127950 h 336550"/>
                  <a:gd name="connsiteX204" fmla="*/ 78995 w 292270"/>
                  <a:gd name="connsiteY204" fmla="*/ 127950 h 336550"/>
                  <a:gd name="connsiteX205" fmla="*/ 80310 w 292270"/>
                  <a:gd name="connsiteY205" fmla="*/ 127950 h 336550"/>
                  <a:gd name="connsiteX206" fmla="*/ 80310 w 292270"/>
                  <a:gd name="connsiteY206" fmla="*/ 133250 h 336550"/>
                  <a:gd name="connsiteX207" fmla="*/ 88195 w 292270"/>
                  <a:gd name="connsiteY207" fmla="*/ 135900 h 336550"/>
                  <a:gd name="connsiteX208" fmla="*/ 97394 w 292270"/>
                  <a:gd name="connsiteY208" fmla="*/ 126625 h 336550"/>
                  <a:gd name="connsiteX209" fmla="*/ 107907 w 292270"/>
                  <a:gd name="connsiteY209" fmla="*/ 135900 h 336550"/>
                  <a:gd name="connsiteX210" fmla="*/ 114478 w 292270"/>
                  <a:gd name="connsiteY210" fmla="*/ 145175 h 336550"/>
                  <a:gd name="connsiteX211" fmla="*/ 117106 w 292270"/>
                  <a:gd name="connsiteY211" fmla="*/ 151800 h 336550"/>
                  <a:gd name="connsiteX212" fmla="*/ 117106 w 292270"/>
                  <a:gd name="connsiteY212" fmla="*/ 133250 h 336550"/>
                  <a:gd name="connsiteX213" fmla="*/ 114478 w 292270"/>
                  <a:gd name="connsiteY213" fmla="*/ 134575 h 336550"/>
                  <a:gd name="connsiteX214" fmla="*/ 113164 w 292270"/>
                  <a:gd name="connsiteY214" fmla="*/ 135900 h 336550"/>
                  <a:gd name="connsiteX215" fmla="*/ 113164 w 292270"/>
                  <a:gd name="connsiteY215" fmla="*/ 134575 h 336550"/>
                  <a:gd name="connsiteX216" fmla="*/ 111849 w 292270"/>
                  <a:gd name="connsiteY216" fmla="*/ 131925 h 336550"/>
                  <a:gd name="connsiteX217" fmla="*/ 111849 w 292270"/>
                  <a:gd name="connsiteY217" fmla="*/ 130600 h 336550"/>
                  <a:gd name="connsiteX218" fmla="*/ 118420 w 292270"/>
                  <a:gd name="connsiteY218" fmla="*/ 127950 h 336550"/>
                  <a:gd name="connsiteX219" fmla="*/ 122363 w 292270"/>
                  <a:gd name="connsiteY219" fmla="*/ 127950 h 336550"/>
                  <a:gd name="connsiteX220" fmla="*/ 122363 w 292270"/>
                  <a:gd name="connsiteY220" fmla="*/ 155775 h 336550"/>
                  <a:gd name="connsiteX221" fmla="*/ 122363 w 292270"/>
                  <a:gd name="connsiteY221" fmla="*/ 157100 h 336550"/>
                  <a:gd name="connsiteX222" fmla="*/ 121049 w 292270"/>
                  <a:gd name="connsiteY222" fmla="*/ 157100 h 336550"/>
                  <a:gd name="connsiteX223" fmla="*/ 135504 w 292270"/>
                  <a:gd name="connsiteY223" fmla="*/ 162400 h 336550"/>
                  <a:gd name="connsiteX224" fmla="*/ 161787 w 292270"/>
                  <a:gd name="connsiteY224" fmla="*/ 159750 h 336550"/>
                  <a:gd name="connsiteX225" fmla="*/ 181500 w 292270"/>
                  <a:gd name="connsiteY225" fmla="*/ 191550 h 336550"/>
                  <a:gd name="connsiteX226" fmla="*/ 181500 w 292270"/>
                  <a:gd name="connsiteY226" fmla="*/ 183600 h 336550"/>
                  <a:gd name="connsiteX227" fmla="*/ 178872 w 292270"/>
                  <a:gd name="connsiteY227" fmla="*/ 186250 h 336550"/>
                  <a:gd name="connsiteX228" fmla="*/ 177557 w 292270"/>
                  <a:gd name="connsiteY228" fmla="*/ 186250 h 336550"/>
                  <a:gd name="connsiteX229" fmla="*/ 176243 w 292270"/>
                  <a:gd name="connsiteY229" fmla="*/ 184925 h 336550"/>
                  <a:gd name="connsiteX230" fmla="*/ 176243 w 292270"/>
                  <a:gd name="connsiteY230" fmla="*/ 182275 h 336550"/>
                  <a:gd name="connsiteX231" fmla="*/ 176243 w 292270"/>
                  <a:gd name="connsiteY231" fmla="*/ 180950 h 336550"/>
                  <a:gd name="connsiteX232" fmla="*/ 182814 w 292270"/>
                  <a:gd name="connsiteY232" fmla="*/ 178300 h 336550"/>
                  <a:gd name="connsiteX233" fmla="*/ 186756 w 292270"/>
                  <a:gd name="connsiteY233" fmla="*/ 178300 h 336550"/>
                  <a:gd name="connsiteX234" fmla="*/ 186756 w 292270"/>
                  <a:gd name="connsiteY234" fmla="*/ 194200 h 336550"/>
                  <a:gd name="connsiteX235" fmla="*/ 199898 w 292270"/>
                  <a:gd name="connsiteY235" fmla="*/ 186250 h 336550"/>
                  <a:gd name="connsiteX236" fmla="*/ 198584 w 292270"/>
                  <a:gd name="connsiteY236" fmla="*/ 186250 h 336550"/>
                  <a:gd name="connsiteX237" fmla="*/ 198584 w 292270"/>
                  <a:gd name="connsiteY237" fmla="*/ 184925 h 336550"/>
                  <a:gd name="connsiteX238" fmla="*/ 197270 w 292270"/>
                  <a:gd name="connsiteY238" fmla="*/ 182275 h 336550"/>
                  <a:gd name="connsiteX239" fmla="*/ 198584 w 292270"/>
                  <a:gd name="connsiteY239" fmla="*/ 180950 h 336550"/>
                  <a:gd name="connsiteX240" fmla="*/ 199898 w 292270"/>
                  <a:gd name="connsiteY240" fmla="*/ 180950 h 336550"/>
                  <a:gd name="connsiteX241" fmla="*/ 199898 w 292270"/>
                  <a:gd name="connsiteY241" fmla="*/ 166375 h 336550"/>
                  <a:gd name="connsiteX242" fmla="*/ 234066 w 292270"/>
                  <a:gd name="connsiteY242" fmla="*/ 161075 h 336550"/>
                  <a:gd name="connsiteX243" fmla="*/ 241951 w 292270"/>
                  <a:gd name="connsiteY243" fmla="*/ 146500 h 336550"/>
                  <a:gd name="connsiteX244" fmla="*/ 245894 w 292270"/>
                  <a:gd name="connsiteY244" fmla="*/ 143850 h 336550"/>
                  <a:gd name="connsiteX245" fmla="*/ 245894 w 292270"/>
                  <a:gd name="connsiteY245" fmla="*/ 133250 h 336550"/>
                  <a:gd name="connsiteX246" fmla="*/ 241951 w 292270"/>
                  <a:gd name="connsiteY246" fmla="*/ 134575 h 336550"/>
                  <a:gd name="connsiteX247" fmla="*/ 241951 w 292270"/>
                  <a:gd name="connsiteY247" fmla="*/ 135900 h 336550"/>
                  <a:gd name="connsiteX248" fmla="*/ 240637 w 292270"/>
                  <a:gd name="connsiteY248" fmla="*/ 134575 h 336550"/>
                  <a:gd name="connsiteX249" fmla="*/ 240637 w 292270"/>
                  <a:gd name="connsiteY249" fmla="*/ 131925 h 336550"/>
                  <a:gd name="connsiteX250" fmla="*/ 240637 w 292270"/>
                  <a:gd name="connsiteY250" fmla="*/ 130600 h 336550"/>
                  <a:gd name="connsiteX251" fmla="*/ 247208 w 292270"/>
                  <a:gd name="connsiteY251" fmla="*/ 127950 h 336550"/>
                  <a:gd name="connsiteX252" fmla="*/ 249836 w 292270"/>
                  <a:gd name="connsiteY252" fmla="*/ 127950 h 336550"/>
                  <a:gd name="connsiteX253" fmla="*/ 251151 w 292270"/>
                  <a:gd name="connsiteY253" fmla="*/ 127950 h 336550"/>
                  <a:gd name="connsiteX254" fmla="*/ 251151 w 292270"/>
                  <a:gd name="connsiteY254" fmla="*/ 143850 h 336550"/>
                  <a:gd name="connsiteX255" fmla="*/ 252465 w 292270"/>
                  <a:gd name="connsiteY255" fmla="*/ 143850 h 336550"/>
                  <a:gd name="connsiteX256" fmla="*/ 257721 w 292270"/>
                  <a:gd name="connsiteY256" fmla="*/ 94825 h 336550"/>
                  <a:gd name="connsiteX257" fmla="*/ 247208 w 292270"/>
                  <a:gd name="connsiteY257" fmla="*/ 106750 h 336550"/>
                  <a:gd name="connsiteX258" fmla="*/ 238009 w 292270"/>
                  <a:gd name="connsiteY258" fmla="*/ 92175 h 336550"/>
                  <a:gd name="connsiteX259" fmla="*/ 248522 w 292270"/>
                  <a:gd name="connsiteY259" fmla="*/ 76275 h 336550"/>
                  <a:gd name="connsiteX260" fmla="*/ 249836 w 292270"/>
                  <a:gd name="connsiteY260" fmla="*/ 76275 h 336550"/>
                  <a:gd name="connsiteX261" fmla="*/ 230124 w 292270"/>
                  <a:gd name="connsiteY261" fmla="*/ 52425 h 336550"/>
                  <a:gd name="connsiteX262" fmla="*/ 230124 w 292270"/>
                  <a:gd name="connsiteY262" fmla="*/ 55075 h 336550"/>
                  <a:gd name="connsiteX263" fmla="*/ 228810 w 292270"/>
                  <a:gd name="connsiteY263" fmla="*/ 55075 h 336550"/>
                  <a:gd name="connsiteX264" fmla="*/ 224867 w 292270"/>
                  <a:gd name="connsiteY264" fmla="*/ 55075 h 336550"/>
                  <a:gd name="connsiteX265" fmla="*/ 224867 w 292270"/>
                  <a:gd name="connsiteY265" fmla="*/ 48450 h 336550"/>
                  <a:gd name="connsiteX266" fmla="*/ 215668 w 292270"/>
                  <a:gd name="connsiteY266" fmla="*/ 43150 h 336550"/>
                  <a:gd name="connsiteX267" fmla="*/ 205155 w 292270"/>
                  <a:gd name="connsiteY267" fmla="*/ 56400 h 336550"/>
                  <a:gd name="connsiteX268" fmla="*/ 194641 w 292270"/>
                  <a:gd name="connsiteY268" fmla="*/ 40500 h 336550"/>
                  <a:gd name="connsiteX269" fmla="*/ 195956 w 292270"/>
                  <a:gd name="connsiteY269" fmla="*/ 33875 h 336550"/>
                  <a:gd name="connsiteX270" fmla="*/ 186756 w 292270"/>
                  <a:gd name="connsiteY270" fmla="*/ 31225 h 336550"/>
                  <a:gd name="connsiteX271" fmla="*/ 186756 w 292270"/>
                  <a:gd name="connsiteY271" fmla="*/ 55075 h 336550"/>
                  <a:gd name="connsiteX272" fmla="*/ 182814 w 292270"/>
                  <a:gd name="connsiteY272" fmla="*/ 55075 h 336550"/>
                  <a:gd name="connsiteX273" fmla="*/ 181500 w 292270"/>
                  <a:gd name="connsiteY273" fmla="*/ 55075 h 336550"/>
                  <a:gd name="connsiteX274" fmla="*/ 181500 w 292270"/>
                  <a:gd name="connsiteY274" fmla="*/ 32550 h 336550"/>
                  <a:gd name="connsiteX275" fmla="*/ 178872 w 292270"/>
                  <a:gd name="connsiteY275" fmla="*/ 33875 h 336550"/>
                  <a:gd name="connsiteX276" fmla="*/ 177557 w 292270"/>
                  <a:gd name="connsiteY276" fmla="*/ 33875 h 336550"/>
                  <a:gd name="connsiteX277" fmla="*/ 176243 w 292270"/>
                  <a:gd name="connsiteY277" fmla="*/ 33875 h 336550"/>
                  <a:gd name="connsiteX278" fmla="*/ 176243 w 292270"/>
                  <a:gd name="connsiteY278" fmla="*/ 31225 h 336550"/>
                  <a:gd name="connsiteX279" fmla="*/ 176243 w 292270"/>
                  <a:gd name="connsiteY279" fmla="*/ 29900 h 336550"/>
                  <a:gd name="connsiteX280" fmla="*/ 177557 w 292270"/>
                  <a:gd name="connsiteY280" fmla="*/ 29900 h 336550"/>
                  <a:gd name="connsiteX281" fmla="*/ 168358 w 292270"/>
                  <a:gd name="connsiteY281" fmla="*/ 28575 h 336550"/>
                  <a:gd name="connsiteX282" fmla="*/ 172301 w 292270"/>
                  <a:gd name="connsiteY282" fmla="*/ 40500 h 336550"/>
                  <a:gd name="connsiteX283" fmla="*/ 161787 w 292270"/>
                  <a:gd name="connsiteY283" fmla="*/ 56400 h 336550"/>
                  <a:gd name="connsiteX284" fmla="*/ 151274 w 292270"/>
                  <a:gd name="connsiteY284" fmla="*/ 40500 h 336550"/>
                  <a:gd name="connsiteX285" fmla="*/ 156531 w 292270"/>
                  <a:gd name="connsiteY285" fmla="*/ 28575 h 336550"/>
                  <a:gd name="connsiteX286" fmla="*/ 144703 w 292270"/>
                  <a:gd name="connsiteY286" fmla="*/ 28575 h 336550"/>
                  <a:gd name="connsiteX287" fmla="*/ 164533 w 292270"/>
                  <a:gd name="connsiteY287" fmla="*/ 0 h 336550"/>
                  <a:gd name="connsiteX288" fmla="*/ 266895 w 292270"/>
                  <a:gd name="connsiteY288" fmla="*/ 48642 h 336550"/>
                  <a:gd name="connsiteX289" fmla="*/ 291829 w 292270"/>
                  <a:gd name="connsiteY289" fmla="*/ 130150 h 336550"/>
                  <a:gd name="connsiteX290" fmla="*/ 269520 w 292270"/>
                  <a:gd name="connsiteY290" fmla="*/ 206400 h 336550"/>
                  <a:gd name="connsiteX291" fmla="*/ 257709 w 292270"/>
                  <a:gd name="connsiteY291" fmla="*/ 324718 h 336550"/>
                  <a:gd name="connsiteX292" fmla="*/ 256396 w 292270"/>
                  <a:gd name="connsiteY292" fmla="*/ 332606 h 336550"/>
                  <a:gd name="connsiteX293" fmla="*/ 249835 w 292270"/>
                  <a:gd name="connsiteY293" fmla="*/ 336550 h 336550"/>
                  <a:gd name="connsiteX294" fmla="*/ 105478 w 292270"/>
                  <a:gd name="connsiteY294" fmla="*/ 336550 h 336550"/>
                  <a:gd name="connsiteX295" fmla="*/ 97604 w 292270"/>
                  <a:gd name="connsiteY295" fmla="*/ 331292 h 336550"/>
                  <a:gd name="connsiteX296" fmla="*/ 96292 w 292270"/>
                  <a:gd name="connsiteY296" fmla="*/ 315516 h 336550"/>
                  <a:gd name="connsiteX297" fmla="*/ 96292 w 292270"/>
                  <a:gd name="connsiteY297" fmla="*/ 312887 h 336550"/>
                  <a:gd name="connsiteX298" fmla="*/ 71357 w 292270"/>
                  <a:gd name="connsiteY298" fmla="*/ 294481 h 336550"/>
                  <a:gd name="connsiteX299" fmla="*/ 31987 w 292270"/>
                  <a:gd name="connsiteY299" fmla="*/ 278706 h 336550"/>
                  <a:gd name="connsiteX300" fmla="*/ 25426 w 292270"/>
                  <a:gd name="connsiteY300" fmla="*/ 236637 h 336550"/>
                  <a:gd name="connsiteX301" fmla="*/ 21489 w 292270"/>
                  <a:gd name="connsiteY301" fmla="*/ 209029 h 336550"/>
                  <a:gd name="connsiteX302" fmla="*/ 16239 w 292270"/>
                  <a:gd name="connsiteY302" fmla="*/ 205085 h 336550"/>
                  <a:gd name="connsiteX303" fmla="*/ 491 w 292270"/>
                  <a:gd name="connsiteY303" fmla="*/ 191939 h 336550"/>
                  <a:gd name="connsiteX304" fmla="*/ 4428 w 292270"/>
                  <a:gd name="connsiteY304" fmla="*/ 177478 h 336550"/>
                  <a:gd name="connsiteX305" fmla="*/ 24113 w 292270"/>
                  <a:gd name="connsiteY305" fmla="*/ 126206 h 336550"/>
                  <a:gd name="connsiteX306" fmla="*/ 29363 w 292270"/>
                  <a:gd name="connsiteY306" fmla="*/ 97284 h 336550"/>
                  <a:gd name="connsiteX307" fmla="*/ 81856 w 292270"/>
                  <a:gd name="connsiteY307" fmla="*/ 26293 h 336550"/>
                  <a:gd name="connsiteX308" fmla="*/ 164533 w 292270"/>
                  <a:gd name="connsiteY308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</a:cxnLst>
                <a:rect l="l" t="t" r="r" b="b"/>
                <a:pathLst>
                  <a:path w="292270" h="336550">
                    <a:moveTo>
                      <a:pt x="184010" y="131763"/>
                    </a:moveTo>
                    <a:cubicBezTo>
                      <a:pt x="179928" y="131763"/>
                      <a:pt x="178567" y="135573"/>
                      <a:pt x="178567" y="141923"/>
                    </a:cubicBezTo>
                    <a:cubicBezTo>
                      <a:pt x="178567" y="147003"/>
                      <a:pt x="179928" y="150813"/>
                      <a:pt x="184010" y="150813"/>
                    </a:cubicBezTo>
                    <a:cubicBezTo>
                      <a:pt x="188092" y="150813"/>
                      <a:pt x="188092" y="144463"/>
                      <a:pt x="188092" y="141923"/>
                    </a:cubicBezTo>
                    <a:cubicBezTo>
                      <a:pt x="188092" y="138113"/>
                      <a:pt x="188092" y="131763"/>
                      <a:pt x="184010" y="131763"/>
                    </a:cubicBezTo>
                    <a:close/>
                    <a:moveTo>
                      <a:pt x="141147" y="131763"/>
                    </a:moveTo>
                    <a:cubicBezTo>
                      <a:pt x="138425" y="131763"/>
                      <a:pt x="135704" y="135573"/>
                      <a:pt x="135704" y="141923"/>
                    </a:cubicBezTo>
                    <a:cubicBezTo>
                      <a:pt x="135704" y="147003"/>
                      <a:pt x="138425" y="150813"/>
                      <a:pt x="141147" y="150813"/>
                    </a:cubicBezTo>
                    <a:cubicBezTo>
                      <a:pt x="145229" y="150813"/>
                      <a:pt x="145229" y="144463"/>
                      <a:pt x="145229" y="141923"/>
                    </a:cubicBezTo>
                    <a:cubicBezTo>
                      <a:pt x="145229" y="138113"/>
                      <a:pt x="145229" y="131763"/>
                      <a:pt x="141147" y="131763"/>
                    </a:cubicBezTo>
                    <a:close/>
                    <a:moveTo>
                      <a:pt x="96811" y="131763"/>
                    </a:moveTo>
                    <a:cubicBezTo>
                      <a:pt x="95488" y="131763"/>
                      <a:pt x="94165" y="132822"/>
                      <a:pt x="92842" y="134938"/>
                    </a:cubicBezTo>
                    <a:cubicBezTo>
                      <a:pt x="95488" y="134938"/>
                      <a:pt x="98134" y="134938"/>
                      <a:pt x="100780" y="134938"/>
                    </a:cubicBezTo>
                    <a:cubicBezTo>
                      <a:pt x="100780" y="132822"/>
                      <a:pt x="99457" y="131763"/>
                      <a:pt x="96811" y="131763"/>
                    </a:cubicBezTo>
                    <a:close/>
                    <a:moveTo>
                      <a:pt x="225310" y="127000"/>
                    </a:moveTo>
                    <a:cubicBezTo>
                      <a:pt x="226721" y="127000"/>
                      <a:pt x="226721" y="127000"/>
                      <a:pt x="226721" y="127000"/>
                    </a:cubicBezTo>
                    <a:cubicBezTo>
                      <a:pt x="226721" y="127000"/>
                      <a:pt x="226721" y="127000"/>
                      <a:pt x="229543" y="127000"/>
                    </a:cubicBezTo>
                    <a:cubicBezTo>
                      <a:pt x="230954" y="127000"/>
                      <a:pt x="230954" y="127000"/>
                      <a:pt x="230954" y="127000"/>
                    </a:cubicBezTo>
                    <a:cubicBezTo>
                      <a:pt x="230954" y="127000"/>
                      <a:pt x="230954" y="127000"/>
                      <a:pt x="230954" y="155792"/>
                    </a:cubicBezTo>
                    <a:cubicBezTo>
                      <a:pt x="230954" y="155792"/>
                      <a:pt x="230954" y="157163"/>
                      <a:pt x="229543" y="157163"/>
                    </a:cubicBezTo>
                    <a:cubicBezTo>
                      <a:pt x="229543" y="157163"/>
                      <a:pt x="229543" y="157163"/>
                      <a:pt x="225310" y="157163"/>
                    </a:cubicBezTo>
                    <a:cubicBezTo>
                      <a:pt x="225310" y="157163"/>
                      <a:pt x="225310" y="155792"/>
                      <a:pt x="225310" y="155792"/>
                    </a:cubicBezTo>
                    <a:cubicBezTo>
                      <a:pt x="225310" y="155792"/>
                      <a:pt x="225310" y="155792"/>
                      <a:pt x="225310" y="132484"/>
                    </a:cubicBezTo>
                    <a:cubicBezTo>
                      <a:pt x="225310" y="132484"/>
                      <a:pt x="225310" y="132484"/>
                      <a:pt x="221076" y="133855"/>
                    </a:cubicBezTo>
                    <a:cubicBezTo>
                      <a:pt x="221076" y="135227"/>
                      <a:pt x="221076" y="135227"/>
                      <a:pt x="221076" y="135227"/>
                    </a:cubicBezTo>
                    <a:cubicBezTo>
                      <a:pt x="219665" y="133855"/>
                      <a:pt x="219665" y="133855"/>
                      <a:pt x="219665" y="133855"/>
                    </a:cubicBezTo>
                    <a:cubicBezTo>
                      <a:pt x="219665" y="133855"/>
                      <a:pt x="219665" y="133855"/>
                      <a:pt x="219665" y="131113"/>
                    </a:cubicBezTo>
                    <a:cubicBezTo>
                      <a:pt x="218254" y="131113"/>
                      <a:pt x="219665" y="129742"/>
                      <a:pt x="219665" y="129742"/>
                    </a:cubicBezTo>
                    <a:cubicBezTo>
                      <a:pt x="219665" y="129742"/>
                      <a:pt x="219665" y="129742"/>
                      <a:pt x="225310" y="127000"/>
                    </a:cubicBezTo>
                    <a:close/>
                    <a:moveTo>
                      <a:pt x="203791" y="127000"/>
                    </a:moveTo>
                    <a:cubicBezTo>
                      <a:pt x="203791" y="127000"/>
                      <a:pt x="203791" y="127000"/>
                      <a:pt x="207495" y="127000"/>
                    </a:cubicBezTo>
                    <a:cubicBezTo>
                      <a:pt x="207495" y="127000"/>
                      <a:pt x="208730" y="127000"/>
                      <a:pt x="208730" y="127000"/>
                    </a:cubicBezTo>
                    <a:cubicBezTo>
                      <a:pt x="208730" y="127000"/>
                      <a:pt x="208730" y="127000"/>
                      <a:pt x="208730" y="155792"/>
                    </a:cubicBezTo>
                    <a:cubicBezTo>
                      <a:pt x="208730" y="155792"/>
                      <a:pt x="207495" y="157163"/>
                      <a:pt x="207495" y="157163"/>
                    </a:cubicBezTo>
                    <a:cubicBezTo>
                      <a:pt x="207495" y="157163"/>
                      <a:pt x="207495" y="157163"/>
                      <a:pt x="203791" y="157163"/>
                    </a:cubicBezTo>
                    <a:cubicBezTo>
                      <a:pt x="203791" y="157163"/>
                      <a:pt x="202556" y="155792"/>
                      <a:pt x="202556" y="155792"/>
                    </a:cubicBezTo>
                    <a:cubicBezTo>
                      <a:pt x="202556" y="155792"/>
                      <a:pt x="202556" y="155792"/>
                      <a:pt x="202556" y="132484"/>
                    </a:cubicBezTo>
                    <a:cubicBezTo>
                      <a:pt x="202556" y="132484"/>
                      <a:pt x="202556" y="132484"/>
                      <a:pt x="200086" y="133855"/>
                    </a:cubicBezTo>
                    <a:cubicBezTo>
                      <a:pt x="200086" y="135227"/>
                      <a:pt x="198852" y="135227"/>
                      <a:pt x="198852" y="135227"/>
                    </a:cubicBezTo>
                    <a:cubicBezTo>
                      <a:pt x="198852" y="133855"/>
                      <a:pt x="198852" y="133855"/>
                      <a:pt x="198852" y="133855"/>
                    </a:cubicBezTo>
                    <a:cubicBezTo>
                      <a:pt x="198852" y="133855"/>
                      <a:pt x="198852" y="133855"/>
                      <a:pt x="197617" y="131113"/>
                    </a:cubicBezTo>
                    <a:cubicBezTo>
                      <a:pt x="197617" y="131113"/>
                      <a:pt x="197617" y="129742"/>
                      <a:pt x="198852" y="129742"/>
                    </a:cubicBezTo>
                    <a:cubicBezTo>
                      <a:pt x="198852" y="129742"/>
                      <a:pt x="198852" y="129742"/>
                      <a:pt x="203791" y="127000"/>
                    </a:cubicBezTo>
                    <a:close/>
                    <a:moveTo>
                      <a:pt x="183964" y="127000"/>
                    </a:moveTo>
                    <a:cubicBezTo>
                      <a:pt x="189044" y="127000"/>
                      <a:pt x="192854" y="132246"/>
                      <a:pt x="192854" y="141426"/>
                    </a:cubicBezTo>
                    <a:cubicBezTo>
                      <a:pt x="192854" y="151918"/>
                      <a:pt x="189044" y="157163"/>
                      <a:pt x="182694" y="157163"/>
                    </a:cubicBezTo>
                    <a:cubicBezTo>
                      <a:pt x="177614" y="157163"/>
                      <a:pt x="173804" y="151918"/>
                      <a:pt x="173804" y="142737"/>
                    </a:cubicBezTo>
                    <a:cubicBezTo>
                      <a:pt x="173804" y="133557"/>
                      <a:pt x="177614" y="127000"/>
                      <a:pt x="183964" y="127000"/>
                    </a:cubicBezTo>
                    <a:close/>
                    <a:moveTo>
                      <a:pt x="161699" y="127000"/>
                    </a:moveTo>
                    <a:cubicBezTo>
                      <a:pt x="161699" y="127000"/>
                      <a:pt x="161699" y="127000"/>
                      <a:pt x="164478" y="127000"/>
                    </a:cubicBezTo>
                    <a:cubicBezTo>
                      <a:pt x="165867" y="127000"/>
                      <a:pt x="165867" y="127000"/>
                      <a:pt x="165867" y="127000"/>
                    </a:cubicBezTo>
                    <a:cubicBezTo>
                      <a:pt x="165867" y="127000"/>
                      <a:pt x="165867" y="127000"/>
                      <a:pt x="165867" y="155792"/>
                    </a:cubicBezTo>
                    <a:cubicBezTo>
                      <a:pt x="165867" y="155792"/>
                      <a:pt x="165867" y="157163"/>
                      <a:pt x="164478" y="157163"/>
                    </a:cubicBezTo>
                    <a:cubicBezTo>
                      <a:pt x="164478" y="157163"/>
                      <a:pt x="164478" y="157163"/>
                      <a:pt x="161699" y="157163"/>
                    </a:cubicBezTo>
                    <a:cubicBezTo>
                      <a:pt x="160310" y="157163"/>
                      <a:pt x="160310" y="155792"/>
                      <a:pt x="160310" y="155792"/>
                    </a:cubicBezTo>
                    <a:cubicBezTo>
                      <a:pt x="160310" y="155792"/>
                      <a:pt x="160310" y="155792"/>
                      <a:pt x="160310" y="132484"/>
                    </a:cubicBezTo>
                    <a:cubicBezTo>
                      <a:pt x="160310" y="132484"/>
                      <a:pt x="160310" y="132484"/>
                      <a:pt x="156143" y="133855"/>
                    </a:cubicBezTo>
                    <a:cubicBezTo>
                      <a:pt x="156143" y="135227"/>
                      <a:pt x="156143" y="135227"/>
                      <a:pt x="156143" y="135227"/>
                    </a:cubicBezTo>
                    <a:cubicBezTo>
                      <a:pt x="154754" y="133855"/>
                      <a:pt x="154754" y="133855"/>
                      <a:pt x="154754" y="133855"/>
                    </a:cubicBezTo>
                    <a:cubicBezTo>
                      <a:pt x="154754" y="133855"/>
                      <a:pt x="154754" y="133855"/>
                      <a:pt x="154754" y="131113"/>
                    </a:cubicBezTo>
                    <a:cubicBezTo>
                      <a:pt x="154754" y="131113"/>
                      <a:pt x="154754" y="129742"/>
                      <a:pt x="154754" y="129742"/>
                    </a:cubicBezTo>
                    <a:cubicBezTo>
                      <a:pt x="154754" y="129742"/>
                      <a:pt x="154754" y="129742"/>
                      <a:pt x="161699" y="127000"/>
                    </a:cubicBezTo>
                    <a:close/>
                    <a:moveTo>
                      <a:pt x="141261" y="127000"/>
                    </a:moveTo>
                    <a:cubicBezTo>
                      <a:pt x="147710" y="127000"/>
                      <a:pt x="151580" y="132246"/>
                      <a:pt x="151580" y="141426"/>
                    </a:cubicBezTo>
                    <a:cubicBezTo>
                      <a:pt x="151580" y="151918"/>
                      <a:pt x="147710" y="157163"/>
                      <a:pt x="141261" y="157163"/>
                    </a:cubicBezTo>
                    <a:cubicBezTo>
                      <a:pt x="134811" y="157163"/>
                      <a:pt x="130942" y="151918"/>
                      <a:pt x="130942" y="142737"/>
                    </a:cubicBezTo>
                    <a:cubicBezTo>
                      <a:pt x="130942" y="133557"/>
                      <a:pt x="134811" y="127000"/>
                      <a:pt x="141261" y="127000"/>
                    </a:cubicBezTo>
                    <a:close/>
                    <a:moveTo>
                      <a:pt x="247736" y="80963"/>
                    </a:moveTo>
                    <a:cubicBezTo>
                      <a:pt x="245015" y="80963"/>
                      <a:pt x="243654" y="85091"/>
                      <a:pt x="243654" y="91970"/>
                    </a:cubicBezTo>
                    <a:cubicBezTo>
                      <a:pt x="243654" y="97474"/>
                      <a:pt x="245015" y="101601"/>
                      <a:pt x="247736" y="101601"/>
                    </a:cubicBezTo>
                    <a:cubicBezTo>
                      <a:pt x="251818" y="101601"/>
                      <a:pt x="253179" y="94722"/>
                      <a:pt x="253179" y="90594"/>
                    </a:cubicBezTo>
                    <a:cubicBezTo>
                      <a:pt x="253179" y="87843"/>
                      <a:pt x="251818" y="80963"/>
                      <a:pt x="247736" y="80963"/>
                    </a:cubicBezTo>
                    <a:close/>
                    <a:moveTo>
                      <a:pt x="205328" y="80963"/>
                    </a:moveTo>
                    <a:cubicBezTo>
                      <a:pt x="203060" y="80963"/>
                      <a:pt x="200792" y="85091"/>
                      <a:pt x="200792" y="91970"/>
                    </a:cubicBezTo>
                    <a:cubicBezTo>
                      <a:pt x="200792" y="97474"/>
                      <a:pt x="203060" y="101601"/>
                      <a:pt x="205328" y="101601"/>
                    </a:cubicBezTo>
                    <a:cubicBezTo>
                      <a:pt x="208730" y="101601"/>
                      <a:pt x="208730" y="94722"/>
                      <a:pt x="208730" y="90594"/>
                    </a:cubicBezTo>
                    <a:cubicBezTo>
                      <a:pt x="208730" y="87843"/>
                      <a:pt x="208730" y="80963"/>
                      <a:pt x="205328" y="80963"/>
                    </a:cubicBezTo>
                    <a:close/>
                    <a:moveTo>
                      <a:pt x="184010" y="80963"/>
                    </a:moveTo>
                    <a:cubicBezTo>
                      <a:pt x="179928" y="80963"/>
                      <a:pt x="178567" y="85091"/>
                      <a:pt x="178567" y="91970"/>
                    </a:cubicBezTo>
                    <a:cubicBezTo>
                      <a:pt x="178567" y="97474"/>
                      <a:pt x="179928" y="101601"/>
                      <a:pt x="184010" y="101601"/>
                    </a:cubicBezTo>
                    <a:cubicBezTo>
                      <a:pt x="188092" y="101601"/>
                      <a:pt x="188092" y="94722"/>
                      <a:pt x="188092" y="90594"/>
                    </a:cubicBezTo>
                    <a:cubicBezTo>
                      <a:pt x="188092" y="87843"/>
                      <a:pt x="188092" y="80963"/>
                      <a:pt x="184010" y="80963"/>
                    </a:cubicBezTo>
                    <a:close/>
                    <a:moveTo>
                      <a:pt x="162011" y="80963"/>
                    </a:moveTo>
                    <a:cubicBezTo>
                      <a:pt x="159290" y="80963"/>
                      <a:pt x="157929" y="85091"/>
                      <a:pt x="157929" y="91970"/>
                    </a:cubicBezTo>
                    <a:cubicBezTo>
                      <a:pt x="157929" y="97474"/>
                      <a:pt x="159290" y="101601"/>
                      <a:pt x="162011" y="101601"/>
                    </a:cubicBezTo>
                    <a:cubicBezTo>
                      <a:pt x="166093" y="101601"/>
                      <a:pt x="167454" y="94722"/>
                      <a:pt x="167454" y="90594"/>
                    </a:cubicBezTo>
                    <a:cubicBezTo>
                      <a:pt x="167454" y="87843"/>
                      <a:pt x="166093" y="80963"/>
                      <a:pt x="162011" y="80963"/>
                    </a:cubicBezTo>
                    <a:close/>
                    <a:moveTo>
                      <a:pt x="76173" y="80963"/>
                    </a:moveTo>
                    <a:cubicBezTo>
                      <a:pt x="73527" y="80963"/>
                      <a:pt x="72204" y="85091"/>
                      <a:pt x="72204" y="91970"/>
                    </a:cubicBezTo>
                    <a:cubicBezTo>
                      <a:pt x="72204" y="97474"/>
                      <a:pt x="73527" y="101601"/>
                      <a:pt x="76173" y="101601"/>
                    </a:cubicBezTo>
                    <a:cubicBezTo>
                      <a:pt x="80142" y="101601"/>
                      <a:pt x="80142" y="94722"/>
                      <a:pt x="80142" y="90594"/>
                    </a:cubicBezTo>
                    <a:cubicBezTo>
                      <a:pt x="80142" y="87843"/>
                      <a:pt x="80142" y="80963"/>
                      <a:pt x="76173" y="80963"/>
                    </a:cubicBezTo>
                    <a:close/>
                    <a:moveTo>
                      <a:pt x="225310" y="76200"/>
                    </a:moveTo>
                    <a:cubicBezTo>
                      <a:pt x="226721" y="76200"/>
                      <a:pt x="226721" y="76200"/>
                      <a:pt x="226721" y="76200"/>
                    </a:cubicBezTo>
                    <a:cubicBezTo>
                      <a:pt x="226721" y="76200"/>
                      <a:pt x="226721" y="76200"/>
                      <a:pt x="229543" y="76200"/>
                    </a:cubicBezTo>
                    <a:cubicBezTo>
                      <a:pt x="230954" y="76200"/>
                      <a:pt x="230954" y="77511"/>
                      <a:pt x="230954" y="77511"/>
                    </a:cubicBezTo>
                    <a:cubicBezTo>
                      <a:pt x="230954" y="77511"/>
                      <a:pt x="230954" y="77511"/>
                      <a:pt x="230954" y="105052"/>
                    </a:cubicBezTo>
                    <a:cubicBezTo>
                      <a:pt x="230954" y="105052"/>
                      <a:pt x="230954" y="106363"/>
                      <a:pt x="229543" y="106363"/>
                    </a:cubicBezTo>
                    <a:cubicBezTo>
                      <a:pt x="229543" y="106363"/>
                      <a:pt x="229543" y="106363"/>
                      <a:pt x="225310" y="106363"/>
                    </a:cubicBezTo>
                    <a:cubicBezTo>
                      <a:pt x="225310" y="106363"/>
                      <a:pt x="225310" y="105052"/>
                      <a:pt x="225310" y="105052"/>
                    </a:cubicBezTo>
                    <a:cubicBezTo>
                      <a:pt x="225310" y="105052"/>
                      <a:pt x="225310" y="105052"/>
                      <a:pt x="225310" y="82757"/>
                    </a:cubicBezTo>
                    <a:cubicBezTo>
                      <a:pt x="225310" y="82757"/>
                      <a:pt x="225310" y="82757"/>
                      <a:pt x="221076" y="84069"/>
                    </a:cubicBezTo>
                    <a:cubicBezTo>
                      <a:pt x="219665" y="84069"/>
                      <a:pt x="219665" y="84069"/>
                      <a:pt x="219665" y="84069"/>
                    </a:cubicBezTo>
                    <a:cubicBezTo>
                      <a:pt x="219665" y="84069"/>
                      <a:pt x="219665" y="84069"/>
                      <a:pt x="219665" y="81446"/>
                    </a:cubicBezTo>
                    <a:cubicBezTo>
                      <a:pt x="218254" y="80134"/>
                      <a:pt x="219665" y="80134"/>
                      <a:pt x="219665" y="80134"/>
                    </a:cubicBezTo>
                    <a:cubicBezTo>
                      <a:pt x="219665" y="80134"/>
                      <a:pt x="219665" y="80134"/>
                      <a:pt x="225310" y="76200"/>
                    </a:cubicBezTo>
                    <a:close/>
                    <a:moveTo>
                      <a:pt x="205555" y="76200"/>
                    </a:moveTo>
                    <a:cubicBezTo>
                      <a:pt x="212500" y="76200"/>
                      <a:pt x="216667" y="81446"/>
                      <a:pt x="216667" y="90626"/>
                    </a:cubicBezTo>
                    <a:cubicBezTo>
                      <a:pt x="216667" y="101118"/>
                      <a:pt x="212500" y="106363"/>
                      <a:pt x="205555" y="106363"/>
                    </a:cubicBezTo>
                    <a:cubicBezTo>
                      <a:pt x="198609" y="106363"/>
                      <a:pt x="194442" y="101118"/>
                      <a:pt x="194442" y="91937"/>
                    </a:cubicBezTo>
                    <a:cubicBezTo>
                      <a:pt x="194442" y="81446"/>
                      <a:pt x="198609" y="76200"/>
                      <a:pt x="205555" y="76200"/>
                    </a:cubicBezTo>
                    <a:close/>
                    <a:moveTo>
                      <a:pt x="183964" y="76200"/>
                    </a:moveTo>
                    <a:cubicBezTo>
                      <a:pt x="189044" y="76200"/>
                      <a:pt x="192854" y="81446"/>
                      <a:pt x="192854" y="90626"/>
                    </a:cubicBezTo>
                    <a:cubicBezTo>
                      <a:pt x="192854" y="101118"/>
                      <a:pt x="189044" y="106363"/>
                      <a:pt x="182694" y="106363"/>
                    </a:cubicBezTo>
                    <a:cubicBezTo>
                      <a:pt x="177614" y="106363"/>
                      <a:pt x="173804" y="101118"/>
                      <a:pt x="173804" y="91937"/>
                    </a:cubicBezTo>
                    <a:cubicBezTo>
                      <a:pt x="173804" y="81446"/>
                      <a:pt x="177614" y="76200"/>
                      <a:pt x="183964" y="76200"/>
                    </a:cubicBezTo>
                    <a:close/>
                    <a:moveTo>
                      <a:pt x="161898" y="76200"/>
                    </a:moveTo>
                    <a:cubicBezTo>
                      <a:pt x="168347" y="76200"/>
                      <a:pt x="172217" y="81446"/>
                      <a:pt x="172217" y="90626"/>
                    </a:cubicBezTo>
                    <a:cubicBezTo>
                      <a:pt x="172217" y="101118"/>
                      <a:pt x="168347" y="106363"/>
                      <a:pt x="161898" y="106363"/>
                    </a:cubicBezTo>
                    <a:cubicBezTo>
                      <a:pt x="155448" y="106363"/>
                      <a:pt x="152869" y="101118"/>
                      <a:pt x="151579" y="91937"/>
                    </a:cubicBezTo>
                    <a:cubicBezTo>
                      <a:pt x="151579" y="81446"/>
                      <a:pt x="156738" y="76200"/>
                      <a:pt x="161898" y="76200"/>
                    </a:cubicBezTo>
                    <a:close/>
                    <a:moveTo>
                      <a:pt x="139584" y="76200"/>
                    </a:moveTo>
                    <a:cubicBezTo>
                      <a:pt x="139584" y="76200"/>
                      <a:pt x="139584" y="76200"/>
                      <a:pt x="140996" y="76200"/>
                    </a:cubicBezTo>
                    <a:cubicBezTo>
                      <a:pt x="140996" y="76200"/>
                      <a:pt x="140996" y="76200"/>
                      <a:pt x="143818" y="76200"/>
                    </a:cubicBezTo>
                    <a:cubicBezTo>
                      <a:pt x="143818" y="76200"/>
                      <a:pt x="145229" y="77511"/>
                      <a:pt x="145229" y="77511"/>
                    </a:cubicBezTo>
                    <a:cubicBezTo>
                      <a:pt x="145229" y="77511"/>
                      <a:pt x="145229" y="77511"/>
                      <a:pt x="145229" y="105052"/>
                    </a:cubicBezTo>
                    <a:cubicBezTo>
                      <a:pt x="145229" y="105052"/>
                      <a:pt x="143818" y="106363"/>
                      <a:pt x="143818" y="106363"/>
                    </a:cubicBezTo>
                    <a:cubicBezTo>
                      <a:pt x="143818" y="106363"/>
                      <a:pt x="143818" y="106363"/>
                      <a:pt x="139584" y="106363"/>
                    </a:cubicBezTo>
                    <a:cubicBezTo>
                      <a:pt x="139584" y="106363"/>
                      <a:pt x="139584" y="105052"/>
                      <a:pt x="139584" y="105052"/>
                    </a:cubicBezTo>
                    <a:cubicBezTo>
                      <a:pt x="139584" y="105052"/>
                      <a:pt x="139584" y="105052"/>
                      <a:pt x="139584" y="82757"/>
                    </a:cubicBezTo>
                    <a:cubicBezTo>
                      <a:pt x="139584" y="82757"/>
                      <a:pt x="139584" y="82757"/>
                      <a:pt x="135351" y="84069"/>
                    </a:cubicBezTo>
                    <a:cubicBezTo>
                      <a:pt x="135351" y="84069"/>
                      <a:pt x="135351" y="84069"/>
                      <a:pt x="133940" y="84069"/>
                    </a:cubicBezTo>
                    <a:lnTo>
                      <a:pt x="132529" y="81446"/>
                    </a:lnTo>
                    <a:cubicBezTo>
                      <a:pt x="132529" y="80134"/>
                      <a:pt x="132529" y="80134"/>
                      <a:pt x="133940" y="80134"/>
                    </a:cubicBezTo>
                    <a:cubicBezTo>
                      <a:pt x="133940" y="80134"/>
                      <a:pt x="133940" y="80134"/>
                      <a:pt x="139584" y="76200"/>
                    </a:cubicBezTo>
                    <a:close/>
                    <a:moveTo>
                      <a:pt x="118837" y="76200"/>
                    </a:moveTo>
                    <a:cubicBezTo>
                      <a:pt x="118837" y="76200"/>
                      <a:pt x="118837" y="76200"/>
                      <a:pt x="123005" y="76200"/>
                    </a:cubicBezTo>
                    <a:cubicBezTo>
                      <a:pt x="123005" y="76200"/>
                      <a:pt x="123005" y="77511"/>
                      <a:pt x="123005" y="77511"/>
                    </a:cubicBezTo>
                    <a:cubicBezTo>
                      <a:pt x="123005" y="77511"/>
                      <a:pt x="123005" y="77511"/>
                      <a:pt x="123005" y="105052"/>
                    </a:cubicBezTo>
                    <a:cubicBezTo>
                      <a:pt x="123005" y="105052"/>
                      <a:pt x="123005" y="106363"/>
                      <a:pt x="123005" y="106363"/>
                    </a:cubicBezTo>
                    <a:cubicBezTo>
                      <a:pt x="123005" y="106363"/>
                      <a:pt x="123005" y="106363"/>
                      <a:pt x="118837" y="106363"/>
                    </a:cubicBezTo>
                    <a:cubicBezTo>
                      <a:pt x="118837" y="106363"/>
                      <a:pt x="117448" y="105052"/>
                      <a:pt x="117448" y="105052"/>
                    </a:cubicBezTo>
                    <a:cubicBezTo>
                      <a:pt x="117448" y="105052"/>
                      <a:pt x="117448" y="105052"/>
                      <a:pt x="117448" y="82757"/>
                    </a:cubicBezTo>
                    <a:cubicBezTo>
                      <a:pt x="117448" y="82757"/>
                      <a:pt x="117448" y="82757"/>
                      <a:pt x="114670" y="84069"/>
                    </a:cubicBezTo>
                    <a:cubicBezTo>
                      <a:pt x="113281" y="84069"/>
                      <a:pt x="113281" y="84069"/>
                      <a:pt x="113281" y="84069"/>
                    </a:cubicBezTo>
                    <a:cubicBezTo>
                      <a:pt x="113281" y="84069"/>
                      <a:pt x="113281" y="84069"/>
                      <a:pt x="111892" y="81446"/>
                    </a:cubicBezTo>
                    <a:cubicBezTo>
                      <a:pt x="111892" y="80134"/>
                      <a:pt x="111892" y="80134"/>
                      <a:pt x="111892" y="80134"/>
                    </a:cubicBezTo>
                    <a:cubicBezTo>
                      <a:pt x="111892" y="80134"/>
                      <a:pt x="111892" y="80134"/>
                      <a:pt x="118837" y="76200"/>
                    </a:cubicBezTo>
                    <a:close/>
                    <a:moveTo>
                      <a:pt x="97207" y="76200"/>
                    </a:moveTo>
                    <a:cubicBezTo>
                      <a:pt x="97207" y="76200"/>
                      <a:pt x="97207" y="76200"/>
                      <a:pt x="99588" y="76200"/>
                    </a:cubicBezTo>
                    <a:cubicBezTo>
                      <a:pt x="100779" y="76200"/>
                      <a:pt x="100779" y="77511"/>
                      <a:pt x="100779" y="77511"/>
                    </a:cubicBezTo>
                    <a:cubicBezTo>
                      <a:pt x="100779" y="77511"/>
                      <a:pt x="100779" y="77511"/>
                      <a:pt x="100779" y="105052"/>
                    </a:cubicBezTo>
                    <a:cubicBezTo>
                      <a:pt x="100779" y="105052"/>
                      <a:pt x="100779" y="106363"/>
                      <a:pt x="99588" y="106363"/>
                    </a:cubicBezTo>
                    <a:cubicBezTo>
                      <a:pt x="99588" y="106363"/>
                      <a:pt x="99588" y="106363"/>
                      <a:pt x="97207" y="106363"/>
                    </a:cubicBezTo>
                    <a:cubicBezTo>
                      <a:pt x="96016" y="106363"/>
                      <a:pt x="96016" y="105052"/>
                      <a:pt x="96016" y="105052"/>
                    </a:cubicBezTo>
                    <a:cubicBezTo>
                      <a:pt x="96016" y="105052"/>
                      <a:pt x="96016" y="105052"/>
                      <a:pt x="96016" y="82757"/>
                    </a:cubicBezTo>
                    <a:cubicBezTo>
                      <a:pt x="96016" y="82757"/>
                      <a:pt x="96016" y="82757"/>
                      <a:pt x="92444" y="84069"/>
                    </a:cubicBezTo>
                    <a:cubicBezTo>
                      <a:pt x="91254" y="84069"/>
                      <a:pt x="91254" y="84069"/>
                      <a:pt x="91254" y="84069"/>
                    </a:cubicBezTo>
                    <a:cubicBezTo>
                      <a:pt x="91254" y="84069"/>
                      <a:pt x="91254" y="84069"/>
                      <a:pt x="91254" y="81446"/>
                    </a:cubicBezTo>
                    <a:cubicBezTo>
                      <a:pt x="91254" y="80134"/>
                      <a:pt x="91254" y="80134"/>
                      <a:pt x="91254" y="80134"/>
                    </a:cubicBezTo>
                    <a:cubicBezTo>
                      <a:pt x="91254" y="80134"/>
                      <a:pt x="91254" y="80134"/>
                      <a:pt x="97207" y="76200"/>
                    </a:cubicBezTo>
                    <a:close/>
                    <a:moveTo>
                      <a:pt x="201926" y="36513"/>
                    </a:moveTo>
                    <a:cubicBezTo>
                      <a:pt x="200792" y="37812"/>
                      <a:pt x="200792" y="39111"/>
                      <a:pt x="200792" y="40409"/>
                    </a:cubicBezTo>
                    <a:cubicBezTo>
                      <a:pt x="200792" y="46904"/>
                      <a:pt x="203060" y="50801"/>
                      <a:pt x="205328" y="50801"/>
                    </a:cubicBezTo>
                    <a:cubicBezTo>
                      <a:pt x="208730" y="50801"/>
                      <a:pt x="208730" y="44306"/>
                      <a:pt x="208730" y="40409"/>
                    </a:cubicBezTo>
                    <a:cubicBezTo>
                      <a:pt x="208730" y="40409"/>
                      <a:pt x="208730" y="40409"/>
                      <a:pt x="208730" y="39111"/>
                    </a:cubicBezTo>
                    <a:cubicBezTo>
                      <a:pt x="206462" y="37812"/>
                      <a:pt x="204194" y="36513"/>
                      <a:pt x="201926" y="36513"/>
                    </a:cubicBezTo>
                    <a:close/>
                    <a:moveTo>
                      <a:pt x="123005" y="34925"/>
                    </a:moveTo>
                    <a:cubicBezTo>
                      <a:pt x="120737" y="34925"/>
                      <a:pt x="118469" y="36248"/>
                      <a:pt x="116201" y="37571"/>
                    </a:cubicBezTo>
                    <a:cubicBezTo>
                      <a:pt x="116201" y="38894"/>
                      <a:pt x="115067" y="38894"/>
                      <a:pt x="115067" y="38894"/>
                    </a:cubicBezTo>
                    <a:cubicBezTo>
                      <a:pt x="115067" y="38894"/>
                      <a:pt x="115067" y="40216"/>
                      <a:pt x="115067" y="40216"/>
                    </a:cubicBezTo>
                    <a:cubicBezTo>
                      <a:pt x="115067" y="46831"/>
                      <a:pt x="116201" y="50800"/>
                      <a:pt x="119603" y="50800"/>
                    </a:cubicBezTo>
                    <a:cubicBezTo>
                      <a:pt x="123005" y="50800"/>
                      <a:pt x="123005" y="44185"/>
                      <a:pt x="123005" y="40216"/>
                    </a:cubicBezTo>
                    <a:cubicBezTo>
                      <a:pt x="123005" y="38894"/>
                      <a:pt x="123005" y="36248"/>
                      <a:pt x="123005" y="34925"/>
                    </a:cubicBezTo>
                    <a:close/>
                    <a:moveTo>
                      <a:pt x="162011" y="31750"/>
                    </a:moveTo>
                    <a:cubicBezTo>
                      <a:pt x="159290" y="31750"/>
                      <a:pt x="157929" y="35560"/>
                      <a:pt x="157929" y="40640"/>
                    </a:cubicBezTo>
                    <a:cubicBezTo>
                      <a:pt x="157929" y="46990"/>
                      <a:pt x="159290" y="50800"/>
                      <a:pt x="162011" y="50800"/>
                    </a:cubicBezTo>
                    <a:cubicBezTo>
                      <a:pt x="166093" y="50800"/>
                      <a:pt x="167454" y="44450"/>
                      <a:pt x="167454" y="40640"/>
                    </a:cubicBezTo>
                    <a:cubicBezTo>
                      <a:pt x="167454" y="36830"/>
                      <a:pt x="166093" y="31750"/>
                      <a:pt x="162011" y="31750"/>
                    </a:cubicBezTo>
                    <a:close/>
                    <a:moveTo>
                      <a:pt x="144703" y="28575"/>
                    </a:moveTo>
                    <a:cubicBezTo>
                      <a:pt x="144703" y="28575"/>
                      <a:pt x="144703" y="28575"/>
                      <a:pt x="144703" y="55075"/>
                    </a:cubicBezTo>
                    <a:cubicBezTo>
                      <a:pt x="144703" y="55075"/>
                      <a:pt x="143389" y="55075"/>
                      <a:pt x="143389" y="55075"/>
                    </a:cubicBezTo>
                    <a:cubicBezTo>
                      <a:pt x="143389" y="55075"/>
                      <a:pt x="143389" y="55075"/>
                      <a:pt x="139447" y="55075"/>
                    </a:cubicBezTo>
                    <a:cubicBezTo>
                      <a:pt x="139447" y="55075"/>
                      <a:pt x="139447" y="55075"/>
                      <a:pt x="139447" y="32550"/>
                    </a:cubicBezTo>
                    <a:cubicBezTo>
                      <a:pt x="139447" y="32550"/>
                      <a:pt x="139447" y="32550"/>
                      <a:pt x="135504" y="33875"/>
                    </a:cubicBezTo>
                    <a:cubicBezTo>
                      <a:pt x="135504" y="33875"/>
                      <a:pt x="135504" y="33875"/>
                      <a:pt x="134190" y="33875"/>
                    </a:cubicBezTo>
                    <a:cubicBezTo>
                      <a:pt x="134190" y="33875"/>
                      <a:pt x="134190" y="33875"/>
                      <a:pt x="132876" y="31225"/>
                    </a:cubicBezTo>
                    <a:cubicBezTo>
                      <a:pt x="131562" y="31225"/>
                      <a:pt x="130248" y="32550"/>
                      <a:pt x="127619" y="32550"/>
                    </a:cubicBezTo>
                    <a:cubicBezTo>
                      <a:pt x="128934" y="35200"/>
                      <a:pt x="128934" y="37850"/>
                      <a:pt x="128934" y="40500"/>
                    </a:cubicBezTo>
                    <a:cubicBezTo>
                      <a:pt x="128934" y="51100"/>
                      <a:pt x="124991" y="56400"/>
                      <a:pt x="118420" y="56400"/>
                    </a:cubicBezTo>
                    <a:cubicBezTo>
                      <a:pt x="113164" y="56400"/>
                      <a:pt x="109221" y="51100"/>
                      <a:pt x="109221" y="41825"/>
                    </a:cubicBezTo>
                    <a:cubicBezTo>
                      <a:pt x="106593" y="43150"/>
                      <a:pt x="103964" y="44475"/>
                      <a:pt x="101336" y="47125"/>
                    </a:cubicBezTo>
                    <a:cubicBezTo>
                      <a:pt x="101336" y="47125"/>
                      <a:pt x="101336" y="47125"/>
                      <a:pt x="101336" y="55075"/>
                    </a:cubicBezTo>
                    <a:cubicBezTo>
                      <a:pt x="101336" y="55075"/>
                      <a:pt x="101336" y="55075"/>
                      <a:pt x="100022" y="55075"/>
                    </a:cubicBezTo>
                    <a:cubicBezTo>
                      <a:pt x="100022" y="55075"/>
                      <a:pt x="100022" y="55075"/>
                      <a:pt x="97394" y="55075"/>
                    </a:cubicBezTo>
                    <a:cubicBezTo>
                      <a:pt x="96080" y="55075"/>
                      <a:pt x="96080" y="55075"/>
                      <a:pt x="96080" y="55075"/>
                    </a:cubicBezTo>
                    <a:cubicBezTo>
                      <a:pt x="96080" y="55075"/>
                      <a:pt x="96080" y="55075"/>
                      <a:pt x="96080" y="49775"/>
                    </a:cubicBezTo>
                    <a:cubicBezTo>
                      <a:pt x="85566" y="57725"/>
                      <a:pt x="77681" y="65675"/>
                      <a:pt x="72425" y="77600"/>
                    </a:cubicBezTo>
                    <a:cubicBezTo>
                      <a:pt x="73739" y="76275"/>
                      <a:pt x="75053" y="76275"/>
                      <a:pt x="76367" y="76275"/>
                    </a:cubicBezTo>
                    <a:cubicBezTo>
                      <a:pt x="82938" y="76275"/>
                      <a:pt x="86880" y="81575"/>
                      <a:pt x="86880" y="90850"/>
                    </a:cubicBezTo>
                    <a:cubicBezTo>
                      <a:pt x="86880" y="101450"/>
                      <a:pt x="82938" y="106750"/>
                      <a:pt x="76367" y="106750"/>
                    </a:cubicBezTo>
                    <a:cubicBezTo>
                      <a:pt x="71111" y="106750"/>
                      <a:pt x="68482" y="102775"/>
                      <a:pt x="67168" y="97475"/>
                    </a:cubicBezTo>
                    <a:cubicBezTo>
                      <a:pt x="65854" y="106750"/>
                      <a:pt x="69796" y="120000"/>
                      <a:pt x="75053" y="127950"/>
                    </a:cubicBezTo>
                    <a:cubicBezTo>
                      <a:pt x="75053" y="127950"/>
                      <a:pt x="76367" y="127950"/>
                      <a:pt x="76367" y="127950"/>
                    </a:cubicBezTo>
                    <a:cubicBezTo>
                      <a:pt x="76367" y="127950"/>
                      <a:pt x="76367" y="127950"/>
                      <a:pt x="78995" y="127950"/>
                    </a:cubicBezTo>
                    <a:cubicBezTo>
                      <a:pt x="78995" y="127950"/>
                      <a:pt x="80310" y="127950"/>
                      <a:pt x="80310" y="127950"/>
                    </a:cubicBezTo>
                    <a:cubicBezTo>
                      <a:pt x="80310" y="127950"/>
                      <a:pt x="80310" y="127950"/>
                      <a:pt x="80310" y="133250"/>
                    </a:cubicBezTo>
                    <a:cubicBezTo>
                      <a:pt x="82938" y="134575"/>
                      <a:pt x="85566" y="135900"/>
                      <a:pt x="88195" y="135900"/>
                    </a:cubicBezTo>
                    <a:cubicBezTo>
                      <a:pt x="89509" y="130600"/>
                      <a:pt x="93451" y="126625"/>
                      <a:pt x="97394" y="126625"/>
                    </a:cubicBezTo>
                    <a:cubicBezTo>
                      <a:pt x="102650" y="126625"/>
                      <a:pt x="106593" y="130600"/>
                      <a:pt x="107907" y="135900"/>
                    </a:cubicBezTo>
                    <a:cubicBezTo>
                      <a:pt x="110535" y="137225"/>
                      <a:pt x="113164" y="138550"/>
                      <a:pt x="114478" y="145175"/>
                    </a:cubicBezTo>
                    <a:cubicBezTo>
                      <a:pt x="115792" y="147825"/>
                      <a:pt x="115792" y="150475"/>
                      <a:pt x="117106" y="151800"/>
                    </a:cubicBezTo>
                    <a:cubicBezTo>
                      <a:pt x="117106" y="151800"/>
                      <a:pt x="117106" y="151800"/>
                      <a:pt x="117106" y="133250"/>
                    </a:cubicBezTo>
                    <a:cubicBezTo>
                      <a:pt x="117106" y="133250"/>
                      <a:pt x="117106" y="133250"/>
                      <a:pt x="114478" y="134575"/>
                    </a:cubicBezTo>
                    <a:cubicBezTo>
                      <a:pt x="113164" y="135900"/>
                      <a:pt x="113164" y="135900"/>
                      <a:pt x="113164" y="135900"/>
                    </a:cubicBezTo>
                    <a:cubicBezTo>
                      <a:pt x="113164" y="134575"/>
                      <a:pt x="113164" y="134575"/>
                      <a:pt x="113164" y="134575"/>
                    </a:cubicBezTo>
                    <a:cubicBezTo>
                      <a:pt x="113164" y="134575"/>
                      <a:pt x="113164" y="134575"/>
                      <a:pt x="111849" y="131925"/>
                    </a:cubicBezTo>
                    <a:cubicBezTo>
                      <a:pt x="111849" y="131925"/>
                      <a:pt x="111849" y="130600"/>
                      <a:pt x="111849" y="130600"/>
                    </a:cubicBezTo>
                    <a:cubicBezTo>
                      <a:pt x="111849" y="130600"/>
                      <a:pt x="111849" y="130600"/>
                      <a:pt x="118420" y="127950"/>
                    </a:cubicBezTo>
                    <a:cubicBezTo>
                      <a:pt x="118420" y="127950"/>
                      <a:pt x="118420" y="127950"/>
                      <a:pt x="122363" y="127950"/>
                    </a:cubicBezTo>
                    <a:cubicBezTo>
                      <a:pt x="122363" y="127950"/>
                      <a:pt x="122363" y="127950"/>
                      <a:pt x="122363" y="155775"/>
                    </a:cubicBezTo>
                    <a:cubicBezTo>
                      <a:pt x="122363" y="155775"/>
                      <a:pt x="122363" y="157100"/>
                      <a:pt x="122363" y="157100"/>
                    </a:cubicBezTo>
                    <a:cubicBezTo>
                      <a:pt x="122363" y="157100"/>
                      <a:pt x="122363" y="157100"/>
                      <a:pt x="121049" y="157100"/>
                    </a:cubicBezTo>
                    <a:cubicBezTo>
                      <a:pt x="123677" y="159750"/>
                      <a:pt x="128934" y="161075"/>
                      <a:pt x="135504" y="162400"/>
                    </a:cubicBezTo>
                    <a:cubicBezTo>
                      <a:pt x="144703" y="165050"/>
                      <a:pt x="159159" y="151800"/>
                      <a:pt x="161787" y="159750"/>
                    </a:cubicBezTo>
                    <a:cubicBezTo>
                      <a:pt x="164416" y="175650"/>
                      <a:pt x="173615" y="186250"/>
                      <a:pt x="181500" y="191550"/>
                    </a:cubicBezTo>
                    <a:cubicBezTo>
                      <a:pt x="181500" y="191550"/>
                      <a:pt x="181500" y="191550"/>
                      <a:pt x="181500" y="183600"/>
                    </a:cubicBezTo>
                    <a:cubicBezTo>
                      <a:pt x="181500" y="183600"/>
                      <a:pt x="181500" y="183600"/>
                      <a:pt x="178872" y="186250"/>
                    </a:cubicBezTo>
                    <a:cubicBezTo>
                      <a:pt x="177557" y="186250"/>
                      <a:pt x="177557" y="186250"/>
                      <a:pt x="177557" y="186250"/>
                    </a:cubicBezTo>
                    <a:cubicBezTo>
                      <a:pt x="177557" y="186250"/>
                      <a:pt x="177557" y="184925"/>
                      <a:pt x="176243" y="184925"/>
                    </a:cubicBezTo>
                    <a:cubicBezTo>
                      <a:pt x="176243" y="184925"/>
                      <a:pt x="176243" y="184925"/>
                      <a:pt x="176243" y="182275"/>
                    </a:cubicBezTo>
                    <a:cubicBezTo>
                      <a:pt x="176243" y="182275"/>
                      <a:pt x="176243" y="180950"/>
                      <a:pt x="176243" y="180950"/>
                    </a:cubicBezTo>
                    <a:cubicBezTo>
                      <a:pt x="176243" y="180950"/>
                      <a:pt x="176243" y="180950"/>
                      <a:pt x="182814" y="178300"/>
                    </a:cubicBezTo>
                    <a:cubicBezTo>
                      <a:pt x="182814" y="178300"/>
                      <a:pt x="182814" y="178300"/>
                      <a:pt x="186756" y="178300"/>
                    </a:cubicBezTo>
                    <a:cubicBezTo>
                      <a:pt x="186756" y="178300"/>
                      <a:pt x="186756" y="178300"/>
                      <a:pt x="186756" y="194200"/>
                    </a:cubicBezTo>
                    <a:cubicBezTo>
                      <a:pt x="194641" y="196850"/>
                      <a:pt x="201213" y="194200"/>
                      <a:pt x="199898" y="186250"/>
                    </a:cubicBezTo>
                    <a:cubicBezTo>
                      <a:pt x="199898" y="186250"/>
                      <a:pt x="198584" y="186250"/>
                      <a:pt x="198584" y="186250"/>
                    </a:cubicBezTo>
                    <a:cubicBezTo>
                      <a:pt x="198584" y="186250"/>
                      <a:pt x="198584" y="184925"/>
                      <a:pt x="198584" y="184925"/>
                    </a:cubicBezTo>
                    <a:cubicBezTo>
                      <a:pt x="198584" y="184925"/>
                      <a:pt x="198584" y="184925"/>
                      <a:pt x="197270" y="182275"/>
                    </a:cubicBezTo>
                    <a:cubicBezTo>
                      <a:pt x="197270" y="182275"/>
                      <a:pt x="197270" y="180950"/>
                      <a:pt x="198584" y="180950"/>
                    </a:cubicBezTo>
                    <a:cubicBezTo>
                      <a:pt x="198584" y="180950"/>
                      <a:pt x="198584" y="180950"/>
                      <a:pt x="199898" y="180950"/>
                    </a:cubicBezTo>
                    <a:cubicBezTo>
                      <a:pt x="198584" y="167700"/>
                      <a:pt x="199898" y="166375"/>
                      <a:pt x="199898" y="166375"/>
                    </a:cubicBezTo>
                    <a:cubicBezTo>
                      <a:pt x="199898" y="166375"/>
                      <a:pt x="226182" y="169025"/>
                      <a:pt x="234066" y="161075"/>
                    </a:cubicBezTo>
                    <a:cubicBezTo>
                      <a:pt x="238009" y="157100"/>
                      <a:pt x="240637" y="151800"/>
                      <a:pt x="241951" y="146500"/>
                    </a:cubicBezTo>
                    <a:cubicBezTo>
                      <a:pt x="243266" y="145175"/>
                      <a:pt x="244580" y="143850"/>
                      <a:pt x="245894" y="143850"/>
                    </a:cubicBezTo>
                    <a:cubicBezTo>
                      <a:pt x="245894" y="143850"/>
                      <a:pt x="245894" y="143850"/>
                      <a:pt x="245894" y="133250"/>
                    </a:cubicBezTo>
                    <a:cubicBezTo>
                      <a:pt x="245894" y="133250"/>
                      <a:pt x="245894" y="133250"/>
                      <a:pt x="241951" y="134575"/>
                    </a:cubicBezTo>
                    <a:cubicBezTo>
                      <a:pt x="241951" y="135900"/>
                      <a:pt x="241951" y="135900"/>
                      <a:pt x="241951" y="135900"/>
                    </a:cubicBezTo>
                    <a:cubicBezTo>
                      <a:pt x="241951" y="134575"/>
                      <a:pt x="240637" y="134575"/>
                      <a:pt x="240637" y="134575"/>
                    </a:cubicBezTo>
                    <a:cubicBezTo>
                      <a:pt x="240637" y="134575"/>
                      <a:pt x="240637" y="134575"/>
                      <a:pt x="240637" y="131925"/>
                    </a:cubicBezTo>
                    <a:cubicBezTo>
                      <a:pt x="240637" y="131925"/>
                      <a:pt x="240637" y="130600"/>
                      <a:pt x="240637" y="130600"/>
                    </a:cubicBezTo>
                    <a:cubicBezTo>
                      <a:pt x="240637" y="130600"/>
                      <a:pt x="240637" y="130600"/>
                      <a:pt x="247208" y="127950"/>
                    </a:cubicBezTo>
                    <a:cubicBezTo>
                      <a:pt x="247208" y="127950"/>
                      <a:pt x="247208" y="127950"/>
                      <a:pt x="249836" y="127950"/>
                    </a:cubicBezTo>
                    <a:cubicBezTo>
                      <a:pt x="251151" y="127950"/>
                      <a:pt x="251151" y="127950"/>
                      <a:pt x="251151" y="127950"/>
                    </a:cubicBezTo>
                    <a:cubicBezTo>
                      <a:pt x="251151" y="127950"/>
                      <a:pt x="251151" y="127950"/>
                      <a:pt x="251151" y="143850"/>
                    </a:cubicBezTo>
                    <a:cubicBezTo>
                      <a:pt x="251151" y="143850"/>
                      <a:pt x="252465" y="143850"/>
                      <a:pt x="252465" y="143850"/>
                    </a:cubicBezTo>
                    <a:cubicBezTo>
                      <a:pt x="264292" y="137225"/>
                      <a:pt x="262978" y="113375"/>
                      <a:pt x="257721" y="94825"/>
                    </a:cubicBezTo>
                    <a:cubicBezTo>
                      <a:pt x="256407" y="102775"/>
                      <a:pt x="253779" y="106750"/>
                      <a:pt x="247208" y="106750"/>
                    </a:cubicBezTo>
                    <a:cubicBezTo>
                      <a:pt x="241951" y="106750"/>
                      <a:pt x="238009" y="101450"/>
                      <a:pt x="238009" y="92175"/>
                    </a:cubicBezTo>
                    <a:cubicBezTo>
                      <a:pt x="238009" y="81575"/>
                      <a:pt x="241951" y="76275"/>
                      <a:pt x="248522" y="76275"/>
                    </a:cubicBezTo>
                    <a:cubicBezTo>
                      <a:pt x="248522" y="76275"/>
                      <a:pt x="249836" y="76275"/>
                      <a:pt x="249836" y="76275"/>
                    </a:cubicBezTo>
                    <a:cubicBezTo>
                      <a:pt x="244580" y="67000"/>
                      <a:pt x="238009" y="59050"/>
                      <a:pt x="230124" y="52425"/>
                    </a:cubicBezTo>
                    <a:cubicBezTo>
                      <a:pt x="230124" y="52425"/>
                      <a:pt x="230124" y="52425"/>
                      <a:pt x="230124" y="55075"/>
                    </a:cubicBezTo>
                    <a:cubicBezTo>
                      <a:pt x="230124" y="55075"/>
                      <a:pt x="230124" y="55075"/>
                      <a:pt x="228810" y="55075"/>
                    </a:cubicBezTo>
                    <a:cubicBezTo>
                      <a:pt x="228810" y="55075"/>
                      <a:pt x="228810" y="55075"/>
                      <a:pt x="224867" y="55075"/>
                    </a:cubicBezTo>
                    <a:cubicBezTo>
                      <a:pt x="224867" y="55075"/>
                      <a:pt x="224867" y="55075"/>
                      <a:pt x="224867" y="48450"/>
                    </a:cubicBezTo>
                    <a:cubicBezTo>
                      <a:pt x="220925" y="47125"/>
                      <a:pt x="218297" y="44475"/>
                      <a:pt x="215668" y="43150"/>
                    </a:cubicBezTo>
                    <a:cubicBezTo>
                      <a:pt x="214354" y="51100"/>
                      <a:pt x="210412" y="56400"/>
                      <a:pt x="205155" y="56400"/>
                    </a:cubicBezTo>
                    <a:cubicBezTo>
                      <a:pt x="198584" y="56400"/>
                      <a:pt x="194641" y="49775"/>
                      <a:pt x="194641" y="40500"/>
                    </a:cubicBezTo>
                    <a:cubicBezTo>
                      <a:pt x="194641" y="37850"/>
                      <a:pt x="194641" y="36525"/>
                      <a:pt x="195956" y="33875"/>
                    </a:cubicBezTo>
                    <a:cubicBezTo>
                      <a:pt x="193327" y="32550"/>
                      <a:pt x="189385" y="32550"/>
                      <a:pt x="186756" y="31225"/>
                    </a:cubicBezTo>
                    <a:cubicBezTo>
                      <a:pt x="186756" y="31225"/>
                      <a:pt x="186756" y="31225"/>
                      <a:pt x="186756" y="55075"/>
                    </a:cubicBezTo>
                    <a:cubicBezTo>
                      <a:pt x="186756" y="55075"/>
                      <a:pt x="186756" y="55075"/>
                      <a:pt x="182814" y="55075"/>
                    </a:cubicBezTo>
                    <a:cubicBezTo>
                      <a:pt x="181500" y="55075"/>
                      <a:pt x="181500" y="55075"/>
                      <a:pt x="181500" y="55075"/>
                    </a:cubicBezTo>
                    <a:cubicBezTo>
                      <a:pt x="181500" y="55075"/>
                      <a:pt x="181500" y="55075"/>
                      <a:pt x="181500" y="32550"/>
                    </a:cubicBezTo>
                    <a:cubicBezTo>
                      <a:pt x="181500" y="32550"/>
                      <a:pt x="181500" y="32550"/>
                      <a:pt x="178872" y="33875"/>
                    </a:cubicBezTo>
                    <a:cubicBezTo>
                      <a:pt x="177557" y="33875"/>
                      <a:pt x="177557" y="33875"/>
                      <a:pt x="177557" y="33875"/>
                    </a:cubicBezTo>
                    <a:cubicBezTo>
                      <a:pt x="177557" y="33875"/>
                      <a:pt x="177557" y="33875"/>
                      <a:pt x="176243" y="33875"/>
                    </a:cubicBezTo>
                    <a:cubicBezTo>
                      <a:pt x="176243" y="33875"/>
                      <a:pt x="176243" y="33875"/>
                      <a:pt x="176243" y="31225"/>
                    </a:cubicBezTo>
                    <a:cubicBezTo>
                      <a:pt x="176243" y="29900"/>
                      <a:pt x="176243" y="29900"/>
                      <a:pt x="176243" y="29900"/>
                    </a:cubicBezTo>
                    <a:cubicBezTo>
                      <a:pt x="176243" y="29900"/>
                      <a:pt x="176243" y="29900"/>
                      <a:pt x="177557" y="29900"/>
                    </a:cubicBezTo>
                    <a:cubicBezTo>
                      <a:pt x="173615" y="28575"/>
                      <a:pt x="170987" y="28575"/>
                      <a:pt x="168358" y="28575"/>
                    </a:cubicBezTo>
                    <a:cubicBezTo>
                      <a:pt x="170987" y="31225"/>
                      <a:pt x="172301" y="35200"/>
                      <a:pt x="172301" y="40500"/>
                    </a:cubicBezTo>
                    <a:cubicBezTo>
                      <a:pt x="172301" y="51100"/>
                      <a:pt x="168358" y="56400"/>
                      <a:pt x="161787" y="56400"/>
                    </a:cubicBezTo>
                    <a:cubicBezTo>
                      <a:pt x="155217" y="56400"/>
                      <a:pt x="152588" y="49775"/>
                      <a:pt x="151274" y="40500"/>
                    </a:cubicBezTo>
                    <a:cubicBezTo>
                      <a:pt x="151274" y="35200"/>
                      <a:pt x="153903" y="29900"/>
                      <a:pt x="156531" y="28575"/>
                    </a:cubicBezTo>
                    <a:cubicBezTo>
                      <a:pt x="152588" y="28575"/>
                      <a:pt x="148646" y="28575"/>
                      <a:pt x="144703" y="28575"/>
                    </a:cubicBezTo>
                    <a:close/>
                    <a:moveTo>
                      <a:pt x="164533" y="0"/>
                    </a:moveTo>
                    <a:cubicBezTo>
                      <a:pt x="205215" y="0"/>
                      <a:pt x="240648" y="17090"/>
                      <a:pt x="266895" y="48642"/>
                    </a:cubicBezTo>
                    <a:cubicBezTo>
                      <a:pt x="285268" y="72305"/>
                      <a:pt x="294454" y="99914"/>
                      <a:pt x="291829" y="130150"/>
                    </a:cubicBezTo>
                    <a:cubicBezTo>
                      <a:pt x="289205" y="155129"/>
                      <a:pt x="278706" y="181422"/>
                      <a:pt x="269520" y="206400"/>
                    </a:cubicBezTo>
                    <a:cubicBezTo>
                      <a:pt x="253772" y="247154"/>
                      <a:pt x="239336" y="286594"/>
                      <a:pt x="257709" y="324718"/>
                    </a:cubicBezTo>
                    <a:cubicBezTo>
                      <a:pt x="257709" y="327348"/>
                      <a:pt x="257709" y="329977"/>
                      <a:pt x="256396" y="332606"/>
                    </a:cubicBezTo>
                    <a:cubicBezTo>
                      <a:pt x="255084" y="335236"/>
                      <a:pt x="252459" y="336550"/>
                      <a:pt x="249835" y="336550"/>
                    </a:cubicBezTo>
                    <a:cubicBezTo>
                      <a:pt x="249835" y="336550"/>
                      <a:pt x="249835" y="336550"/>
                      <a:pt x="105478" y="336550"/>
                    </a:cubicBezTo>
                    <a:cubicBezTo>
                      <a:pt x="101541" y="336550"/>
                      <a:pt x="98916" y="333921"/>
                      <a:pt x="97604" y="331292"/>
                    </a:cubicBezTo>
                    <a:cubicBezTo>
                      <a:pt x="96292" y="328662"/>
                      <a:pt x="96292" y="327348"/>
                      <a:pt x="96292" y="315516"/>
                    </a:cubicBezTo>
                    <a:cubicBezTo>
                      <a:pt x="96292" y="314201"/>
                      <a:pt x="96292" y="312887"/>
                      <a:pt x="96292" y="312887"/>
                    </a:cubicBezTo>
                    <a:cubicBezTo>
                      <a:pt x="94979" y="294481"/>
                      <a:pt x="87105" y="294481"/>
                      <a:pt x="71357" y="294481"/>
                    </a:cubicBezTo>
                    <a:cubicBezTo>
                      <a:pt x="58234" y="294481"/>
                      <a:pt x="42486" y="294481"/>
                      <a:pt x="31987" y="278706"/>
                    </a:cubicBezTo>
                    <a:cubicBezTo>
                      <a:pt x="24113" y="266874"/>
                      <a:pt x="24113" y="251098"/>
                      <a:pt x="25426" y="236637"/>
                    </a:cubicBezTo>
                    <a:cubicBezTo>
                      <a:pt x="25426" y="224805"/>
                      <a:pt x="25426" y="212973"/>
                      <a:pt x="21489" y="209029"/>
                    </a:cubicBezTo>
                    <a:cubicBezTo>
                      <a:pt x="21489" y="207715"/>
                      <a:pt x="17552" y="206400"/>
                      <a:pt x="16239" y="205085"/>
                    </a:cubicBezTo>
                    <a:cubicBezTo>
                      <a:pt x="10990" y="202456"/>
                      <a:pt x="3116" y="199827"/>
                      <a:pt x="491" y="191939"/>
                    </a:cubicBezTo>
                    <a:cubicBezTo>
                      <a:pt x="-821" y="187995"/>
                      <a:pt x="491" y="182736"/>
                      <a:pt x="4428" y="177478"/>
                    </a:cubicBezTo>
                    <a:cubicBezTo>
                      <a:pt x="17552" y="156443"/>
                      <a:pt x="20176" y="144612"/>
                      <a:pt x="24113" y="126206"/>
                    </a:cubicBezTo>
                    <a:cubicBezTo>
                      <a:pt x="25426" y="118319"/>
                      <a:pt x="26738" y="109116"/>
                      <a:pt x="29363" y="97284"/>
                    </a:cubicBezTo>
                    <a:cubicBezTo>
                      <a:pt x="38549" y="68361"/>
                      <a:pt x="55609" y="43383"/>
                      <a:pt x="81856" y="26293"/>
                    </a:cubicBezTo>
                    <a:cubicBezTo>
                      <a:pt x="105478" y="9202"/>
                      <a:pt x="135662" y="0"/>
                      <a:pt x="1645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6453517" y="3743096"/>
              <a:ext cx="33388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Arial"/>
                  <a:ea typeface="微软雅黑"/>
                </a:rPr>
                <a:t>按下</a:t>
              </a:r>
              <a:r>
                <a:rPr lang="en-US" altLang="zh-TW" sz="3200" b="1" dirty="0">
                  <a:solidFill>
                    <a:schemeClr val="bg1"/>
                  </a:solidFill>
                  <a:latin typeface="Arial"/>
                  <a:ea typeface="微软雅黑"/>
                </a:rPr>
                <a:t>E</a:t>
              </a:r>
              <a:r>
                <a:rPr lang="zh-TW" altLang="en-US" sz="3200" b="1" dirty="0">
                  <a:solidFill>
                    <a:schemeClr val="bg1"/>
                  </a:solidFill>
                  <a:latin typeface="Arial"/>
                  <a:ea typeface="微软雅黑"/>
                </a:rPr>
                <a:t>鍵關閉視窗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854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35641" y="3013501"/>
            <a:ext cx="1920719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 05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327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8022202" y="1415781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824378" y="4127759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804380" y="1211174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02300" y="2300684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04476" y="5012662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484478" y="2083377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20218" y="418450"/>
            <a:ext cx="4076815" cy="711098"/>
            <a:chOff x="520218" y="418450"/>
            <a:chExt cx="4076815" cy="711098"/>
          </a:xfrm>
        </p:grpSpPr>
        <p:sp>
          <p:nvSpPr>
            <p:cNvPr id="12" name="矩形: 圆角 11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01959" y="418450"/>
              <a:ext cx="32950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200" b="1" dirty="0">
                  <a:solidFill>
                    <a:srgbClr val="62FFFF"/>
                  </a:solidFill>
                  <a:latin typeface="+mn-ea"/>
                </a:rPr>
                <a:t>靜態人臉</a:t>
              </a:r>
              <a:r>
                <a:rPr lang="zh-TW" altLang="en-US" sz="3200" b="1" dirty="0" smtClean="0">
                  <a:solidFill>
                    <a:srgbClr val="62FFFF"/>
                  </a:solidFill>
                  <a:latin typeface="+mn-ea"/>
                </a:rPr>
                <a:t>辨識</a:t>
              </a:r>
              <a:endParaRPr lang="zh-CN" altLang="en-US" sz="3200" b="1" dirty="0">
                <a:solidFill>
                  <a:srgbClr val="62FFFF"/>
                </a:solidFill>
                <a:latin typeface="+mn-ea"/>
              </a:endParaRPr>
            </a:p>
          </p:txBody>
        </p:sp>
        <p:sp>
          <p:nvSpPr>
            <p:cNvPr id="14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1109707" y="1010763"/>
            <a:ext cx="5025086" cy="221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呼叫函式庫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	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sz="3200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載入分類器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			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4455621" y="856357"/>
            <a:ext cx="748145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import 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cv2</a:t>
            </a:r>
          </a:p>
          <a:p>
            <a:pPr>
              <a:lnSpc>
                <a:spcPct val="150000"/>
              </a:lnSpc>
            </a:pPr>
            <a:endParaRPr lang="en-US" altLang="zh-TW" sz="3200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err="1">
                <a:solidFill>
                  <a:srgbClr val="FFFF00"/>
                </a:solidFill>
                <a:latin typeface="+mj-lt"/>
              </a:rPr>
              <a:t>face_cascade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 = cv2.CascadeClassifier('haarcascade_frontalface_default.xml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')</a:t>
            </a:r>
          </a:p>
          <a:p>
            <a:pPr>
              <a:lnSpc>
                <a:spcPct val="150000"/>
              </a:lnSpc>
            </a:pPr>
            <a:endParaRPr lang="en-US" altLang="zh-TW" sz="32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face_cascade.load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(‘</a:t>
            </a:r>
            <a:r>
              <a:rPr lang="en-US" altLang="zh-TW" sz="3200" dirty="0" smtClean="0">
                <a:solidFill>
                  <a:srgbClr val="FFFF00"/>
                </a:solidFill>
                <a:latin typeface="+mj-lt"/>
              </a:rPr>
              <a:t>haarcascade_frontalface_default.xml</a:t>
            </a:r>
            <a:r>
              <a:rPr lang="zh-TW" altLang="en-US" sz="3200" dirty="0" smtClean="0">
                <a:solidFill>
                  <a:srgbClr val="FFFF00"/>
                </a:solidFill>
                <a:latin typeface="+mj-lt"/>
              </a:rPr>
              <a:t>的位址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')</a:t>
            </a:r>
            <a:endParaRPr lang="en-US" altLang="zh-TW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0068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8022202" y="1415781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824378" y="4127759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804380" y="1211174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02300" y="2300684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04476" y="5012662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484478" y="2083377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20218" y="418450"/>
            <a:ext cx="4076815" cy="711098"/>
            <a:chOff x="520218" y="418450"/>
            <a:chExt cx="4076815" cy="711098"/>
          </a:xfrm>
        </p:grpSpPr>
        <p:sp>
          <p:nvSpPr>
            <p:cNvPr id="12" name="矩形: 圆角 11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01959" y="418450"/>
              <a:ext cx="32950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200" b="1" dirty="0">
                  <a:solidFill>
                    <a:srgbClr val="62FFFF"/>
                  </a:solidFill>
                  <a:latin typeface="+mn-ea"/>
                </a:rPr>
                <a:t>靜態人臉</a:t>
              </a:r>
              <a:r>
                <a:rPr lang="zh-TW" altLang="en-US" sz="3200" b="1" dirty="0" smtClean="0">
                  <a:solidFill>
                    <a:srgbClr val="62FFFF"/>
                  </a:solidFill>
                  <a:latin typeface="+mn-ea"/>
                </a:rPr>
                <a:t>辨識</a:t>
              </a:r>
              <a:endParaRPr lang="zh-CN" altLang="en-US" sz="3200" b="1" dirty="0">
                <a:solidFill>
                  <a:srgbClr val="62FFFF"/>
                </a:solidFill>
                <a:latin typeface="+mn-ea"/>
              </a:endParaRPr>
            </a:p>
          </p:txBody>
        </p:sp>
        <p:sp>
          <p:nvSpPr>
            <p:cNvPr id="14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1091234" y="1066181"/>
            <a:ext cx="5025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讀取圖</a:t>
            </a:r>
            <a:r>
              <a:rPr lang="zh-TW" altLang="en-US" sz="3200" dirty="0">
                <a:solidFill>
                  <a:schemeClr val="bg1"/>
                </a:solidFill>
                <a:latin typeface="+mj-lt"/>
              </a:rPr>
              <a:t>片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	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灰化</a:t>
            </a:r>
            <a:endParaRPr lang="en-US" altLang="zh-TW" sz="3200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endParaRPr lang="en-US" altLang="zh-TW" sz="3200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偵測</a:t>
            </a:r>
            <a:r>
              <a:rPr lang="zh-TW" altLang="en-US" sz="3200" dirty="0">
                <a:solidFill>
                  <a:schemeClr val="bg1"/>
                </a:solidFill>
                <a:latin typeface="+mj-lt"/>
              </a:rPr>
              <a:t>臉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			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4363258" y="893302"/>
            <a:ext cx="74814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err="1">
                <a:solidFill>
                  <a:srgbClr val="FFFF00"/>
                </a:solidFill>
                <a:latin typeface="+mj-lt"/>
              </a:rPr>
              <a:t>img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 = cv2.imread('</a:t>
            </a:r>
            <a:r>
              <a:rPr lang="en-US" altLang="zh-TW" sz="3200" dirty="0">
                <a:solidFill>
                  <a:srgbClr val="FFFF00"/>
                </a:solidFill>
                <a:latin typeface="+mj-lt"/>
              </a:rPr>
              <a:t>Pig.jpg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')</a:t>
            </a:r>
            <a:endParaRPr lang="en-US" altLang="zh-TW" sz="3200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gray</a:t>
            </a:r>
            <a:r>
              <a:rPr lang="en-US" altLang="zh-TW" sz="3200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= cv2.cvtColor(</a:t>
            </a:r>
            <a:r>
              <a:rPr lang="en-US" altLang="zh-TW" sz="3200" dirty="0" err="1" smtClean="0">
                <a:solidFill>
                  <a:srgbClr val="FFFF00"/>
                </a:solidFill>
                <a:latin typeface="+mj-lt"/>
              </a:rPr>
              <a:t>img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, cv2.COLOR_BGR2GRAY)</a:t>
            </a:r>
          </a:p>
          <a:p>
            <a:pPr>
              <a:lnSpc>
                <a:spcPct val="150000"/>
              </a:lnSpc>
            </a:pPr>
            <a:endParaRPr lang="en-US" altLang="zh-TW" sz="1600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faces = </a:t>
            </a:r>
            <a:r>
              <a:rPr lang="en-US" altLang="zh-TW" sz="3200" dirty="0" err="1">
                <a:solidFill>
                  <a:schemeClr val="bg1"/>
                </a:solidFill>
                <a:latin typeface="+mj-lt"/>
              </a:rPr>
              <a:t>face_cascade.detectMultiScale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(gray, </a:t>
            </a:r>
            <a:r>
              <a:rPr lang="en-US" altLang="zh-TW" sz="3200" dirty="0" smtClean="0">
                <a:solidFill>
                  <a:srgbClr val="FFFF00"/>
                </a:solidFill>
                <a:latin typeface="+mj-lt"/>
              </a:rPr>
              <a:t>1, </a:t>
            </a:r>
            <a:r>
              <a:rPr lang="en-US" altLang="zh-TW" sz="3200" dirty="0">
                <a:solidFill>
                  <a:srgbClr val="FFFF00"/>
                </a:solidFill>
                <a:latin typeface="+mj-lt"/>
              </a:rPr>
              <a:t>4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l="7513" r="10880"/>
          <a:stretch/>
        </p:blipFill>
        <p:spPr>
          <a:xfrm>
            <a:off x="9363808" y="865652"/>
            <a:ext cx="2549769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62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8022202" y="1415781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824378" y="4127759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804380" y="1211174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02300" y="2300684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04476" y="5012662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484478" y="2083377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20218" y="418450"/>
            <a:ext cx="4076815" cy="711098"/>
            <a:chOff x="520218" y="418450"/>
            <a:chExt cx="4076815" cy="711098"/>
          </a:xfrm>
        </p:grpSpPr>
        <p:sp>
          <p:nvSpPr>
            <p:cNvPr id="12" name="矩形: 圆角 11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01959" y="418450"/>
              <a:ext cx="32950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200" b="1" dirty="0">
                  <a:solidFill>
                    <a:srgbClr val="62FFFF"/>
                  </a:solidFill>
                  <a:latin typeface="+mn-ea"/>
                </a:rPr>
                <a:t>靜態人臉</a:t>
              </a:r>
              <a:r>
                <a:rPr lang="zh-TW" altLang="en-US" sz="3200" b="1" dirty="0" smtClean="0">
                  <a:solidFill>
                    <a:srgbClr val="62FFFF"/>
                  </a:solidFill>
                  <a:latin typeface="+mn-ea"/>
                </a:rPr>
                <a:t>辨識</a:t>
              </a:r>
              <a:endParaRPr lang="zh-CN" altLang="en-US" sz="3200" b="1" dirty="0">
                <a:solidFill>
                  <a:srgbClr val="62FFFF"/>
                </a:solidFill>
                <a:latin typeface="+mn-ea"/>
              </a:endParaRPr>
            </a:p>
          </p:txBody>
        </p:sp>
        <p:sp>
          <p:nvSpPr>
            <p:cNvPr id="14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1304594" y="856357"/>
            <a:ext cx="41589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 startAt="6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畫框框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	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 startAt="6"/>
            </a:pPr>
            <a:endParaRPr lang="en-US" altLang="zh-TW" sz="3200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 startAt="6"/>
            </a:pPr>
            <a:endParaRPr lang="en-US" altLang="zh-TW" sz="3200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 startAt="6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顯示結果</a:t>
            </a:r>
            <a:endParaRPr lang="en-US" altLang="zh-TW" sz="3200" dirty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 startAt="6"/>
            </a:pPr>
            <a:r>
              <a:rPr lang="zh-TW" altLang="en-US" sz="3200" dirty="0" smtClean="0">
                <a:solidFill>
                  <a:schemeClr val="bg1"/>
                </a:solidFill>
              </a:rPr>
              <a:t>等待時間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 startAt="6"/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按下</a:t>
            </a:r>
            <a:r>
              <a:rPr lang="zh-TW" altLang="en-US" sz="3200" dirty="0">
                <a:solidFill>
                  <a:schemeClr val="bg1"/>
                </a:solidFill>
                <a:latin typeface="+mj-lt"/>
              </a:rPr>
              <a:t>任意鍵</a:t>
            </a: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關閉</a:t>
            </a:r>
            <a:endParaRPr lang="en-US" altLang="zh-TW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5417820" y="1099042"/>
            <a:ext cx="60883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altLang="zh-TW" sz="3200" dirty="0">
                <a:solidFill>
                  <a:schemeClr val="bg1"/>
                </a:solidFill>
                <a:latin typeface="+mj-lt"/>
              </a:rPr>
              <a:t>for (x, y, w, h) in faces:</a:t>
            </a:r>
          </a:p>
          <a:p>
            <a:pPr>
              <a:lnSpc>
                <a:spcPct val="150000"/>
              </a:lnSpc>
            </a:pPr>
            <a:r>
              <a:rPr lang="es-ES" altLang="zh-TW" sz="3200" dirty="0">
                <a:solidFill>
                  <a:schemeClr val="bg1"/>
                </a:solidFill>
                <a:latin typeface="+mj-lt"/>
              </a:rPr>
              <a:t>    cv2.rectangle(img, (x, y), (x + w, y + h), (</a:t>
            </a:r>
            <a:r>
              <a:rPr lang="es-ES" altLang="zh-TW" sz="3200" dirty="0">
                <a:solidFill>
                  <a:srgbClr val="FFFF00"/>
                </a:solidFill>
                <a:latin typeface="+mj-lt"/>
              </a:rPr>
              <a:t>0, </a:t>
            </a:r>
            <a:r>
              <a:rPr lang="zh-TW" altLang="en-US" sz="3200" dirty="0" smtClean="0">
                <a:solidFill>
                  <a:srgbClr val="FFFF00"/>
                </a:solidFill>
                <a:latin typeface="+mj-lt"/>
              </a:rPr>
              <a:t>     </a:t>
            </a:r>
            <a:r>
              <a:rPr lang="es-ES" altLang="zh-TW" sz="3200" dirty="0" smtClean="0">
                <a:solidFill>
                  <a:srgbClr val="FFFF00"/>
                </a:solidFill>
                <a:latin typeface="+mj-lt"/>
              </a:rPr>
              <a:t>255</a:t>
            </a:r>
            <a:r>
              <a:rPr lang="es-ES" altLang="zh-TW" sz="3200" dirty="0">
                <a:solidFill>
                  <a:srgbClr val="FFFF00"/>
                </a:solidFill>
                <a:latin typeface="+mj-lt"/>
              </a:rPr>
              <a:t>, 0</a:t>
            </a:r>
            <a:r>
              <a:rPr lang="es-ES" altLang="zh-TW" sz="3200" dirty="0">
                <a:solidFill>
                  <a:schemeClr val="bg1"/>
                </a:solidFill>
                <a:latin typeface="+mj-lt"/>
              </a:rPr>
              <a:t>), </a:t>
            </a:r>
            <a:r>
              <a:rPr lang="es-ES" altLang="zh-TW" sz="3200" dirty="0" smtClean="0">
                <a:solidFill>
                  <a:srgbClr val="FFFF00"/>
                </a:solidFill>
                <a:latin typeface="+mj-lt"/>
              </a:rPr>
              <a:t>2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8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zh-TW" sz="8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cv2.imshow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('</a:t>
            </a:r>
            <a:r>
              <a:rPr lang="en-US" altLang="zh-TW" sz="3200" dirty="0" err="1">
                <a:solidFill>
                  <a:srgbClr val="FFFF00"/>
                </a:solidFill>
                <a:latin typeface="+mj-lt"/>
              </a:rPr>
              <a:t>img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', </a:t>
            </a:r>
            <a:r>
              <a:rPr lang="en-US" altLang="zh-TW" sz="3200" dirty="0" err="1">
                <a:solidFill>
                  <a:srgbClr val="FFFF00"/>
                </a:solidFill>
                <a:latin typeface="+mj-lt"/>
              </a:rPr>
              <a:t>img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cv2.waitKey(</a:t>
            </a:r>
            <a:r>
              <a:rPr lang="en-US" altLang="zh-TW" sz="3200" dirty="0">
                <a:solidFill>
                  <a:srgbClr val="FFFF00"/>
                </a:solidFill>
                <a:latin typeface="+mj-lt"/>
              </a:rPr>
              <a:t>0</a:t>
            </a:r>
            <a:r>
              <a:rPr lang="en-US" altLang="zh-TW" sz="3200" dirty="0" smtClean="0">
                <a:solidFill>
                  <a:schemeClr val="bg1"/>
                </a:solidFill>
                <a:latin typeface="+mj-lt"/>
              </a:rPr>
              <a:t>)                   cv2.destroyAllWindows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4190463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「opencv 人臉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88" y="322868"/>
            <a:ext cx="11044025" cy="62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4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21637" y="2860325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2749023" y="2972241"/>
            <a:ext cx="0" cy="2835694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997433" y="2188294"/>
            <a:ext cx="0" cy="2201794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873228" y="2860325"/>
            <a:ext cx="0" cy="213251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474228" y="2387430"/>
            <a:ext cx="864064" cy="864064"/>
            <a:chOff x="9829167" y="1598286"/>
            <a:chExt cx="864064" cy="864064"/>
          </a:xfrm>
        </p:grpSpPr>
        <p:sp>
          <p:nvSpPr>
            <p:cNvPr id="7" name="椭圆 6"/>
            <p:cNvSpPr/>
            <p:nvPr/>
          </p:nvSpPr>
          <p:spPr>
            <a:xfrm>
              <a:off x="9829167" y="1598286"/>
              <a:ext cx="864064" cy="864064"/>
            </a:xfrm>
            <a:prstGeom prst="ellipse">
              <a:avLst/>
            </a:prstGeom>
            <a:solidFill>
              <a:srgbClr val="62FFFF"/>
            </a:solidFill>
            <a:ln w="12700">
              <a:solidFill>
                <a:srgbClr val="62FFFF"/>
              </a:solidFill>
            </a:ln>
            <a:effectLst>
              <a:glow rad="63500">
                <a:schemeClr val="accent1">
                  <a:alpha val="2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0053701" y="1764892"/>
              <a:ext cx="205204" cy="205204"/>
            </a:xfrm>
            <a:prstGeom prst="ellipse">
              <a:avLst/>
            </a:prstGeom>
            <a:solidFill>
              <a:srgbClr val="0D69FF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095672" y="2065405"/>
              <a:ext cx="132495" cy="132495"/>
            </a:xfrm>
            <a:prstGeom prst="ellipse">
              <a:avLst/>
            </a:prstGeom>
            <a:solidFill>
              <a:srgbClr val="0D69FF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352371" y="1901113"/>
              <a:ext cx="241092" cy="241092"/>
            </a:xfrm>
            <a:prstGeom prst="ellipse">
              <a:avLst/>
            </a:prstGeom>
            <a:solidFill>
              <a:srgbClr val="0D69FF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1965979" y="1962360"/>
            <a:ext cx="242386" cy="242386"/>
          </a:xfrm>
          <a:prstGeom prst="ellipse">
            <a:avLst/>
          </a:prstGeom>
          <a:solidFill>
            <a:srgbClr val="0D69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41102" y="4127367"/>
            <a:ext cx="242386" cy="242386"/>
          </a:xfrm>
          <a:prstGeom prst="ellipse">
            <a:avLst/>
          </a:prstGeom>
          <a:solidFill>
            <a:srgbClr val="0D69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89290" y="2656638"/>
            <a:ext cx="242386" cy="242386"/>
          </a:xfrm>
          <a:prstGeom prst="ellipse">
            <a:avLst/>
          </a:prstGeom>
          <a:solidFill>
            <a:srgbClr val="0D69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084384" y="2074247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462295" y="3918645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910483" y="2307790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20218" y="418450"/>
            <a:ext cx="4076815" cy="711098"/>
            <a:chOff x="520218" y="418450"/>
            <a:chExt cx="4076815" cy="711098"/>
          </a:xfrm>
        </p:grpSpPr>
        <p:sp>
          <p:nvSpPr>
            <p:cNvPr id="18" name="矩形: 圆角 17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01959" y="418450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TW" sz="2800" b="1" dirty="0" smtClean="0">
                  <a:solidFill>
                    <a:srgbClr val="62FFFF"/>
                  </a:solidFill>
                  <a:latin typeface="微软雅黑"/>
                  <a:ea typeface="微软雅黑"/>
                </a:rPr>
                <a:t>Exercise</a:t>
              </a:r>
              <a:r>
                <a:rPr lang="zh-TW" altLang="en-US" sz="2800" b="1" dirty="0">
                  <a:solidFill>
                    <a:srgbClr val="62FFFF"/>
                  </a:solidFill>
                  <a:latin typeface="微软雅黑"/>
                  <a:ea typeface="微软雅黑"/>
                </a:rPr>
                <a:t> </a:t>
              </a:r>
              <a:r>
                <a:rPr lang="en-US" altLang="zh-TW" sz="2800" b="1" dirty="0" smtClean="0">
                  <a:solidFill>
                    <a:srgbClr val="62FFFF"/>
                  </a:solidFill>
                  <a:latin typeface="微软雅黑"/>
                  <a:ea typeface="微软雅黑"/>
                </a:rPr>
                <a:t>2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301913" y="2161244"/>
            <a:ext cx="4922742" cy="812496"/>
            <a:chOff x="5301913" y="2161244"/>
            <a:chExt cx="3792211" cy="812496"/>
          </a:xfrm>
        </p:grpSpPr>
        <p:sp>
          <p:nvSpPr>
            <p:cNvPr id="28" name="矩形 27"/>
            <p:cNvSpPr/>
            <p:nvPr/>
          </p:nvSpPr>
          <p:spPr>
            <a:xfrm>
              <a:off x="6178299" y="2161244"/>
              <a:ext cx="291582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3200" b="1" dirty="0" smtClean="0">
                  <a:solidFill>
                    <a:schemeClr val="bg1"/>
                  </a:solidFill>
                  <a:latin typeface="Arial"/>
                  <a:ea typeface="微软雅黑"/>
                </a:rPr>
                <a:t>保存辨識後</a:t>
              </a:r>
              <a:r>
                <a:rPr lang="zh-TW" altLang="en-US" sz="3200" b="1" dirty="0">
                  <a:solidFill>
                    <a:schemeClr val="bg1"/>
                  </a:solidFill>
                  <a:latin typeface="Arial"/>
                  <a:ea typeface="微软雅黑"/>
                </a:rPr>
                <a:t>圖片</a:t>
              </a:r>
              <a:endParaRPr lang="zh-CN" altLang="en-US" sz="3200" b="1" dirty="0">
                <a:solidFill>
                  <a:schemeClr val="bg1"/>
                </a:solidFill>
                <a:latin typeface="Arial"/>
                <a:ea typeface="微软雅黑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5301913" y="2299379"/>
              <a:ext cx="674363" cy="674361"/>
              <a:chOff x="3795382" y="1803403"/>
              <a:chExt cx="642806" cy="642805"/>
            </a:xfrm>
          </p:grpSpPr>
          <p:sp>
            <p:nvSpPr>
              <p:cNvPr id="45" name="椭圆 44"/>
              <p:cNvSpPr/>
              <p:nvPr/>
            </p:nvSpPr>
            <p:spPr>
              <a:xfrm rot="5400000">
                <a:off x="3795382" y="1803403"/>
                <a:ext cx="642805" cy="64280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0D69FF"/>
                    </a:gs>
                    <a:gs pos="68000">
                      <a:srgbClr val="62FFFF"/>
                    </a:gs>
                    <a:gs pos="43000">
                      <a:srgbClr val="62FFFF"/>
                    </a:gs>
                    <a:gs pos="100000">
                      <a:srgbClr val="0D69FF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椭圆 36"/>
              <p:cNvSpPr/>
              <p:nvPr/>
            </p:nvSpPr>
            <p:spPr>
              <a:xfrm>
                <a:off x="3933129" y="1932699"/>
                <a:ext cx="371328" cy="384214"/>
              </a:xfrm>
              <a:custGeom>
                <a:avLst/>
                <a:gdLst>
                  <a:gd name="connsiteX0" fmla="*/ 94055 w 317452"/>
                  <a:gd name="connsiteY0" fmla="*/ 135965 h 328468"/>
                  <a:gd name="connsiteX1" fmla="*/ 94407 w 317452"/>
                  <a:gd name="connsiteY1" fmla="*/ 136055 h 328468"/>
                  <a:gd name="connsiteX2" fmla="*/ 104825 w 317452"/>
                  <a:gd name="connsiteY2" fmla="*/ 158537 h 328468"/>
                  <a:gd name="connsiteX3" fmla="*/ 106109 w 317452"/>
                  <a:gd name="connsiteY3" fmla="*/ 161308 h 328468"/>
                  <a:gd name="connsiteX4" fmla="*/ 98162 w 317452"/>
                  <a:gd name="connsiteY4" fmla="*/ 160053 h 328468"/>
                  <a:gd name="connsiteX5" fmla="*/ 96849 w 317452"/>
                  <a:gd name="connsiteY5" fmla="*/ 160053 h 328468"/>
                  <a:gd name="connsiteX6" fmla="*/ 92911 w 317452"/>
                  <a:gd name="connsiteY6" fmla="*/ 137630 h 328468"/>
                  <a:gd name="connsiteX7" fmla="*/ 93506 w 317452"/>
                  <a:gd name="connsiteY7" fmla="*/ 136765 h 328468"/>
                  <a:gd name="connsiteX8" fmla="*/ 39496 w 317452"/>
                  <a:gd name="connsiteY8" fmla="*/ 115887 h 328468"/>
                  <a:gd name="connsiteX9" fmla="*/ 51437 w 317452"/>
                  <a:gd name="connsiteY9" fmla="*/ 165488 h 328468"/>
                  <a:gd name="connsiteX10" fmla="*/ 48784 w 317452"/>
                  <a:gd name="connsiteY10" fmla="*/ 166793 h 328468"/>
                  <a:gd name="connsiteX11" fmla="*/ 47457 w 317452"/>
                  <a:gd name="connsiteY11" fmla="*/ 170709 h 328468"/>
                  <a:gd name="connsiteX12" fmla="*/ 48784 w 317452"/>
                  <a:gd name="connsiteY12" fmla="*/ 173319 h 328468"/>
                  <a:gd name="connsiteX13" fmla="*/ 52764 w 317452"/>
                  <a:gd name="connsiteY13" fmla="*/ 175930 h 328468"/>
                  <a:gd name="connsiteX14" fmla="*/ 55418 w 317452"/>
                  <a:gd name="connsiteY14" fmla="*/ 174625 h 328468"/>
                  <a:gd name="connsiteX15" fmla="*/ 87263 w 317452"/>
                  <a:gd name="connsiteY15" fmla="*/ 216393 h 328468"/>
                  <a:gd name="connsiteX16" fmla="*/ 55418 w 317452"/>
                  <a:gd name="connsiteY16" fmla="*/ 230752 h 328468"/>
                  <a:gd name="connsiteX17" fmla="*/ 38169 w 317452"/>
                  <a:gd name="connsiteY17" fmla="*/ 224225 h 328468"/>
                  <a:gd name="connsiteX18" fmla="*/ 1017 w 317452"/>
                  <a:gd name="connsiteY18" fmla="*/ 147214 h 328468"/>
                  <a:gd name="connsiteX19" fmla="*/ 7651 w 317452"/>
                  <a:gd name="connsiteY19" fmla="*/ 128940 h 328468"/>
                  <a:gd name="connsiteX20" fmla="*/ 39496 w 317452"/>
                  <a:gd name="connsiteY20" fmla="*/ 115887 h 328468"/>
                  <a:gd name="connsiteX21" fmla="*/ 63900 w 317452"/>
                  <a:gd name="connsiteY21" fmla="*/ 106627 h 328468"/>
                  <a:gd name="connsiteX22" fmla="*/ 71807 w 317452"/>
                  <a:gd name="connsiteY22" fmla="*/ 114982 h 328468"/>
                  <a:gd name="connsiteX23" fmla="*/ 81033 w 317452"/>
                  <a:gd name="connsiteY23" fmla="*/ 133331 h 328468"/>
                  <a:gd name="connsiteX24" fmla="*/ 87623 w 317452"/>
                  <a:gd name="connsiteY24" fmla="*/ 130710 h 328468"/>
                  <a:gd name="connsiteX25" fmla="*/ 95803 w 317452"/>
                  <a:gd name="connsiteY25" fmla="*/ 133422 h 328468"/>
                  <a:gd name="connsiteX26" fmla="*/ 94055 w 317452"/>
                  <a:gd name="connsiteY26" fmla="*/ 135965 h 328468"/>
                  <a:gd name="connsiteX27" fmla="*/ 89115 w 317452"/>
                  <a:gd name="connsiteY27" fmla="*/ 134702 h 328468"/>
                  <a:gd name="connsiteX28" fmla="*/ 83823 w 317452"/>
                  <a:gd name="connsiteY28" fmla="*/ 137407 h 328468"/>
                  <a:gd name="connsiteX29" fmla="*/ 82500 w 317452"/>
                  <a:gd name="connsiteY29" fmla="*/ 137407 h 328468"/>
                  <a:gd name="connsiteX30" fmla="*/ 97053 w 317452"/>
                  <a:gd name="connsiteY30" fmla="*/ 169863 h 328468"/>
                  <a:gd name="connsiteX31" fmla="*/ 98375 w 317452"/>
                  <a:gd name="connsiteY31" fmla="*/ 169863 h 328468"/>
                  <a:gd name="connsiteX32" fmla="*/ 103667 w 317452"/>
                  <a:gd name="connsiteY32" fmla="*/ 167158 h 328468"/>
                  <a:gd name="connsiteX33" fmla="*/ 106313 w 317452"/>
                  <a:gd name="connsiteY33" fmla="*/ 161749 h 328468"/>
                  <a:gd name="connsiteX34" fmla="*/ 106109 w 317452"/>
                  <a:gd name="connsiteY34" fmla="*/ 161308 h 328468"/>
                  <a:gd name="connsiteX35" fmla="*/ 109648 w 317452"/>
                  <a:gd name="connsiteY35" fmla="*/ 161866 h 328468"/>
                  <a:gd name="connsiteX36" fmla="*/ 110272 w 317452"/>
                  <a:gd name="connsiteY36" fmla="*/ 161402 h 328468"/>
                  <a:gd name="connsiteX37" fmla="*/ 110522 w 317452"/>
                  <a:gd name="connsiteY37" fmla="*/ 164622 h 328468"/>
                  <a:gd name="connsiteX38" fmla="*/ 106074 w 317452"/>
                  <a:gd name="connsiteY38" fmla="*/ 170028 h 328468"/>
                  <a:gd name="connsiteX39" fmla="*/ 99484 w 317452"/>
                  <a:gd name="connsiteY39" fmla="*/ 172650 h 328468"/>
                  <a:gd name="connsiteX40" fmla="*/ 107391 w 317452"/>
                  <a:gd name="connsiteY40" fmla="*/ 192309 h 328468"/>
                  <a:gd name="connsiteX41" fmla="*/ 100802 w 317452"/>
                  <a:gd name="connsiteY41" fmla="*/ 211968 h 328468"/>
                  <a:gd name="connsiteX42" fmla="*/ 91576 w 317452"/>
                  <a:gd name="connsiteY42" fmla="*/ 215900 h 328468"/>
                  <a:gd name="connsiteX43" fmla="*/ 59946 w 317452"/>
                  <a:gd name="connsiteY43" fmla="*/ 172650 h 328468"/>
                  <a:gd name="connsiteX44" fmla="*/ 62582 w 317452"/>
                  <a:gd name="connsiteY44" fmla="*/ 171339 h 328468"/>
                  <a:gd name="connsiteX45" fmla="*/ 63900 w 317452"/>
                  <a:gd name="connsiteY45" fmla="*/ 166097 h 328468"/>
                  <a:gd name="connsiteX46" fmla="*/ 62582 w 317452"/>
                  <a:gd name="connsiteY46" fmla="*/ 163475 h 328468"/>
                  <a:gd name="connsiteX47" fmla="*/ 58628 w 317452"/>
                  <a:gd name="connsiteY47" fmla="*/ 162165 h 328468"/>
                  <a:gd name="connsiteX48" fmla="*/ 54674 w 317452"/>
                  <a:gd name="connsiteY48" fmla="*/ 163475 h 328468"/>
                  <a:gd name="connsiteX49" fmla="*/ 42813 w 317452"/>
                  <a:gd name="connsiteY49" fmla="*/ 111051 h 328468"/>
                  <a:gd name="connsiteX50" fmla="*/ 52038 w 317452"/>
                  <a:gd name="connsiteY50" fmla="*/ 107119 h 328468"/>
                  <a:gd name="connsiteX51" fmla="*/ 63900 w 317452"/>
                  <a:gd name="connsiteY51" fmla="*/ 106627 h 328468"/>
                  <a:gd name="connsiteX52" fmla="*/ 221560 w 317452"/>
                  <a:gd name="connsiteY52" fmla="*/ 67725 h 328468"/>
                  <a:gd name="connsiteX53" fmla="*/ 239938 w 317452"/>
                  <a:gd name="connsiteY53" fmla="*/ 67725 h 328468"/>
                  <a:gd name="connsiteX54" fmla="*/ 249127 w 317452"/>
                  <a:gd name="connsiteY54" fmla="*/ 90147 h 328468"/>
                  <a:gd name="connsiteX55" fmla="*/ 249127 w 317452"/>
                  <a:gd name="connsiteY55" fmla="*/ 99380 h 328468"/>
                  <a:gd name="connsiteX56" fmla="*/ 259629 w 317452"/>
                  <a:gd name="connsiteY56" fmla="*/ 162691 h 328468"/>
                  <a:gd name="connsiteX57" fmla="*/ 300324 w 317452"/>
                  <a:gd name="connsiteY57" fmla="*/ 193027 h 328468"/>
                  <a:gd name="connsiteX58" fmla="*/ 304262 w 317452"/>
                  <a:gd name="connsiteY58" fmla="*/ 215450 h 328468"/>
                  <a:gd name="connsiteX59" fmla="*/ 283258 w 317452"/>
                  <a:gd name="connsiteY59" fmla="*/ 219407 h 328468"/>
                  <a:gd name="connsiteX60" fmla="*/ 281946 w 317452"/>
                  <a:gd name="connsiteY60" fmla="*/ 218088 h 328468"/>
                  <a:gd name="connsiteX61" fmla="*/ 236000 w 317452"/>
                  <a:gd name="connsiteY61" fmla="*/ 185113 h 328468"/>
                  <a:gd name="connsiteX62" fmla="*/ 229436 w 317452"/>
                  <a:gd name="connsiteY62" fmla="*/ 174562 h 328468"/>
                  <a:gd name="connsiteX63" fmla="*/ 224185 w 317452"/>
                  <a:gd name="connsiteY63" fmla="*/ 145544 h 328468"/>
                  <a:gd name="connsiteX64" fmla="*/ 196617 w 317452"/>
                  <a:gd name="connsiteY64" fmla="*/ 194346 h 328468"/>
                  <a:gd name="connsiteX65" fmla="*/ 229436 w 317452"/>
                  <a:gd name="connsiteY65" fmla="*/ 243148 h 328468"/>
                  <a:gd name="connsiteX66" fmla="*/ 230749 w 317452"/>
                  <a:gd name="connsiteY66" fmla="*/ 265571 h 328468"/>
                  <a:gd name="connsiteX67" fmla="*/ 195305 w 317452"/>
                  <a:gd name="connsiteY67" fmla="*/ 318329 h 328468"/>
                  <a:gd name="connsiteX68" fmla="*/ 169050 w 317452"/>
                  <a:gd name="connsiteY68" fmla="*/ 323605 h 328468"/>
                  <a:gd name="connsiteX69" fmla="*/ 167737 w 317452"/>
                  <a:gd name="connsiteY69" fmla="*/ 323605 h 328468"/>
                  <a:gd name="connsiteX70" fmla="*/ 162486 w 317452"/>
                  <a:gd name="connsiteY70" fmla="*/ 297226 h 328468"/>
                  <a:gd name="connsiteX71" fmla="*/ 191366 w 317452"/>
                  <a:gd name="connsiteY71" fmla="*/ 255019 h 328468"/>
                  <a:gd name="connsiteX72" fmla="*/ 167737 w 317452"/>
                  <a:gd name="connsiteY72" fmla="*/ 220726 h 328468"/>
                  <a:gd name="connsiteX73" fmla="*/ 70594 w 317452"/>
                  <a:gd name="connsiteY73" fmla="*/ 322286 h 328468"/>
                  <a:gd name="connsiteX74" fmla="*/ 46965 w 317452"/>
                  <a:gd name="connsiteY74" fmla="*/ 326243 h 328468"/>
                  <a:gd name="connsiteX75" fmla="*/ 44339 w 317452"/>
                  <a:gd name="connsiteY75" fmla="*/ 322286 h 328468"/>
                  <a:gd name="connsiteX76" fmla="*/ 43027 w 317452"/>
                  <a:gd name="connsiteY76" fmla="*/ 295907 h 328468"/>
                  <a:gd name="connsiteX77" fmla="*/ 144108 w 317452"/>
                  <a:gd name="connsiteY77" fmla="*/ 189070 h 328468"/>
                  <a:gd name="connsiteX78" fmla="*/ 148046 w 317452"/>
                  <a:gd name="connsiteY78" fmla="*/ 177200 h 328468"/>
                  <a:gd name="connsiteX79" fmla="*/ 190054 w 317452"/>
                  <a:gd name="connsiteY79" fmla="*/ 103337 h 328468"/>
                  <a:gd name="connsiteX80" fmla="*/ 151984 w 317452"/>
                  <a:gd name="connsiteY80" fmla="*/ 107294 h 328468"/>
                  <a:gd name="connsiteX81" fmla="*/ 119166 w 317452"/>
                  <a:gd name="connsiteY81" fmla="*/ 154777 h 328468"/>
                  <a:gd name="connsiteX82" fmla="*/ 110272 w 317452"/>
                  <a:gd name="connsiteY82" fmla="*/ 161402 h 328468"/>
                  <a:gd name="connsiteX83" fmla="*/ 110027 w 317452"/>
                  <a:gd name="connsiteY83" fmla="*/ 158233 h 328468"/>
                  <a:gd name="connsiteX84" fmla="*/ 99484 w 317452"/>
                  <a:gd name="connsiteY84" fmla="*/ 134642 h 328468"/>
                  <a:gd name="connsiteX85" fmla="*/ 95803 w 317452"/>
                  <a:gd name="connsiteY85" fmla="*/ 133422 h 328468"/>
                  <a:gd name="connsiteX86" fmla="*/ 97670 w 317452"/>
                  <a:gd name="connsiteY86" fmla="*/ 130706 h 328468"/>
                  <a:gd name="connsiteX87" fmla="*/ 130980 w 317452"/>
                  <a:gd name="connsiteY87" fmla="*/ 82234 h 328468"/>
                  <a:gd name="connsiteX88" fmla="*/ 141482 w 317452"/>
                  <a:gd name="connsiteY88" fmla="*/ 75639 h 328468"/>
                  <a:gd name="connsiteX89" fmla="*/ 221560 w 317452"/>
                  <a:gd name="connsiteY89" fmla="*/ 67725 h 328468"/>
                  <a:gd name="connsiteX90" fmla="*/ 276970 w 317452"/>
                  <a:gd name="connsiteY90" fmla="*/ 0 h 328468"/>
                  <a:gd name="connsiteX91" fmla="*/ 317452 w 317452"/>
                  <a:gd name="connsiteY91" fmla="*/ 39688 h 328468"/>
                  <a:gd name="connsiteX92" fmla="*/ 276970 w 317452"/>
                  <a:gd name="connsiteY92" fmla="*/ 79376 h 328468"/>
                  <a:gd name="connsiteX93" fmla="*/ 236488 w 317452"/>
                  <a:gd name="connsiteY93" fmla="*/ 39688 h 328468"/>
                  <a:gd name="connsiteX94" fmla="*/ 276970 w 317452"/>
                  <a:gd name="connsiteY94" fmla="*/ 0 h 32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17452" h="328468">
                    <a:moveTo>
                      <a:pt x="94055" y="135965"/>
                    </a:moveTo>
                    <a:lnTo>
                      <a:pt x="94407" y="136055"/>
                    </a:lnTo>
                    <a:cubicBezTo>
                      <a:pt x="100360" y="148902"/>
                      <a:pt x="103337" y="155325"/>
                      <a:pt x="104825" y="158537"/>
                    </a:cubicBezTo>
                    <a:lnTo>
                      <a:pt x="106109" y="161308"/>
                    </a:lnTo>
                    <a:lnTo>
                      <a:pt x="98162" y="160053"/>
                    </a:lnTo>
                    <a:cubicBezTo>
                      <a:pt x="98162" y="160053"/>
                      <a:pt x="96849" y="160053"/>
                      <a:pt x="96849" y="160053"/>
                    </a:cubicBezTo>
                    <a:cubicBezTo>
                      <a:pt x="90285" y="154777"/>
                      <a:pt x="87660" y="144225"/>
                      <a:pt x="92911" y="137630"/>
                    </a:cubicBezTo>
                    <a:cubicBezTo>
                      <a:pt x="92911" y="137630"/>
                      <a:pt x="92911" y="137630"/>
                      <a:pt x="93506" y="136765"/>
                    </a:cubicBezTo>
                    <a:close/>
                    <a:moveTo>
                      <a:pt x="39496" y="115887"/>
                    </a:moveTo>
                    <a:cubicBezTo>
                      <a:pt x="39496" y="115887"/>
                      <a:pt x="39496" y="115887"/>
                      <a:pt x="51437" y="165488"/>
                    </a:cubicBezTo>
                    <a:cubicBezTo>
                      <a:pt x="51437" y="165488"/>
                      <a:pt x="51437" y="165488"/>
                      <a:pt x="48784" y="166793"/>
                    </a:cubicBezTo>
                    <a:cubicBezTo>
                      <a:pt x="47457" y="166793"/>
                      <a:pt x="47457" y="169403"/>
                      <a:pt x="47457" y="170709"/>
                    </a:cubicBezTo>
                    <a:cubicBezTo>
                      <a:pt x="47457" y="170709"/>
                      <a:pt x="47457" y="170709"/>
                      <a:pt x="48784" y="173319"/>
                    </a:cubicBezTo>
                    <a:cubicBezTo>
                      <a:pt x="50111" y="175930"/>
                      <a:pt x="51437" y="175930"/>
                      <a:pt x="52764" y="175930"/>
                    </a:cubicBezTo>
                    <a:lnTo>
                      <a:pt x="55418" y="174625"/>
                    </a:lnTo>
                    <a:cubicBezTo>
                      <a:pt x="55418" y="174625"/>
                      <a:pt x="55418" y="174625"/>
                      <a:pt x="87263" y="216393"/>
                    </a:cubicBezTo>
                    <a:cubicBezTo>
                      <a:pt x="87263" y="216393"/>
                      <a:pt x="87263" y="216393"/>
                      <a:pt x="55418" y="230752"/>
                    </a:cubicBezTo>
                    <a:cubicBezTo>
                      <a:pt x="48784" y="233362"/>
                      <a:pt x="40823" y="230752"/>
                      <a:pt x="38169" y="224225"/>
                    </a:cubicBezTo>
                    <a:cubicBezTo>
                      <a:pt x="38169" y="224225"/>
                      <a:pt x="38169" y="224225"/>
                      <a:pt x="1017" y="147214"/>
                    </a:cubicBezTo>
                    <a:cubicBezTo>
                      <a:pt x="-1637" y="140687"/>
                      <a:pt x="1017" y="132856"/>
                      <a:pt x="7651" y="128940"/>
                    </a:cubicBezTo>
                    <a:cubicBezTo>
                      <a:pt x="7651" y="128940"/>
                      <a:pt x="7651" y="128940"/>
                      <a:pt x="39496" y="115887"/>
                    </a:cubicBezTo>
                    <a:close/>
                    <a:moveTo>
                      <a:pt x="63900" y="106627"/>
                    </a:moveTo>
                    <a:cubicBezTo>
                      <a:pt x="67524" y="108102"/>
                      <a:pt x="70489" y="111051"/>
                      <a:pt x="71807" y="114982"/>
                    </a:cubicBezTo>
                    <a:cubicBezTo>
                      <a:pt x="71807" y="114982"/>
                      <a:pt x="71807" y="114982"/>
                      <a:pt x="81033" y="133331"/>
                    </a:cubicBezTo>
                    <a:cubicBezTo>
                      <a:pt x="81033" y="133331"/>
                      <a:pt x="81033" y="133331"/>
                      <a:pt x="87623" y="130710"/>
                    </a:cubicBezTo>
                    <a:lnTo>
                      <a:pt x="95803" y="133422"/>
                    </a:lnTo>
                    <a:lnTo>
                      <a:pt x="94055" y="135965"/>
                    </a:lnTo>
                    <a:lnTo>
                      <a:pt x="89115" y="134702"/>
                    </a:lnTo>
                    <a:cubicBezTo>
                      <a:pt x="89115" y="134702"/>
                      <a:pt x="89115" y="134702"/>
                      <a:pt x="83823" y="137407"/>
                    </a:cubicBezTo>
                    <a:cubicBezTo>
                      <a:pt x="83823" y="137407"/>
                      <a:pt x="82500" y="137407"/>
                      <a:pt x="82500" y="137407"/>
                    </a:cubicBezTo>
                    <a:cubicBezTo>
                      <a:pt x="82500" y="137407"/>
                      <a:pt x="82500" y="137407"/>
                      <a:pt x="97053" y="169863"/>
                    </a:cubicBezTo>
                    <a:cubicBezTo>
                      <a:pt x="97053" y="169863"/>
                      <a:pt x="97053" y="169863"/>
                      <a:pt x="98375" y="169863"/>
                    </a:cubicBezTo>
                    <a:lnTo>
                      <a:pt x="103667" y="167158"/>
                    </a:lnTo>
                    <a:cubicBezTo>
                      <a:pt x="106313" y="165806"/>
                      <a:pt x="106313" y="163101"/>
                      <a:pt x="106313" y="161749"/>
                    </a:cubicBezTo>
                    <a:lnTo>
                      <a:pt x="106109" y="161308"/>
                    </a:lnTo>
                    <a:lnTo>
                      <a:pt x="109648" y="161866"/>
                    </a:lnTo>
                    <a:lnTo>
                      <a:pt x="110272" y="161402"/>
                    </a:lnTo>
                    <a:lnTo>
                      <a:pt x="110522" y="164622"/>
                    </a:lnTo>
                    <a:cubicBezTo>
                      <a:pt x="109698" y="166752"/>
                      <a:pt x="108051" y="168718"/>
                      <a:pt x="106074" y="170028"/>
                    </a:cubicBezTo>
                    <a:cubicBezTo>
                      <a:pt x="106074" y="170028"/>
                      <a:pt x="106074" y="170028"/>
                      <a:pt x="99484" y="172650"/>
                    </a:cubicBezTo>
                    <a:cubicBezTo>
                      <a:pt x="99484" y="172650"/>
                      <a:pt x="99484" y="172650"/>
                      <a:pt x="107391" y="192309"/>
                    </a:cubicBezTo>
                    <a:cubicBezTo>
                      <a:pt x="111345" y="198862"/>
                      <a:pt x="107391" y="208036"/>
                      <a:pt x="100802" y="211968"/>
                    </a:cubicBezTo>
                    <a:cubicBezTo>
                      <a:pt x="100802" y="211968"/>
                      <a:pt x="100802" y="211968"/>
                      <a:pt x="91576" y="215900"/>
                    </a:cubicBezTo>
                    <a:cubicBezTo>
                      <a:pt x="91576" y="215900"/>
                      <a:pt x="91576" y="215900"/>
                      <a:pt x="59946" y="172650"/>
                    </a:cubicBezTo>
                    <a:cubicBezTo>
                      <a:pt x="59946" y="172650"/>
                      <a:pt x="59946" y="172650"/>
                      <a:pt x="62582" y="171339"/>
                    </a:cubicBezTo>
                    <a:cubicBezTo>
                      <a:pt x="65218" y="170028"/>
                      <a:pt x="65218" y="167407"/>
                      <a:pt x="63900" y="166097"/>
                    </a:cubicBezTo>
                    <a:cubicBezTo>
                      <a:pt x="63900" y="166097"/>
                      <a:pt x="63900" y="166097"/>
                      <a:pt x="62582" y="163475"/>
                    </a:cubicBezTo>
                    <a:cubicBezTo>
                      <a:pt x="62582" y="162165"/>
                      <a:pt x="59946" y="160854"/>
                      <a:pt x="58628" y="162165"/>
                    </a:cubicBezTo>
                    <a:cubicBezTo>
                      <a:pt x="58628" y="162165"/>
                      <a:pt x="58628" y="162165"/>
                      <a:pt x="54674" y="163475"/>
                    </a:cubicBezTo>
                    <a:cubicBezTo>
                      <a:pt x="54674" y="163475"/>
                      <a:pt x="54674" y="163475"/>
                      <a:pt x="42813" y="111051"/>
                    </a:cubicBezTo>
                    <a:cubicBezTo>
                      <a:pt x="42813" y="111051"/>
                      <a:pt x="42813" y="111051"/>
                      <a:pt x="52038" y="107119"/>
                    </a:cubicBezTo>
                    <a:cubicBezTo>
                      <a:pt x="55992" y="105153"/>
                      <a:pt x="60275" y="105153"/>
                      <a:pt x="63900" y="106627"/>
                    </a:cubicBezTo>
                    <a:close/>
                    <a:moveTo>
                      <a:pt x="221560" y="67725"/>
                    </a:moveTo>
                    <a:cubicBezTo>
                      <a:pt x="226810" y="65087"/>
                      <a:pt x="234687" y="65087"/>
                      <a:pt x="239938" y="67725"/>
                    </a:cubicBezTo>
                    <a:cubicBezTo>
                      <a:pt x="247814" y="73001"/>
                      <a:pt x="250440" y="80915"/>
                      <a:pt x="249127" y="90147"/>
                    </a:cubicBezTo>
                    <a:cubicBezTo>
                      <a:pt x="249127" y="92785"/>
                      <a:pt x="249127" y="96742"/>
                      <a:pt x="249127" y="99380"/>
                    </a:cubicBezTo>
                    <a:cubicBezTo>
                      <a:pt x="249127" y="99380"/>
                      <a:pt x="249127" y="99380"/>
                      <a:pt x="259629" y="162691"/>
                    </a:cubicBezTo>
                    <a:cubicBezTo>
                      <a:pt x="259629" y="162691"/>
                      <a:pt x="259629" y="162691"/>
                      <a:pt x="300324" y="193027"/>
                    </a:cubicBezTo>
                    <a:cubicBezTo>
                      <a:pt x="308200" y="198303"/>
                      <a:pt x="309513" y="207536"/>
                      <a:pt x="304262" y="215450"/>
                    </a:cubicBezTo>
                    <a:cubicBezTo>
                      <a:pt x="299011" y="222045"/>
                      <a:pt x="289822" y="223363"/>
                      <a:pt x="283258" y="219407"/>
                    </a:cubicBezTo>
                    <a:cubicBezTo>
                      <a:pt x="283258" y="219407"/>
                      <a:pt x="281946" y="219407"/>
                      <a:pt x="281946" y="218088"/>
                    </a:cubicBezTo>
                    <a:cubicBezTo>
                      <a:pt x="281946" y="218088"/>
                      <a:pt x="281946" y="218088"/>
                      <a:pt x="236000" y="185113"/>
                    </a:cubicBezTo>
                    <a:cubicBezTo>
                      <a:pt x="232061" y="182475"/>
                      <a:pt x="230749" y="178518"/>
                      <a:pt x="229436" y="174562"/>
                    </a:cubicBezTo>
                    <a:cubicBezTo>
                      <a:pt x="229436" y="174562"/>
                      <a:pt x="229436" y="174562"/>
                      <a:pt x="224185" y="145544"/>
                    </a:cubicBezTo>
                    <a:cubicBezTo>
                      <a:pt x="224185" y="145544"/>
                      <a:pt x="224185" y="145544"/>
                      <a:pt x="196617" y="194346"/>
                    </a:cubicBezTo>
                    <a:cubicBezTo>
                      <a:pt x="196617" y="194346"/>
                      <a:pt x="196617" y="194346"/>
                      <a:pt x="229436" y="243148"/>
                    </a:cubicBezTo>
                    <a:cubicBezTo>
                      <a:pt x="234687" y="249743"/>
                      <a:pt x="234687" y="258976"/>
                      <a:pt x="230749" y="265571"/>
                    </a:cubicBezTo>
                    <a:cubicBezTo>
                      <a:pt x="230749" y="265571"/>
                      <a:pt x="230749" y="265571"/>
                      <a:pt x="195305" y="318329"/>
                    </a:cubicBezTo>
                    <a:cubicBezTo>
                      <a:pt x="188741" y="326243"/>
                      <a:pt x="178239" y="328881"/>
                      <a:pt x="169050" y="323605"/>
                    </a:cubicBezTo>
                    <a:cubicBezTo>
                      <a:pt x="169050" y="323605"/>
                      <a:pt x="169050" y="323605"/>
                      <a:pt x="167737" y="323605"/>
                    </a:cubicBezTo>
                    <a:cubicBezTo>
                      <a:pt x="159861" y="318329"/>
                      <a:pt x="157235" y="305140"/>
                      <a:pt x="162486" y="297226"/>
                    </a:cubicBezTo>
                    <a:cubicBezTo>
                      <a:pt x="162486" y="297226"/>
                      <a:pt x="162486" y="297226"/>
                      <a:pt x="191366" y="255019"/>
                    </a:cubicBezTo>
                    <a:cubicBezTo>
                      <a:pt x="191366" y="255019"/>
                      <a:pt x="191366" y="255019"/>
                      <a:pt x="167737" y="220726"/>
                    </a:cubicBezTo>
                    <a:cubicBezTo>
                      <a:pt x="167737" y="220726"/>
                      <a:pt x="167737" y="220726"/>
                      <a:pt x="70594" y="322286"/>
                    </a:cubicBezTo>
                    <a:cubicBezTo>
                      <a:pt x="65343" y="328881"/>
                      <a:pt x="54841" y="330200"/>
                      <a:pt x="46965" y="326243"/>
                    </a:cubicBezTo>
                    <a:cubicBezTo>
                      <a:pt x="45652" y="324924"/>
                      <a:pt x="44339" y="323605"/>
                      <a:pt x="44339" y="322286"/>
                    </a:cubicBezTo>
                    <a:cubicBezTo>
                      <a:pt x="36463" y="315691"/>
                      <a:pt x="36463" y="303821"/>
                      <a:pt x="43027" y="295907"/>
                    </a:cubicBezTo>
                    <a:cubicBezTo>
                      <a:pt x="43027" y="295907"/>
                      <a:pt x="43027" y="295907"/>
                      <a:pt x="144108" y="189070"/>
                    </a:cubicBezTo>
                    <a:cubicBezTo>
                      <a:pt x="144108" y="185113"/>
                      <a:pt x="145421" y="181156"/>
                      <a:pt x="148046" y="177200"/>
                    </a:cubicBezTo>
                    <a:cubicBezTo>
                      <a:pt x="148046" y="177200"/>
                      <a:pt x="148046" y="177200"/>
                      <a:pt x="190054" y="103337"/>
                    </a:cubicBezTo>
                    <a:cubicBezTo>
                      <a:pt x="190054" y="103337"/>
                      <a:pt x="190054" y="103337"/>
                      <a:pt x="151984" y="107294"/>
                    </a:cubicBezTo>
                    <a:cubicBezTo>
                      <a:pt x="151984" y="107294"/>
                      <a:pt x="151984" y="107294"/>
                      <a:pt x="119166" y="154777"/>
                    </a:cubicBezTo>
                    <a:lnTo>
                      <a:pt x="110272" y="161402"/>
                    </a:lnTo>
                    <a:lnTo>
                      <a:pt x="110027" y="158233"/>
                    </a:lnTo>
                    <a:cubicBezTo>
                      <a:pt x="99484" y="134642"/>
                      <a:pt x="99484" y="134642"/>
                      <a:pt x="99484" y="134642"/>
                    </a:cubicBezTo>
                    <a:lnTo>
                      <a:pt x="95803" y="133422"/>
                    </a:lnTo>
                    <a:lnTo>
                      <a:pt x="97670" y="130706"/>
                    </a:lnTo>
                    <a:cubicBezTo>
                      <a:pt x="102428" y="123781"/>
                      <a:pt x="111946" y="109932"/>
                      <a:pt x="130980" y="82234"/>
                    </a:cubicBezTo>
                    <a:cubicBezTo>
                      <a:pt x="133606" y="78277"/>
                      <a:pt x="137544" y="75639"/>
                      <a:pt x="141482" y="75639"/>
                    </a:cubicBezTo>
                    <a:cubicBezTo>
                      <a:pt x="141482" y="75639"/>
                      <a:pt x="141482" y="75639"/>
                      <a:pt x="221560" y="67725"/>
                    </a:cubicBezTo>
                    <a:close/>
                    <a:moveTo>
                      <a:pt x="276970" y="0"/>
                    </a:moveTo>
                    <a:cubicBezTo>
                      <a:pt x="299328" y="0"/>
                      <a:pt x="317452" y="17769"/>
                      <a:pt x="317452" y="39688"/>
                    </a:cubicBezTo>
                    <a:cubicBezTo>
                      <a:pt x="317452" y="61607"/>
                      <a:pt x="299328" y="79376"/>
                      <a:pt x="276970" y="79376"/>
                    </a:cubicBezTo>
                    <a:cubicBezTo>
                      <a:pt x="254612" y="79376"/>
                      <a:pt x="236488" y="61607"/>
                      <a:pt x="236488" y="39688"/>
                    </a:cubicBezTo>
                    <a:cubicBezTo>
                      <a:pt x="236488" y="17769"/>
                      <a:pt x="254612" y="0"/>
                      <a:pt x="2769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46"/>
          <p:cNvGrpSpPr/>
          <p:nvPr/>
        </p:nvGrpSpPr>
        <p:grpSpPr>
          <a:xfrm>
            <a:off x="5301913" y="3656763"/>
            <a:ext cx="674363" cy="674361"/>
            <a:chOff x="3795382" y="1803403"/>
            <a:chExt cx="642806" cy="642805"/>
          </a:xfrm>
        </p:grpSpPr>
        <p:sp>
          <p:nvSpPr>
            <p:cNvPr id="31" name="椭圆 47"/>
            <p:cNvSpPr/>
            <p:nvPr/>
          </p:nvSpPr>
          <p:spPr>
            <a:xfrm rot="5400000">
              <a:off x="3795382" y="1803403"/>
              <a:ext cx="642805" cy="64280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39"/>
            <p:cNvSpPr/>
            <p:nvPr/>
          </p:nvSpPr>
          <p:spPr>
            <a:xfrm>
              <a:off x="3951961" y="1932699"/>
              <a:ext cx="333663" cy="384214"/>
            </a:xfrm>
            <a:custGeom>
              <a:avLst/>
              <a:gdLst>
                <a:gd name="connsiteX0" fmla="*/ 184010 w 292270"/>
                <a:gd name="connsiteY0" fmla="*/ 131763 h 336550"/>
                <a:gd name="connsiteX1" fmla="*/ 178567 w 292270"/>
                <a:gd name="connsiteY1" fmla="*/ 141923 h 336550"/>
                <a:gd name="connsiteX2" fmla="*/ 184010 w 292270"/>
                <a:gd name="connsiteY2" fmla="*/ 150813 h 336550"/>
                <a:gd name="connsiteX3" fmla="*/ 188092 w 292270"/>
                <a:gd name="connsiteY3" fmla="*/ 141923 h 336550"/>
                <a:gd name="connsiteX4" fmla="*/ 184010 w 292270"/>
                <a:gd name="connsiteY4" fmla="*/ 131763 h 336550"/>
                <a:gd name="connsiteX5" fmla="*/ 141147 w 292270"/>
                <a:gd name="connsiteY5" fmla="*/ 131763 h 336550"/>
                <a:gd name="connsiteX6" fmla="*/ 135704 w 292270"/>
                <a:gd name="connsiteY6" fmla="*/ 141923 h 336550"/>
                <a:gd name="connsiteX7" fmla="*/ 141147 w 292270"/>
                <a:gd name="connsiteY7" fmla="*/ 150813 h 336550"/>
                <a:gd name="connsiteX8" fmla="*/ 145229 w 292270"/>
                <a:gd name="connsiteY8" fmla="*/ 141923 h 336550"/>
                <a:gd name="connsiteX9" fmla="*/ 141147 w 292270"/>
                <a:gd name="connsiteY9" fmla="*/ 131763 h 336550"/>
                <a:gd name="connsiteX10" fmla="*/ 96811 w 292270"/>
                <a:gd name="connsiteY10" fmla="*/ 131763 h 336550"/>
                <a:gd name="connsiteX11" fmla="*/ 92842 w 292270"/>
                <a:gd name="connsiteY11" fmla="*/ 134938 h 336550"/>
                <a:gd name="connsiteX12" fmla="*/ 100780 w 292270"/>
                <a:gd name="connsiteY12" fmla="*/ 134938 h 336550"/>
                <a:gd name="connsiteX13" fmla="*/ 96811 w 292270"/>
                <a:gd name="connsiteY13" fmla="*/ 131763 h 336550"/>
                <a:gd name="connsiteX14" fmla="*/ 225310 w 292270"/>
                <a:gd name="connsiteY14" fmla="*/ 127000 h 336550"/>
                <a:gd name="connsiteX15" fmla="*/ 226721 w 292270"/>
                <a:gd name="connsiteY15" fmla="*/ 127000 h 336550"/>
                <a:gd name="connsiteX16" fmla="*/ 229543 w 292270"/>
                <a:gd name="connsiteY16" fmla="*/ 127000 h 336550"/>
                <a:gd name="connsiteX17" fmla="*/ 230954 w 292270"/>
                <a:gd name="connsiteY17" fmla="*/ 127000 h 336550"/>
                <a:gd name="connsiteX18" fmla="*/ 230954 w 292270"/>
                <a:gd name="connsiteY18" fmla="*/ 155792 h 336550"/>
                <a:gd name="connsiteX19" fmla="*/ 229543 w 292270"/>
                <a:gd name="connsiteY19" fmla="*/ 157163 h 336550"/>
                <a:gd name="connsiteX20" fmla="*/ 225310 w 292270"/>
                <a:gd name="connsiteY20" fmla="*/ 157163 h 336550"/>
                <a:gd name="connsiteX21" fmla="*/ 225310 w 292270"/>
                <a:gd name="connsiteY21" fmla="*/ 155792 h 336550"/>
                <a:gd name="connsiteX22" fmla="*/ 225310 w 292270"/>
                <a:gd name="connsiteY22" fmla="*/ 132484 h 336550"/>
                <a:gd name="connsiteX23" fmla="*/ 221076 w 292270"/>
                <a:gd name="connsiteY23" fmla="*/ 133855 h 336550"/>
                <a:gd name="connsiteX24" fmla="*/ 221076 w 292270"/>
                <a:gd name="connsiteY24" fmla="*/ 135227 h 336550"/>
                <a:gd name="connsiteX25" fmla="*/ 219665 w 292270"/>
                <a:gd name="connsiteY25" fmla="*/ 133855 h 336550"/>
                <a:gd name="connsiteX26" fmla="*/ 219665 w 292270"/>
                <a:gd name="connsiteY26" fmla="*/ 131113 h 336550"/>
                <a:gd name="connsiteX27" fmla="*/ 219665 w 292270"/>
                <a:gd name="connsiteY27" fmla="*/ 129742 h 336550"/>
                <a:gd name="connsiteX28" fmla="*/ 225310 w 292270"/>
                <a:gd name="connsiteY28" fmla="*/ 127000 h 336550"/>
                <a:gd name="connsiteX29" fmla="*/ 203791 w 292270"/>
                <a:gd name="connsiteY29" fmla="*/ 127000 h 336550"/>
                <a:gd name="connsiteX30" fmla="*/ 207495 w 292270"/>
                <a:gd name="connsiteY30" fmla="*/ 127000 h 336550"/>
                <a:gd name="connsiteX31" fmla="*/ 208730 w 292270"/>
                <a:gd name="connsiteY31" fmla="*/ 127000 h 336550"/>
                <a:gd name="connsiteX32" fmla="*/ 208730 w 292270"/>
                <a:gd name="connsiteY32" fmla="*/ 155792 h 336550"/>
                <a:gd name="connsiteX33" fmla="*/ 207495 w 292270"/>
                <a:gd name="connsiteY33" fmla="*/ 157163 h 336550"/>
                <a:gd name="connsiteX34" fmla="*/ 203791 w 292270"/>
                <a:gd name="connsiteY34" fmla="*/ 157163 h 336550"/>
                <a:gd name="connsiteX35" fmla="*/ 202556 w 292270"/>
                <a:gd name="connsiteY35" fmla="*/ 155792 h 336550"/>
                <a:gd name="connsiteX36" fmla="*/ 202556 w 292270"/>
                <a:gd name="connsiteY36" fmla="*/ 132484 h 336550"/>
                <a:gd name="connsiteX37" fmla="*/ 200086 w 292270"/>
                <a:gd name="connsiteY37" fmla="*/ 133855 h 336550"/>
                <a:gd name="connsiteX38" fmla="*/ 198852 w 292270"/>
                <a:gd name="connsiteY38" fmla="*/ 135227 h 336550"/>
                <a:gd name="connsiteX39" fmla="*/ 198852 w 292270"/>
                <a:gd name="connsiteY39" fmla="*/ 133855 h 336550"/>
                <a:gd name="connsiteX40" fmla="*/ 197617 w 292270"/>
                <a:gd name="connsiteY40" fmla="*/ 131113 h 336550"/>
                <a:gd name="connsiteX41" fmla="*/ 198852 w 292270"/>
                <a:gd name="connsiteY41" fmla="*/ 129742 h 336550"/>
                <a:gd name="connsiteX42" fmla="*/ 203791 w 292270"/>
                <a:gd name="connsiteY42" fmla="*/ 127000 h 336550"/>
                <a:gd name="connsiteX43" fmla="*/ 183964 w 292270"/>
                <a:gd name="connsiteY43" fmla="*/ 127000 h 336550"/>
                <a:gd name="connsiteX44" fmla="*/ 192854 w 292270"/>
                <a:gd name="connsiteY44" fmla="*/ 141426 h 336550"/>
                <a:gd name="connsiteX45" fmla="*/ 182694 w 292270"/>
                <a:gd name="connsiteY45" fmla="*/ 157163 h 336550"/>
                <a:gd name="connsiteX46" fmla="*/ 173804 w 292270"/>
                <a:gd name="connsiteY46" fmla="*/ 142737 h 336550"/>
                <a:gd name="connsiteX47" fmla="*/ 183964 w 292270"/>
                <a:gd name="connsiteY47" fmla="*/ 127000 h 336550"/>
                <a:gd name="connsiteX48" fmla="*/ 161699 w 292270"/>
                <a:gd name="connsiteY48" fmla="*/ 127000 h 336550"/>
                <a:gd name="connsiteX49" fmla="*/ 164478 w 292270"/>
                <a:gd name="connsiteY49" fmla="*/ 127000 h 336550"/>
                <a:gd name="connsiteX50" fmla="*/ 165867 w 292270"/>
                <a:gd name="connsiteY50" fmla="*/ 127000 h 336550"/>
                <a:gd name="connsiteX51" fmla="*/ 165867 w 292270"/>
                <a:gd name="connsiteY51" fmla="*/ 155792 h 336550"/>
                <a:gd name="connsiteX52" fmla="*/ 164478 w 292270"/>
                <a:gd name="connsiteY52" fmla="*/ 157163 h 336550"/>
                <a:gd name="connsiteX53" fmla="*/ 161699 w 292270"/>
                <a:gd name="connsiteY53" fmla="*/ 157163 h 336550"/>
                <a:gd name="connsiteX54" fmla="*/ 160310 w 292270"/>
                <a:gd name="connsiteY54" fmla="*/ 155792 h 336550"/>
                <a:gd name="connsiteX55" fmla="*/ 160310 w 292270"/>
                <a:gd name="connsiteY55" fmla="*/ 132484 h 336550"/>
                <a:gd name="connsiteX56" fmla="*/ 156143 w 292270"/>
                <a:gd name="connsiteY56" fmla="*/ 133855 h 336550"/>
                <a:gd name="connsiteX57" fmla="*/ 156143 w 292270"/>
                <a:gd name="connsiteY57" fmla="*/ 135227 h 336550"/>
                <a:gd name="connsiteX58" fmla="*/ 154754 w 292270"/>
                <a:gd name="connsiteY58" fmla="*/ 133855 h 336550"/>
                <a:gd name="connsiteX59" fmla="*/ 154754 w 292270"/>
                <a:gd name="connsiteY59" fmla="*/ 131113 h 336550"/>
                <a:gd name="connsiteX60" fmla="*/ 154754 w 292270"/>
                <a:gd name="connsiteY60" fmla="*/ 129742 h 336550"/>
                <a:gd name="connsiteX61" fmla="*/ 161699 w 292270"/>
                <a:gd name="connsiteY61" fmla="*/ 127000 h 336550"/>
                <a:gd name="connsiteX62" fmla="*/ 141261 w 292270"/>
                <a:gd name="connsiteY62" fmla="*/ 127000 h 336550"/>
                <a:gd name="connsiteX63" fmla="*/ 151580 w 292270"/>
                <a:gd name="connsiteY63" fmla="*/ 141426 h 336550"/>
                <a:gd name="connsiteX64" fmla="*/ 141261 w 292270"/>
                <a:gd name="connsiteY64" fmla="*/ 157163 h 336550"/>
                <a:gd name="connsiteX65" fmla="*/ 130942 w 292270"/>
                <a:gd name="connsiteY65" fmla="*/ 142737 h 336550"/>
                <a:gd name="connsiteX66" fmla="*/ 141261 w 292270"/>
                <a:gd name="connsiteY66" fmla="*/ 127000 h 336550"/>
                <a:gd name="connsiteX67" fmla="*/ 247736 w 292270"/>
                <a:gd name="connsiteY67" fmla="*/ 80963 h 336550"/>
                <a:gd name="connsiteX68" fmla="*/ 243654 w 292270"/>
                <a:gd name="connsiteY68" fmla="*/ 91970 h 336550"/>
                <a:gd name="connsiteX69" fmla="*/ 247736 w 292270"/>
                <a:gd name="connsiteY69" fmla="*/ 101601 h 336550"/>
                <a:gd name="connsiteX70" fmla="*/ 253179 w 292270"/>
                <a:gd name="connsiteY70" fmla="*/ 90594 h 336550"/>
                <a:gd name="connsiteX71" fmla="*/ 247736 w 292270"/>
                <a:gd name="connsiteY71" fmla="*/ 80963 h 336550"/>
                <a:gd name="connsiteX72" fmla="*/ 205328 w 292270"/>
                <a:gd name="connsiteY72" fmla="*/ 80963 h 336550"/>
                <a:gd name="connsiteX73" fmla="*/ 200792 w 292270"/>
                <a:gd name="connsiteY73" fmla="*/ 91970 h 336550"/>
                <a:gd name="connsiteX74" fmla="*/ 205328 w 292270"/>
                <a:gd name="connsiteY74" fmla="*/ 101601 h 336550"/>
                <a:gd name="connsiteX75" fmla="*/ 208730 w 292270"/>
                <a:gd name="connsiteY75" fmla="*/ 90594 h 336550"/>
                <a:gd name="connsiteX76" fmla="*/ 205328 w 292270"/>
                <a:gd name="connsiteY76" fmla="*/ 80963 h 336550"/>
                <a:gd name="connsiteX77" fmla="*/ 184010 w 292270"/>
                <a:gd name="connsiteY77" fmla="*/ 80963 h 336550"/>
                <a:gd name="connsiteX78" fmla="*/ 178567 w 292270"/>
                <a:gd name="connsiteY78" fmla="*/ 91970 h 336550"/>
                <a:gd name="connsiteX79" fmla="*/ 184010 w 292270"/>
                <a:gd name="connsiteY79" fmla="*/ 101601 h 336550"/>
                <a:gd name="connsiteX80" fmla="*/ 188092 w 292270"/>
                <a:gd name="connsiteY80" fmla="*/ 90594 h 336550"/>
                <a:gd name="connsiteX81" fmla="*/ 184010 w 292270"/>
                <a:gd name="connsiteY81" fmla="*/ 80963 h 336550"/>
                <a:gd name="connsiteX82" fmla="*/ 162011 w 292270"/>
                <a:gd name="connsiteY82" fmla="*/ 80963 h 336550"/>
                <a:gd name="connsiteX83" fmla="*/ 157929 w 292270"/>
                <a:gd name="connsiteY83" fmla="*/ 91970 h 336550"/>
                <a:gd name="connsiteX84" fmla="*/ 162011 w 292270"/>
                <a:gd name="connsiteY84" fmla="*/ 101601 h 336550"/>
                <a:gd name="connsiteX85" fmla="*/ 167454 w 292270"/>
                <a:gd name="connsiteY85" fmla="*/ 90594 h 336550"/>
                <a:gd name="connsiteX86" fmla="*/ 162011 w 292270"/>
                <a:gd name="connsiteY86" fmla="*/ 80963 h 336550"/>
                <a:gd name="connsiteX87" fmla="*/ 76173 w 292270"/>
                <a:gd name="connsiteY87" fmla="*/ 80963 h 336550"/>
                <a:gd name="connsiteX88" fmla="*/ 72204 w 292270"/>
                <a:gd name="connsiteY88" fmla="*/ 91970 h 336550"/>
                <a:gd name="connsiteX89" fmla="*/ 76173 w 292270"/>
                <a:gd name="connsiteY89" fmla="*/ 101601 h 336550"/>
                <a:gd name="connsiteX90" fmla="*/ 80142 w 292270"/>
                <a:gd name="connsiteY90" fmla="*/ 90594 h 336550"/>
                <a:gd name="connsiteX91" fmla="*/ 76173 w 292270"/>
                <a:gd name="connsiteY91" fmla="*/ 80963 h 336550"/>
                <a:gd name="connsiteX92" fmla="*/ 225310 w 292270"/>
                <a:gd name="connsiteY92" fmla="*/ 76200 h 336550"/>
                <a:gd name="connsiteX93" fmla="*/ 226721 w 292270"/>
                <a:gd name="connsiteY93" fmla="*/ 76200 h 336550"/>
                <a:gd name="connsiteX94" fmla="*/ 229543 w 292270"/>
                <a:gd name="connsiteY94" fmla="*/ 76200 h 336550"/>
                <a:gd name="connsiteX95" fmla="*/ 230954 w 292270"/>
                <a:gd name="connsiteY95" fmla="*/ 77511 h 336550"/>
                <a:gd name="connsiteX96" fmla="*/ 230954 w 292270"/>
                <a:gd name="connsiteY96" fmla="*/ 105052 h 336550"/>
                <a:gd name="connsiteX97" fmla="*/ 229543 w 292270"/>
                <a:gd name="connsiteY97" fmla="*/ 106363 h 336550"/>
                <a:gd name="connsiteX98" fmla="*/ 225310 w 292270"/>
                <a:gd name="connsiteY98" fmla="*/ 106363 h 336550"/>
                <a:gd name="connsiteX99" fmla="*/ 225310 w 292270"/>
                <a:gd name="connsiteY99" fmla="*/ 105052 h 336550"/>
                <a:gd name="connsiteX100" fmla="*/ 225310 w 292270"/>
                <a:gd name="connsiteY100" fmla="*/ 82757 h 336550"/>
                <a:gd name="connsiteX101" fmla="*/ 221076 w 292270"/>
                <a:gd name="connsiteY101" fmla="*/ 84069 h 336550"/>
                <a:gd name="connsiteX102" fmla="*/ 219665 w 292270"/>
                <a:gd name="connsiteY102" fmla="*/ 84069 h 336550"/>
                <a:gd name="connsiteX103" fmla="*/ 219665 w 292270"/>
                <a:gd name="connsiteY103" fmla="*/ 81446 h 336550"/>
                <a:gd name="connsiteX104" fmla="*/ 219665 w 292270"/>
                <a:gd name="connsiteY104" fmla="*/ 80134 h 336550"/>
                <a:gd name="connsiteX105" fmla="*/ 225310 w 292270"/>
                <a:gd name="connsiteY105" fmla="*/ 76200 h 336550"/>
                <a:gd name="connsiteX106" fmla="*/ 205555 w 292270"/>
                <a:gd name="connsiteY106" fmla="*/ 76200 h 336550"/>
                <a:gd name="connsiteX107" fmla="*/ 216667 w 292270"/>
                <a:gd name="connsiteY107" fmla="*/ 90626 h 336550"/>
                <a:gd name="connsiteX108" fmla="*/ 205555 w 292270"/>
                <a:gd name="connsiteY108" fmla="*/ 106363 h 336550"/>
                <a:gd name="connsiteX109" fmla="*/ 194442 w 292270"/>
                <a:gd name="connsiteY109" fmla="*/ 91937 h 336550"/>
                <a:gd name="connsiteX110" fmla="*/ 205555 w 292270"/>
                <a:gd name="connsiteY110" fmla="*/ 76200 h 336550"/>
                <a:gd name="connsiteX111" fmla="*/ 183964 w 292270"/>
                <a:gd name="connsiteY111" fmla="*/ 76200 h 336550"/>
                <a:gd name="connsiteX112" fmla="*/ 192854 w 292270"/>
                <a:gd name="connsiteY112" fmla="*/ 90626 h 336550"/>
                <a:gd name="connsiteX113" fmla="*/ 182694 w 292270"/>
                <a:gd name="connsiteY113" fmla="*/ 106363 h 336550"/>
                <a:gd name="connsiteX114" fmla="*/ 173804 w 292270"/>
                <a:gd name="connsiteY114" fmla="*/ 91937 h 336550"/>
                <a:gd name="connsiteX115" fmla="*/ 183964 w 292270"/>
                <a:gd name="connsiteY115" fmla="*/ 76200 h 336550"/>
                <a:gd name="connsiteX116" fmla="*/ 161898 w 292270"/>
                <a:gd name="connsiteY116" fmla="*/ 76200 h 336550"/>
                <a:gd name="connsiteX117" fmla="*/ 172217 w 292270"/>
                <a:gd name="connsiteY117" fmla="*/ 90626 h 336550"/>
                <a:gd name="connsiteX118" fmla="*/ 161898 w 292270"/>
                <a:gd name="connsiteY118" fmla="*/ 106363 h 336550"/>
                <a:gd name="connsiteX119" fmla="*/ 151579 w 292270"/>
                <a:gd name="connsiteY119" fmla="*/ 91937 h 336550"/>
                <a:gd name="connsiteX120" fmla="*/ 161898 w 292270"/>
                <a:gd name="connsiteY120" fmla="*/ 76200 h 336550"/>
                <a:gd name="connsiteX121" fmla="*/ 139584 w 292270"/>
                <a:gd name="connsiteY121" fmla="*/ 76200 h 336550"/>
                <a:gd name="connsiteX122" fmla="*/ 140996 w 292270"/>
                <a:gd name="connsiteY122" fmla="*/ 76200 h 336550"/>
                <a:gd name="connsiteX123" fmla="*/ 143818 w 292270"/>
                <a:gd name="connsiteY123" fmla="*/ 76200 h 336550"/>
                <a:gd name="connsiteX124" fmla="*/ 145229 w 292270"/>
                <a:gd name="connsiteY124" fmla="*/ 77511 h 336550"/>
                <a:gd name="connsiteX125" fmla="*/ 145229 w 292270"/>
                <a:gd name="connsiteY125" fmla="*/ 105052 h 336550"/>
                <a:gd name="connsiteX126" fmla="*/ 143818 w 292270"/>
                <a:gd name="connsiteY126" fmla="*/ 106363 h 336550"/>
                <a:gd name="connsiteX127" fmla="*/ 139584 w 292270"/>
                <a:gd name="connsiteY127" fmla="*/ 106363 h 336550"/>
                <a:gd name="connsiteX128" fmla="*/ 139584 w 292270"/>
                <a:gd name="connsiteY128" fmla="*/ 105052 h 336550"/>
                <a:gd name="connsiteX129" fmla="*/ 139584 w 292270"/>
                <a:gd name="connsiteY129" fmla="*/ 82757 h 336550"/>
                <a:gd name="connsiteX130" fmla="*/ 135351 w 292270"/>
                <a:gd name="connsiteY130" fmla="*/ 84069 h 336550"/>
                <a:gd name="connsiteX131" fmla="*/ 133940 w 292270"/>
                <a:gd name="connsiteY131" fmla="*/ 84069 h 336550"/>
                <a:gd name="connsiteX132" fmla="*/ 132529 w 292270"/>
                <a:gd name="connsiteY132" fmla="*/ 81446 h 336550"/>
                <a:gd name="connsiteX133" fmla="*/ 133940 w 292270"/>
                <a:gd name="connsiteY133" fmla="*/ 80134 h 336550"/>
                <a:gd name="connsiteX134" fmla="*/ 139584 w 292270"/>
                <a:gd name="connsiteY134" fmla="*/ 76200 h 336550"/>
                <a:gd name="connsiteX135" fmla="*/ 118837 w 292270"/>
                <a:gd name="connsiteY135" fmla="*/ 76200 h 336550"/>
                <a:gd name="connsiteX136" fmla="*/ 123005 w 292270"/>
                <a:gd name="connsiteY136" fmla="*/ 76200 h 336550"/>
                <a:gd name="connsiteX137" fmla="*/ 123005 w 292270"/>
                <a:gd name="connsiteY137" fmla="*/ 77511 h 336550"/>
                <a:gd name="connsiteX138" fmla="*/ 123005 w 292270"/>
                <a:gd name="connsiteY138" fmla="*/ 105052 h 336550"/>
                <a:gd name="connsiteX139" fmla="*/ 123005 w 292270"/>
                <a:gd name="connsiteY139" fmla="*/ 106363 h 336550"/>
                <a:gd name="connsiteX140" fmla="*/ 118837 w 292270"/>
                <a:gd name="connsiteY140" fmla="*/ 106363 h 336550"/>
                <a:gd name="connsiteX141" fmla="*/ 117448 w 292270"/>
                <a:gd name="connsiteY141" fmla="*/ 105052 h 336550"/>
                <a:gd name="connsiteX142" fmla="*/ 117448 w 292270"/>
                <a:gd name="connsiteY142" fmla="*/ 82757 h 336550"/>
                <a:gd name="connsiteX143" fmla="*/ 114670 w 292270"/>
                <a:gd name="connsiteY143" fmla="*/ 84069 h 336550"/>
                <a:gd name="connsiteX144" fmla="*/ 113281 w 292270"/>
                <a:gd name="connsiteY144" fmla="*/ 84069 h 336550"/>
                <a:gd name="connsiteX145" fmla="*/ 111892 w 292270"/>
                <a:gd name="connsiteY145" fmla="*/ 81446 h 336550"/>
                <a:gd name="connsiteX146" fmla="*/ 111892 w 292270"/>
                <a:gd name="connsiteY146" fmla="*/ 80134 h 336550"/>
                <a:gd name="connsiteX147" fmla="*/ 118837 w 292270"/>
                <a:gd name="connsiteY147" fmla="*/ 76200 h 336550"/>
                <a:gd name="connsiteX148" fmla="*/ 97207 w 292270"/>
                <a:gd name="connsiteY148" fmla="*/ 76200 h 336550"/>
                <a:gd name="connsiteX149" fmla="*/ 99588 w 292270"/>
                <a:gd name="connsiteY149" fmla="*/ 76200 h 336550"/>
                <a:gd name="connsiteX150" fmla="*/ 100779 w 292270"/>
                <a:gd name="connsiteY150" fmla="*/ 77511 h 336550"/>
                <a:gd name="connsiteX151" fmla="*/ 100779 w 292270"/>
                <a:gd name="connsiteY151" fmla="*/ 105052 h 336550"/>
                <a:gd name="connsiteX152" fmla="*/ 99588 w 292270"/>
                <a:gd name="connsiteY152" fmla="*/ 106363 h 336550"/>
                <a:gd name="connsiteX153" fmla="*/ 97207 w 292270"/>
                <a:gd name="connsiteY153" fmla="*/ 106363 h 336550"/>
                <a:gd name="connsiteX154" fmla="*/ 96016 w 292270"/>
                <a:gd name="connsiteY154" fmla="*/ 105052 h 336550"/>
                <a:gd name="connsiteX155" fmla="*/ 96016 w 292270"/>
                <a:gd name="connsiteY155" fmla="*/ 82757 h 336550"/>
                <a:gd name="connsiteX156" fmla="*/ 92444 w 292270"/>
                <a:gd name="connsiteY156" fmla="*/ 84069 h 336550"/>
                <a:gd name="connsiteX157" fmla="*/ 91254 w 292270"/>
                <a:gd name="connsiteY157" fmla="*/ 84069 h 336550"/>
                <a:gd name="connsiteX158" fmla="*/ 91254 w 292270"/>
                <a:gd name="connsiteY158" fmla="*/ 81446 h 336550"/>
                <a:gd name="connsiteX159" fmla="*/ 91254 w 292270"/>
                <a:gd name="connsiteY159" fmla="*/ 80134 h 336550"/>
                <a:gd name="connsiteX160" fmla="*/ 97207 w 292270"/>
                <a:gd name="connsiteY160" fmla="*/ 76200 h 336550"/>
                <a:gd name="connsiteX161" fmla="*/ 201926 w 292270"/>
                <a:gd name="connsiteY161" fmla="*/ 36513 h 336550"/>
                <a:gd name="connsiteX162" fmla="*/ 200792 w 292270"/>
                <a:gd name="connsiteY162" fmla="*/ 40409 h 336550"/>
                <a:gd name="connsiteX163" fmla="*/ 205328 w 292270"/>
                <a:gd name="connsiteY163" fmla="*/ 50801 h 336550"/>
                <a:gd name="connsiteX164" fmla="*/ 208730 w 292270"/>
                <a:gd name="connsiteY164" fmla="*/ 40409 h 336550"/>
                <a:gd name="connsiteX165" fmla="*/ 208730 w 292270"/>
                <a:gd name="connsiteY165" fmla="*/ 39111 h 336550"/>
                <a:gd name="connsiteX166" fmla="*/ 201926 w 292270"/>
                <a:gd name="connsiteY166" fmla="*/ 36513 h 336550"/>
                <a:gd name="connsiteX167" fmla="*/ 123005 w 292270"/>
                <a:gd name="connsiteY167" fmla="*/ 34925 h 336550"/>
                <a:gd name="connsiteX168" fmla="*/ 116201 w 292270"/>
                <a:gd name="connsiteY168" fmla="*/ 37571 h 336550"/>
                <a:gd name="connsiteX169" fmla="*/ 115067 w 292270"/>
                <a:gd name="connsiteY169" fmla="*/ 38894 h 336550"/>
                <a:gd name="connsiteX170" fmla="*/ 115067 w 292270"/>
                <a:gd name="connsiteY170" fmla="*/ 40216 h 336550"/>
                <a:gd name="connsiteX171" fmla="*/ 119603 w 292270"/>
                <a:gd name="connsiteY171" fmla="*/ 50800 h 336550"/>
                <a:gd name="connsiteX172" fmla="*/ 123005 w 292270"/>
                <a:gd name="connsiteY172" fmla="*/ 40216 h 336550"/>
                <a:gd name="connsiteX173" fmla="*/ 123005 w 292270"/>
                <a:gd name="connsiteY173" fmla="*/ 34925 h 336550"/>
                <a:gd name="connsiteX174" fmla="*/ 162011 w 292270"/>
                <a:gd name="connsiteY174" fmla="*/ 31750 h 336550"/>
                <a:gd name="connsiteX175" fmla="*/ 157929 w 292270"/>
                <a:gd name="connsiteY175" fmla="*/ 40640 h 336550"/>
                <a:gd name="connsiteX176" fmla="*/ 162011 w 292270"/>
                <a:gd name="connsiteY176" fmla="*/ 50800 h 336550"/>
                <a:gd name="connsiteX177" fmla="*/ 167454 w 292270"/>
                <a:gd name="connsiteY177" fmla="*/ 40640 h 336550"/>
                <a:gd name="connsiteX178" fmla="*/ 162011 w 292270"/>
                <a:gd name="connsiteY178" fmla="*/ 31750 h 336550"/>
                <a:gd name="connsiteX179" fmla="*/ 144703 w 292270"/>
                <a:gd name="connsiteY179" fmla="*/ 28575 h 336550"/>
                <a:gd name="connsiteX180" fmla="*/ 144703 w 292270"/>
                <a:gd name="connsiteY180" fmla="*/ 55075 h 336550"/>
                <a:gd name="connsiteX181" fmla="*/ 143389 w 292270"/>
                <a:gd name="connsiteY181" fmla="*/ 55075 h 336550"/>
                <a:gd name="connsiteX182" fmla="*/ 139447 w 292270"/>
                <a:gd name="connsiteY182" fmla="*/ 55075 h 336550"/>
                <a:gd name="connsiteX183" fmla="*/ 139447 w 292270"/>
                <a:gd name="connsiteY183" fmla="*/ 32550 h 336550"/>
                <a:gd name="connsiteX184" fmla="*/ 135504 w 292270"/>
                <a:gd name="connsiteY184" fmla="*/ 33875 h 336550"/>
                <a:gd name="connsiteX185" fmla="*/ 134190 w 292270"/>
                <a:gd name="connsiteY185" fmla="*/ 33875 h 336550"/>
                <a:gd name="connsiteX186" fmla="*/ 132876 w 292270"/>
                <a:gd name="connsiteY186" fmla="*/ 31225 h 336550"/>
                <a:gd name="connsiteX187" fmla="*/ 127619 w 292270"/>
                <a:gd name="connsiteY187" fmla="*/ 32550 h 336550"/>
                <a:gd name="connsiteX188" fmla="*/ 128934 w 292270"/>
                <a:gd name="connsiteY188" fmla="*/ 40500 h 336550"/>
                <a:gd name="connsiteX189" fmla="*/ 118420 w 292270"/>
                <a:gd name="connsiteY189" fmla="*/ 56400 h 336550"/>
                <a:gd name="connsiteX190" fmla="*/ 109221 w 292270"/>
                <a:gd name="connsiteY190" fmla="*/ 41825 h 336550"/>
                <a:gd name="connsiteX191" fmla="*/ 101336 w 292270"/>
                <a:gd name="connsiteY191" fmla="*/ 47125 h 336550"/>
                <a:gd name="connsiteX192" fmla="*/ 101336 w 292270"/>
                <a:gd name="connsiteY192" fmla="*/ 55075 h 336550"/>
                <a:gd name="connsiteX193" fmla="*/ 100022 w 292270"/>
                <a:gd name="connsiteY193" fmla="*/ 55075 h 336550"/>
                <a:gd name="connsiteX194" fmla="*/ 97394 w 292270"/>
                <a:gd name="connsiteY194" fmla="*/ 55075 h 336550"/>
                <a:gd name="connsiteX195" fmla="*/ 96080 w 292270"/>
                <a:gd name="connsiteY195" fmla="*/ 55075 h 336550"/>
                <a:gd name="connsiteX196" fmla="*/ 96080 w 292270"/>
                <a:gd name="connsiteY196" fmla="*/ 49775 h 336550"/>
                <a:gd name="connsiteX197" fmla="*/ 72425 w 292270"/>
                <a:gd name="connsiteY197" fmla="*/ 77600 h 336550"/>
                <a:gd name="connsiteX198" fmla="*/ 76367 w 292270"/>
                <a:gd name="connsiteY198" fmla="*/ 76275 h 336550"/>
                <a:gd name="connsiteX199" fmla="*/ 86880 w 292270"/>
                <a:gd name="connsiteY199" fmla="*/ 90850 h 336550"/>
                <a:gd name="connsiteX200" fmla="*/ 76367 w 292270"/>
                <a:gd name="connsiteY200" fmla="*/ 106750 h 336550"/>
                <a:gd name="connsiteX201" fmla="*/ 67168 w 292270"/>
                <a:gd name="connsiteY201" fmla="*/ 97475 h 336550"/>
                <a:gd name="connsiteX202" fmla="*/ 75053 w 292270"/>
                <a:gd name="connsiteY202" fmla="*/ 127950 h 336550"/>
                <a:gd name="connsiteX203" fmla="*/ 76367 w 292270"/>
                <a:gd name="connsiteY203" fmla="*/ 127950 h 336550"/>
                <a:gd name="connsiteX204" fmla="*/ 78995 w 292270"/>
                <a:gd name="connsiteY204" fmla="*/ 127950 h 336550"/>
                <a:gd name="connsiteX205" fmla="*/ 80310 w 292270"/>
                <a:gd name="connsiteY205" fmla="*/ 127950 h 336550"/>
                <a:gd name="connsiteX206" fmla="*/ 80310 w 292270"/>
                <a:gd name="connsiteY206" fmla="*/ 133250 h 336550"/>
                <a:gd name="connsiteX207" fmla="*/ 88195 w 292270"/>
                <a:gd name="connsiteY207" fmla="*/ 135900 h 336550"/>
                <a:gd name="connsiteX208" fmla="*/ 97394 w 292270"/>
                <a:gd name="connsiteY208" fmla="*/ 126625 h 336550"/>
                <a:gd name="connsiteX209" fmla="*/ 107907 w 292270"/>
                <a:gd name="connsiteY209" fmla="*/ 135900 h 336550"/>
                <a:gd name="connsiteX210" fmla="*/ 114478 w 292270"/>
                <a:gd name="connsiteY210" fmla="*/ 145175 h 336550"/>
                <a:gd name="connsiteX211" fmla="*/ 117106 w 292270"/>
                <a:gd name="connsiteY211" fmla="*/ 151800 h 336550"/>
                <a:gd name="connsiteX212" fmla="*/ 117106 w 292270"/>
                <a:gd name="connsiteY212" fmla="*/ 133250 h 336550"/>
                <a:gd name="connsiteX213" fmla="*/ 114478 w 292270"/>
                <a:gd name="connsiteY213" fmla="*/ 134575 h 336550"/>
                <a:gd name="connsiteX214" fmla="*/ 113164 w 292270"/>
                <a:gd name="connsiteY214" fmla="*/ 135900 h 336550"/>
                <a:gd name="connsiteX215" fmla="*/ 113164 w 292270"/>
                <a:gd name="connsiteY215" fmla="*/ 134575 h 336550"/>
                <a:gd name="connsiteX216" fmla="*/ 111849 w 292270"/>
                <a:gd name="connsiteY216" fmla="*/ 131925 h 336550"/>
                <a:gd name="connsiteX217" fmla="*/ 111849 w 292270"/>
                <a:gd name="connsiteY217" fmla="*/ 130600 h 336550"/>
                <a:gd name="connsiteX218" fmla="*/ 118420 w 292270"/>
                <a:gd name="connsiteY218" fmla="*/ 127950 h 336550"/>
                <a:gd name="connsiteX219" fmla="*/ 122363 w 292270"/>
                <a:gd name="connsiteY219" fmla="*/ 127950 h 336550"/>
                <a:gd name="connsiteX220" fmla="*/ 122363 w 292270"/>
                <a:gd name="connsiteY220" fmla="*/ 155775 h 336550"/>
                <a:gd name="connsiteX221" fmla="*/ 122363 w 292270"/>
                <a:gd name="connsiteY221" fmla="*/ 157100 h 336550"/>
                <a:gd name="connsiteX222" fmla="*/ 121049 w 292270"/>
                <a:gd name="connsiteY222" fmla="*/ 157100 h 336550"/>
                <a:gd name="connsiteX223" fmla="*/ 135504 w 292270"/>
                <a:gd name="connsiteY223" fmla="*/ 162400 h 336550"/>
                <a:gd name="connsiteX224" fmla="*/ 161787 w 292270"/>
                <a:gd name="connsiteY224" fmla="*/ 159750 h 336550"/>
                <a:gd name="connsiteX225" fmla="*/ 181500 w 292270"/>
                <a:gd name="connsiteY225" fmla="*/ 191550 h 336550"/>
                <a:gd name="connsiteX226" fmla="*/ 181500 w 292270"/>
                <a:gd name="connsiteY226" fmla="*/ 183600 h 336550"/>
                <a:gd name="connsiteX227" fmla="*/ 178872 w 292270"/>
                <a:gd name="connsiteY227" fmla="*/ 186250 h 336550"/>
                <a:gd name="connsiteX228" fmla="*/ 177557 w 292270"/>
                <a:gd name="connsiteY228" fmla="*/ 186250 h 336550"/>
                <a:gd name="connsiteX229" fmla="*/ 176243 w 292270"/>
                <a:gd name="connsiteY229" fmla="*/ 184925 h 336550"/>
                <a:gd name="connsiteX230" fmla="*/ 176243 w 292270"/>
                <a:gd name="connsiteY230" fmla="*/ 182275 h 336550"/>
                <a:gd name="connsiteX231" fmla="*/ 176243 w 292270"/>
                <a:gd name="connsiteY231" fmla="*/ 180950 h 336550"/>
                <a:gd name="connsiteX232" fmla="*/ 182814 w 292270"/>
                <a:gd name="connsiteY232" fmla="*/ 178300 h 336550"/>
                <a:gd name="connsiteX233" fmla="*/ 186756 w 292270"/>
                <a:gd name="connsiteY233" fmla="*/ 178300 h 336550"/>
                <a:gd name="connsiteX234" fmla="*/ 186756 w 292270"/>
                <a:gd name="connsiteY234" fmla="*/ 194200 h 336550"/>
                <a:gd name="connsiteX235" fmla="*/ 199898 w 292270"/>
                <a:gd name="connsiteY235" fmla="*/ 186250 h 336550"/>
                <a:gd name="connsiteX236" fmla="*/ 198584 w 292270"/>
                <a:gd name="connsiteY236" fmla="*/ 186250 h 336550"/>
                <a:gd name="connsiteX237" fmla="*/ 198584 w 292270"/>
                <a:gd name="connsiteY237" fmla="*/ 184925 h 336550"/>
                <a:gd name="connsiteX238" fmla="*/ 197270 w 292270"/>
                <a:gd name="connsiteY238" fmla="*/ 182275 h 336550"/>
                <a:gd name="connsiteX239" fmla="*/ 198584 w 292270"/>
                <a:gd name="connsiteY239" fmla="*/ 180950 h 336550"/>
                <a:gd name="connsiteX240" fmla="*/ 199898 w 292270"/>
                <a:gd name="connsiteY240" fmla="*/ 180950 h 336550"/>
                <a:gd name="connsiteX241" fmla="*/ 199898 w 292270"/>
                <a:gd name="connsiteY241" fmla="*/ 166375 h 336550"/>
                <a:gd name="connsiteX242" fmla="*/ 234066 w 292270"/>
                <a:gd name="connsiteY242" fmla="*/ 161075 h 336550"/>
                <a:gd name="connsiteX243" fmla="*/ 241951 w 292270"/>
                <a:gd name="connsiteY243" fmla="*/ 146500 h 336550"/>
                <a:gd name="connsiteX244" fmla="*/ 245894 w 292270"/>
                <a:gd name="connsiteY244" fmla="*/ 143850 h 336550"/>
                <a:gd name="connsiteX245" fmla="*/ 245894 w 292270"/>
                <a:gd name="connsiteY245" fmla="*/ 133250 h 336550"/>
                <a:gd name="connsiteX246" fmla="*/ 241951 w 292270"/>
                <a:gd name="connsiteY246" fmla="*/ 134575 h 336550"/>
                <a:gd name="connsiteX247" fmla="*/ 241951 w 292270"/>
                <a:gd name="connsiteY247" fmla="*/ 135900 h 336550"/>
                <a:gd name="connsiteX248" fmla="*/ 240637 w 292270"/>
                <a:gd name="connsiteY248" fmla="*/ 134575 h 336550"/>
                <a:gd name="connsiteX249" fmla="*/ 240637 w 292270"/>
                <a:gd name="connsiteY249" fmla="*/ 131925 h 336550"/>
                <a:gd name="connsiteX250" fmla="*/ 240637 w 292270"/>
                <a:gd name="connsiteY250" fmla="*/ 130600 h 336550"/>
                <a:gd name="connsiteX251" fmla="*/ 247208 w 292270"/>
                <a:gd name="connsiteY251" fmla="*/ 127950 h 336550"/>
                <a:gd name="connsiteX252" fmla="*/ 249836 w 292270"/>
                <a:gd name="connsiteY252" fmla="*/ 127950 h 336550"/>
                <a:gd name="connsiteX253" fmla="*/ 251151 w 292270"/>
                <a:gd name="connsiteY253" fmla="*/ 127950 h 336550"/>
                <a:gd name="connsiteX254" fmla="*/ 251151 w 292270"/>
                <a:gd name="connsiteY254" fmla="*/ 143850 h 336550"/>
                <a:gd name="connsiteX255" fmla="*/ 252465 w 292270"/>
                <a:gd name="connsiteY255" fmla="*/ 143850 h 336550"/>
                <a:gd name="connsiteX256" fmla="*/ 257721 w 292270"/>
                <a:gd name="connsiteY256" fmla="*/ 94825 h 336550"/>
                <a:gd name="connsiteX257" fmla="*/ 247208 w 292270"/>
                <a:gd name="connsiteY257" fmla="*/ 106750 h 336550"/>
                <a:gd name="connsiteX258" fmla="*/ 238009 w 292270"/>
                <a:gd name="connsiteY258" fmla="*/ 92175 h 336550"/>
                <a:gd name="connsiteX259" fmla="*/ 248522 w 292270"/>
                <a:gd name="connsiteY259" fmla="*/ 76275 h 336550"/>
                <a:gd name="connsiteX260" fmla="*/ 249836 w 292270"/>
                <a:gd name="connsiteY260" fmla="*/ 76275 h 336550"/>
                <a:gd name="connsiteX261" fmla="*/ 230124 w 292270"/>
                <a:gd name="connsiteY261" fmla="*/ 52425 h 336550"/>
                <a:gd name="connsiteX262" fmla="*/ 230124 w 292270"/>
                <a:gd name="connsiteY262" fmla="*/ 55075 h 336550"/>
                <a:gd name="connsiteX263" fmla="*/ 228810 w 292270"/>
                <a:gd name="connsiteY263" fmla="*/ 55075 h 336550"/>
                <a:gd name="connsiteX264" fmla="*/ 224867 w 292270"/>
                <a:gd name="connsiteY264" fmla="*/ 55075 h 336550"/>
                <a:gd name="connsiteX265" fmla="*/ 224867 w 292270"/>
                <a:gd name="connsiteY265" fmla="*/ 48450 h 336550"/>
                <a:gd name="connsiteX266" fmla="*/ 215668 w 292270"/>
                <a:gd name="connsiteY266" fmla="*/ 43150 h 336550"/>
                <a:gd name="connsiteX267" fmla="*/ 205155 w 292270"/>
                <a:gd name="connsiteY267" fmla="*/ 56400 h 336550"/>
                <a:gd name="connsiteX268" fmla="*/ 194641 w 292270"/>
                <a:gd name="connsiteY268" fmla="*/ 40500 h 336550"/>
                <a:gd name="connsiteX269" fmla="*/ 195956 w 292270"/>
                <a:gd name="connsiteY269" fmla="*/ 33875 h 336550"/>
                <a:gd name="connsiteX270" fmla="*/ 186756 w 292270"/>
                <a:gd name="connsiteY270" fmla="*/ 31225 h 336550"/>
                <a:gd name="connsiteX271" fmla="*/ 186756 w 292270"/>
                <a:gd name="connsiteY271" fmla="*/ 55075 h 336550"/>
                <a:gd name="connsiteX272" fmla="*/ 182814 w 292270"/>
                <a:gd name="connsiteY272" fmla="*/ 55075 h 336550"/>
                <a:gd name="connsiteX273" fmla="*/ 181500 w 292270"/>
                <a:gd name="connsiteY273" fmla="*/ 55075 h 336550"/>
                <a:gd name="connsiteX274" fmla="*/ 181500 w 292270"/>
                <a:gd name="connsiteY274" fmla="*/ 32550 h 336550"/>
                <a:gd name="connsiteX275" fmla="*/ 178872 w 292270"/>
                <a:gd name="connsiteY275" fmla="*/ 33875 h 336550"/>
                <a:gd name="connsiteX276" fmla="*/ 177557 w 292270"/>
                <a:gd name="connsiteY276" fmla="*/ 33875 h 336550"/>
                <a:gd name="connsiteX277" fmla="*/ 176243 w 292270"/>
                <a:gd name="connsiteY277" fmla="*/ 33875 h 336550"/>
                <a:gd name="connsiteX278" fmla="*/ 176243 w 292270"/>
                <a:gd name="connsiteY278" fmla="*/ 31225 h 336550"/>
                <a:gd name="connsiteX279" fmla="*/ 176243 w 292270"/>
                <a:gd name="connsiteY279" fmla="*/ 29900 h 336550"/>
                <a:gd name="connsiteX280" fmla="*/ 177557 w 292270"/>
                <a:gd name="connsiteY280" fmla="*/ 29900 h 336550"/>
                <a:gd name="connsiteX281" fmla="*/ 168358 w 292270"/>
                <a:gd name="connsiteY281" fmla="*/ 28575 h 336550"/>
                <a:gd name="connsiteX282" fmla="*/ 172301 w 292270"/>
                <a:gd name="connsiteY282" fmla="*/ 40500 h 336550"/>
                <a:gd name="connsiteX283" fmla="*/ 161787 w 292270"/>
                <a:gd name="connsiteY283" fmla="*/ 56400 h 336550"/>
                <a:gd name="connsiteX284" fmla="*/ 151274 w 292270"/>
                <a:gd name="connsiteY284" fmla="*/ 40500 h 336550"/>
                <a:gd name="connsiteX285" fmla="*/ 156531 w 292270"/>
                <a:gd name="connsiteY285" fmla="*/ 28575 h 336550"/>
                <a:gd name="connsiteX286" fmla="*/ 144703 w 292270"/>
                <a:gd name="connsiteY286" fmla="*/ 28575 h 336550"/>
                <a:gd name="connsiteX287" fmla="*/ 164533 w 292270"/>
                <a:gd name="connsiteY287" fmla="*/ 0 h 336550"/>
                <a:gd name="connsiteX288" fmla="*/ 266895 w 292270"/>
                <a:gd name="connsiteY288" fmla="*/ 48642 h 336550"/>
                <a:gd name="connsiteX289" fmla="*/ 291829 w 292270"/>
                <a:gd name="connsiteY289" fmla="*/ 130150 h 336550"/>
                <a:gd name="connsiteX290" fmla="*/ 269520 w 292270"/>
                <a:gd name="connsiteY290" fmla="*/ 206400 h 336550"/>
                <a:gd name="connsiteX291" fmla="*/ 257709 w 292270"/>
                <a:gd name="connsiteY291" fmla="*/ 324718 h 336550"/>
                <a:gd name="connsiteX292" fmla="*/ 256396 w 292270"/>
                <a:gd name="connsiteY292" fmla="*/ 332606 h 336550"/>
                <a:gd name="connsiteX293" fmla="*/ 249835 w 292270"/>
                <a:gd name="connsiteY293" fmla="*/ 336550 h 336550"/>
                <a:gd name="connsiteX294" fmla="*/ 105478 w 292270"/>
                <a:gd name="connsiteY294" fmla="*/ 336550 h 336550"/>
                <a:gd name="connsiteX295" fmla="*/ 97604 w 292270"/>
                <a:gd name="connsiteY295" fmla="*/ 331292 h 336550"/>
                <a:gd name="connsiteX296" fmla="*/ 96292 w 292270"/>
                <a:gd name="connsiteY296" fmla="*/ 315516 h 336550"/>
                <a:gd name="connsiteX297" fmla="*/ 96292 w 292270"/>
                <a:gd name="connsiteY297" fmla="*/ 312887 h 336550"/>
                <a:gd name="connsiteX298" fmla="*/ 71357 w 292270"/>
                <a:gd name="connsiteY298" fmla="*/ 294481 h 336550"/>
                <a:gd name="connsiteX299" fmla="*/ 31987 w 292270"/>
                <a:gd name="connsiteY299" fmla="*/ 278706 h 336550"/>
                <a:gd name="connsiteX300" fmla="*/ 25426 w 292270"/>
                <a:gd name="connsiteY300" fmla="*/ 236637 h 336550"/>
                <a:gd name="connsiteX301" fmla="*/ 21489 w 292270"/>
                <a:gd name="connsiteY301" fmla="*/ 209029 h 336550"/>
                <a:gd name="connsiteX302" fmla="*/ 16239 w 292270"/>
                <a:gd name="connsiteY302" fmla="*/ 205085 h 336550"/>
                <a:gd name="connsiteX303" fmla="*/ 491 w 292270"/>
                <a:gd name="connsiteY303" fmla="*/ 191939 h 336550"/>
                <a:gd name="connsiteX304" fmla="*/ 4428 w 292270"/>
                <a:gd name="connsiteY304" fmla="*/ 177478 h 336550"/>
                <a:gd name="connsiteX305" fmla="*/ 24113 w 292270"/>
                <a:gd name="connsiteY305" fmla="*/ 126206 h 336550"/>
                <a:gd name="connsiteX306" fmla="*/ 29363 w 292270"/>
                <a:gd name="connsiteY306" fmla="*/ 97284 h 336550"/>
                <a:gd name="connsiteX307" fmla="*/ 81856 w 292270"/>
                <a:gd name="connsiteY307" fmla="*/ 26293 h 336550"/>
                <a:gd name="connsiteX308" fmla="*/ 164533 w 292270"/>
                <a:gd name="connsiteY30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92270" h="336550">
                  <a:moveTo>
                    <a:pt x="184010" y="131763"/>
                  </a:moveTo>
                  <a:cubicBezTo>
                    <a:pt x="179928" y="131763"/>
                    <a:pt x="178567" y="135573"/>
                    <a:pt x="178567" y="141923"/>
                  </a:cubicBezTo>
                  <a:cubicBezTo>
                    <a:pt x="178567" y="147003"/>
                    <a:pt x="179928" y="150813"/>
                    <a:pt x="184010" y="150813"/>
                  </a:cubicBezTo>
                  <a:cubicBezTo>
                    <a:pt x="188092" y="150813"/>
                    <a:pt x="188092" y="144463"/>
                    <a:pt x="188092" y="141923"/>
                  </a:cubicBezTo>
                  <a:cubicBezTo>
                    <a:pt x="188092" y="138113"/>
                    <a:pt x="188092" y="131763"/>
                    <a:pt x="184010" y="131763"/>
                  </a:cubicBezTo>
                  <a:close/>
                  <a:moveTo>
                    <a:pt x="141147" y="131763"/>
                  </a:moveTo>
                  <a:cubicBezTo>
                    <a:pt x="138425" y="131763"/>
                    <a:pt x="135704" y="135573"/>
                    <a:pt x="135704" y="141923"/>
                  </a:cubicBezTo>
                  <a:cubicBezTo>
                    <a:pt x="135704" y="147003"/>
                    <a:pt x="138425" y="150813"/>
                    <a:pt x="141147" y="150813"/>
                  </a:cubicBezTo>
                  <a:cubicBezTo>
                    <a:pt x="145229" y="150813"/>
                    <a:pt x="145229" y="144463"/>
                    <a:pt x="145229" y="141923"/>
                  </a:cubicBezTo>
                  <a:cubicBezTo>
                    <a:pt x="145229" y="138113"/>
                    <a:pt x="145229" y="131763"/>
                    <a:pt x="141147" y="131763"/>
                  </a:cubicBezTo>
                  <a:close/>
                  <a:moveTo>
                    <a:pt x="96811" y="131763"/>
                  </a:moveTo>
                  <a:cubicBezTo>
                    <a:pt x="95488" y="131763"/>
                    <a:pt x="94165" y="132822"/>
                    <a:pt x="92842" y="134938"/>
                  </a:cubicBezTo>
                  <a:cubicBezTo>
                    <a:pt x="95488" y="134938"/>
                    <a:pt x="98134" y="134938"/>
                    <a:pt x="100780" y="134938"/>
                  </a:cubicBezTo>
                  <a:cubicBezTo>
                    <a:pt x="100780" y="132822"/>
                    <a:pt x="99457" y="131763"/>
                    <a:pt x="96811" y="131763"/>
                  </a:cubicBezTo>
                  <a:close/>
                  <a:moveTo>
                    <a:pt x="225310" y="127000"/>
                  </a:moveTo>
                  <a:cubicBezTo>
                    <a:pt x="226721" y="127000"/>
                    <a:pt x="226721" y="127000"/>
                    <a:pt x="226721" y="127000"/>
                  </a:cubicBezTo>
                  <a:cubicBezTo>
                    <a:pt x="226721" y="127000"/>
                    <a:pt x="226721" y="127000"/>
                    <a:pt x="229543" y="127000"/>
                  </a:cubicBezTo>
                  <a:cubicBezTo>
                    <a:pt x="230954" y="127000"/>
                    <a:pt x="230954" y="127000"/>
                    <a:pt x="230954" y="127000"/>
                  </a:cubicBezTo>
                  <a:cubicBezTo>
                    <a:pt x="230954" y="127000"/>
                    <a:pt x="230954" y="127000"/>
                    <a:pt x="230954" y="155792"/>
                  </a:cubicBezTo>
                  <a:cubicBezTo>
                    <a:pt x="230954" y="155792"/>
                    <a:pt x="230954" y="157163"/>
                    <a:pt x="229543" y="157163"/>
                  </a:cubicBezTo>
                  <a:cubicBezTo>
                    <a:pt x="229543" y="157163"/>
                    <a:pt x="229543" y="157163"/>
                    <a:pt x="225310" y="157163"/>
                  </a:cubicBezTo>
                  <a:cubicBezTo>
                    <a:pt x="225310" y="157163"/>
                    <a:pt x="225310" y="155792"/>
                    <a:pt x="225310" y="155792"/>
                  </a:cubicBezTo>
                  <a:cubicBezTo>
                    <a:pt x="225310" y="155792"/>
                    <a:pt x="225310" y="155792"/>
                    <a:pt x="225310" y="132484"/>
                  </a:cubicBezTo>
                  <a:cubicBezTo>
                    <a:pt x="225310" y="132484"/>
                    <a:pt x="225310" y="132484"/>
                    <a:pt x="221076" y="133855"/>
                  </a:cubicBezTo>
                  <a:cubicBezTo>
                    <a:pt x="221076" y="135227"/>
                    <a:pt x="221076" y="135227"/>
                    <a:pt x="221076" y="135227"/>
                  </a:cubicBezTo>
                  <a:cubicBezTo>
                    <a:pt x="219665" y="133855"/>
                    <a:pt x="219665" y="133855"/>
                    <a:pt x="219665" y="133855"/>
                  </a:cubicBezTo>
                  <a:cubicBezTo>
                    <a:pt x="219665" y="133855"/>
                    <a:pt x="219665" y="133855"/>
                    <a:pt x="219665" y="131113"/>
                  </a:cubicBezTo>
                  <a:cubicBezTo>
                    <a:pt x="218254" y="131113"/>
                    <a:pt x="219665" y="129742"/>
                    <a:pt x="219665" y="129742"/>
                  </a:cubicBezTo>
                  <a:cubicBezTo>
                    <a:pt x="219665" y="129742"/>
                    <a:pt x="219665" y="129742"/>
                    <a:pt x="225310" y="127000"/>
                  </a:cubicBezTo>
                  <a:close/>
                  <a:moveTo>
                    <a:pt x="203791" y="127000"/>
                  </a:moveTo>
                  <a:cubicBezTo>
                    <a:pt x="203791" y="127000"/>
                    <a:pt x="203791" y="127000"/>
                    <a:pt x="207495" y="127000"/>
                  </a:cubicBezTo>
                  <a:cubicBezTo>
                    <a:pt x="207495" y="127000"/>
                    <a:pt x="208730" y="127000"/>
                    <a:pt x="208730" y="127000"/>
                  </a:cubicBezTo>
                  <a:cubicBezTo>
                    <a:pt x="208730" y="127000"/>
                    <a:pt x="208730" y="127000"/>
                    <a:pt x="208730" y="155792"/>
                  </a:cubicBezTo>
                  <a:cubicBezTo>
                    <a:pt x="208730" y="155792"/>
                    <a:pt x="207495" y="157163"/>
                    <a:pt x="207495" y="157163"/>
                  </a:cubicBezTo>
                  <a:cubicBezTo>
                    <a:pt x="207495" y="157163"/>
                    <a:pt x="207495" y="157163"/>
                    <a:pt x="203791" y="157163"/>
                  </a:cubicBezTo>
                  <a:cubicBezTo>
                    <a:pt x="203791" y="157163"/>
                    <a:pt x="202556" y="155792"/>
                    <a:pt x="202556" y="155792"/>
                  </a:cubicBezTo>
                  <a:cubicBezTo>
                    <a:pt x="202556" y="155792"/>
                    <a:pt x="202556" y="155792"/>
                    <a:pt x="202556" y="132484"/>
                  </a:cubicBezTo>
                  <a:cubicBezTo>
                    <a:pt x="202556" y="132484"/>
                    <a:pt x="202556" y="132484"/>
                    <a:pt x="200086" y="133855"/>
                  </a:cubicBezTo>
                  <a:cubicBezTo>
                    <a:pt x="200086" y="135227"/>
                    <a:pt x="198852" y="135227"/>
                    <a:pt x="198852" y="135227"/>
                  </a:cubicBezTo>
                  <a:cubicBezTo>
                    <a:pt x="198852" y="133855"/>
                    <a:pt x="198852" y="133855"/>
                    <a:pt x="198852" y="133855"/>
                  </a:cubicBezTo>
                  <a:cubicBezTo>
                    <a:pt x="198852" y="133855"/>
                    <a:pt x="198852" y="133855"/>
                    <a:pt x="197617" y="131113"/>
                  </a:cubicBezTo>
                  <a:cubicBezTo>
                    <a:pt x="197617" y="131113"/>
                    <a:pt x="197617" y="129742"/>
                    <a:pt x="198852" y="129742"/>
                  </a:cubicBezTo>
                  <a:cubicBezTo>
                    <a:pt x="198852" y="129742"/>
                    <a:pt x="198852" y="129742"/>
                    <a:pt x="203791" y="127000"/>
                  </a:cubicBezTo>
                  <a:close/>
                  <a:moveTo>
                    <a:pt x="183964" y="127000"/>
                  </a:moveTo>
                  <a:cubicBezTo>
                    <a:pt x="189044" y="127000"/>
                    <a:pt x="192854" y="132246"/>
                    <a:pt x="192854" y="141426"/>
                  </a:cubicBezTo>
                  <a:cubicBezTo>
                    <a:pt x="192854" y="151918"/>
                    <a:pt x="189044" y="157163"/>
                    <a:pt x="182694" y="157163"/>
                  </a:cubicBezTo>
                  <a:cubicBezTo>
                    <a:pt x="177614" y="157163"/>
                    <a:pt x="173804" y="151918"/>
                    <a:pt x="173804" y="142737"/>
                  </a:cubicBezTo>
                  <a:cubicBezTo>
                    <a:pt x="173804" y="133557"/>
                    <a:pt x="177614" y="127000"/>
                    <a:pt x="183964" y="127000"/>
                  </a:cubicBezTo>
                  <a:close/>
                  <a:moveTo>
                    <a:pt x="161699" y="127000"/>
                  </a:moveTo>
                  <a:cubicBezTo>
                    <a:pt x="161699" y="127000"/>
                    <a:pt x="161699" y="127000"/>
                    <a:pt x="164478" y="127000"/>
                  </a:cubicBezTo>
                  <a:cubicBezTo>
                    <a:pt x="165867" y="127000"/>
                    <a:pt x="165867" y="127000"/>
                    <a:pt x="165867" y="127000"/>
                  </a:cubicBezTo>
                  <a:cubicBezTo>
                    <a:pt x="165867" y="127000"/>
                    <a:pt x="165867" y="127000"/>
                    <a:pt x="165867" y="155792"/>
                  </a:cubicBezTo>
                  <a:cubicBezTo>
                    <a:pt x="165867" y="155792"/>
                    <a:pt x="165867" y="157163"/>
                    <a:pt x="164478" y="157163"/>
                  </a:cubicBezTo>
                  <a:cubicBezTo>
                    <a:pt x="164478" y="157163"/>
                    <a:pt x="164478" y="157163"/>
                    <a:pt x="161699" y="157163"/>
                  </a:cubicBezTo>
                  <a:cubicBezTo>
                    <a:pt x="160310" y="157163"/>
                    <a:pt x="160310" y="155792"/>
                    <a:pt x="160310" y="155792"/>
                  </a:cubicBezTo>
                  <a:cubicBezTo>
                    <a:pt x="160310" y="155792"/>
                    <a:pt x="160310" y="155792"/>
                    <a:pt x="160310" y="132484"/>
                  </a:cubicBezTo>
                  <a:cubicBezTo>
                    <a:pt x="160310" y="132484"/>
                    <a:pt x="160310" y="132484"/>
                    <a:pt x="156143" y="133855"/>
                  </a:cubicBezTo>
                  <a:cubicBezTo>
                    <a:pt x="156143" y="135227"/>
                    <a:pt x="156143" y="135227"/>
                    <a:pt x="156143" y="135227"/>
                  </a:cubicBezTo>
                  <a:cubicBezTo>
                    <a:pt x="154754" y="133855"/>
                    <a:pt x="154754" y="133855"/>
                    <a:pt x="154754" y="133855"/>
                  </a:cubicBezTo>
                  <a:cubicBezTo>
                    <a:pt x="154754" y="133855"/>
                    <a:pt x="154754" y="133855"/>
                    <a:pt x="154754" y="131113"/>
                  </a:cubicBezTo>
                  <a:cubicBezTo>
                    <a:pt x="154754" y="131113"/>
                    <a:pt x="154754" y="129742"/>
                    <a:pt x="154754" y="129742"/>
                  </a:cubicBezTo>
                  <a:cubicBezTo>
                    <a:pt x="154754" y="129742"/>
                    <a:pt x="154754" y="129742"/>
                    <a:pt x="161699" y="127000"/>
                  </a:cubicBezTo>
                  <a:close/>
                  <a:moveTo>
                    <a:pt x="141261" y="127000"/>
                  </a:moveTo>
                  <a:cubicBezTo>
                    <a:pt x="147710" y="127000"/>
                    <a:pt x="151580" y="132246"/>
                    <a:pt x="151580" y="141426"/>
                  </a:cubicBezTo>
                  <a:cubicBezTo>
                    <a:pt x="151580" y="151918"/>
                    <a:pt x="147710" y="157163"/>
                    <a:pt x="141261" y="157163"/>
                  </a:cubicBezTo>
                  <a:cubicBezTo>
                    <a:pt x="134811" y="157163"/>
                    <a:pt x="130942" y="151918"/>
                    <a:pt x="130942" y="142737"/>
                  </a:cubicBezTo>
                  <a:cubicBezTo>
                    <a:pt x="130942" y="133557"/>
                    <a:pt x="134811" y="127000"/>
                    <a:pt x="141261" y="127000"/>
                  </a:cubicBezTo>
                  <a:close/>
                  <a:moveTo>
                    <a:pt x="247736" y="80963"/>
                  </a:moveTo>
                  <a:cubicBezTo>
                    <a:pt x="245015" y="80963"/>
                    <a:pt x="243654" y="85091"/>
                    <a:pt x="243654" y="91970"/>
                  </a:cubicBezTo>
                  <a:cubicBezTo>
                    <a:pt x="243654" y="97474"/>
                    <a:pt x="245015" y="101601"/>
                    <a:pt x="247736" y="101601"/>
                  </a:cubicBezTo>
                  <a:cubicBezTo>
                    <a:pt x="251818" y="101601"/>
                    <a:pt x="253179" y="94722"/>
                    <a:pt x="253179" y="90594"/>
                  </a:cubicBezTo>
                  <a:cubicBezTo>
                    <a:pt x="253179" y="87843"/>
                    <a:pt x="251818" y="80963"/>
                    <a:pt x="247736" y="80963"/>
                  </a:cubicBezTo>
                  <a:close/>
                  <a:moveTo>
                    <a:pt x="205328" y="80963"/>
                  </a:moveTo>
                  <a:cubicBezTo>
                    <a:pt x="203060" y="80963"/>
                    <a:pt x="200792" y="85091"/>
                    <a:pt x="200792" y="91970"/>
                  </a:cubicBezTo>
                  <a:cubicBezTo>
                    <a:pt x="200792" y="97474"/>
                    <a:pt x="203060" y="101601"/>
                    <a:pt x="205328" y="101601"/>
                  </a:cubicBezTo>
                  <a:cubicBezTo>
                    <a:pt x="208730" y="101601"/>
                    <a:pt x="208730" y="94722"/>
                    <a:pt x="208730" y="90594"/>
                  </a:cubicBezTo>
                  <a:cubicBezTo>
                    <a:pt x="208730" y="87843"/>
                    <a:pt x="208730" y="80963"/>
                    <a:pt x="205328" y="80963"/>
                  </a:cubicBezTo>
                  <a:close/>
                  <a:moveTo>
                    <a:pt x="184010" y="80963"/>
                  </a:moveTo>
                  <a:cubicBezTo>
                    <a:pt x="179928" y="80963"/>
                    <a:pt x="178567" y="85091"/>
                    <a:pt x="178567" y="91970"/>
                  </a:cubicBezTo>
                  <a:cubicBezTo>
                    <a:pt x="178567" y="97474"/>
                    <a:pt x="179928" y="101601"/>
                    <a:pt x="184010" y="101601"/>
                  </a:cubicBezTo>
                  <a:cubicBezTo>
                    <a:pt x="188092" y="101601"/>
                    <a:pt x="188092" y="94722"/>
                    <a:pt x="188092" y="90594"/>
                  </a:cubicBezTo>
                  <a:cubicBezTo>
                    <a:pt x="188092" y="87843"/>
                    <a:pt x="188092" y="80963"/>
                    <a:pt x="184010" y="80963"/>
                  </a:cubicBezTo>
                  <a:close/>
                  <a:moveTo>
                    <a:pt x="162011" y="80963"/>
                  </a:moveTo>
                  <a:cubicBezTo>
                    <a:pt x="159290" y="80963"/>
                    <a:pt x="157929" y="85091"/>
                    <a:pt x="157929" y="91970"/>
                  </a:cubicBezTo>
                  <a:cubicBezTo>
                    <a:pt x="157929" y="97474"/>
                    <a:pt x="159290" y="101601"/>
                    <a:pt x="162011" y="101601"/>
                  </a:cubicBezTo>
                  <a:cubicBezTo>
                    <a:pt x="166093" y="101601"/>
                    <a:pt x="167454" y="94722"/>
                    <a:pt x="167454" y="90594"/>
                  </a:cubicBezTo>
                  <a:cubicBezTo>
                    <a:pt x="167454" y="87843"/>
                    <a:pt x="166093" y="80963"/>
                    <a:pt x="162011" y="80963"/>
                  </a:cubicBezTo>
                  <a:close/>
                  <a:moveTo>
                    <a:pt x="76173" y="80963"/>
                  </a:moveTo>
                  <a:cubicBezTo>
                    <a:pt x="73527" y="80963"/>
                    <a:pt x="72204" y="85091"/>
                    <a:pt x="72204" y="91970"/>
                  </a:cubicBezTo>
                  <a:cubicBezTo>
                    <a:pt x="72204" y="97474"/>
                    <a:pt x="73527" y="101601"/>
                    <a:pt x="76173" y="101601"/>
                  </a:cubicBezTo>
                  <a:cubicBezTo>
                    <a:pt x="80142" y="101601"/>
                    <a:pt x="80142" y="94722"/>
                    <a:pt x="80142" y="90594"/>
                  </a:cubicBezTo>
                  <a:cubicBezTo>
                    <a:pt x="80142" y="87843"/>
                    <a:pt x="80142" y="80963"/>
                    <a:pt x="76173" y="80963"/>
                  </a:cubicBezTo>
                  <a:close/>
                  <a:moveTo>
                    <a:pt x="225310" y="76200"/>
                  </a:moveTo>
                  <a:cubicBezTo>
                    <a:pt x="226721" y="76200"/>
                    <a:pt x="226721" y="76200"/>
                    <a:pt x="226721" y="76200"/>
                  </a:cubicBezTo>
                  <a:cubicBezTo>
                    <a:pt x="226721" y="76200"/>
                    <a:pt x="226721" y="76200"/>
                    <a:pt x="229543" y="76200"/>
                  </a:cubicBezTo>
                  <a:cubicBezTo>
                    <a:pt x="230954" y="76200"/>
                    <a:pt x="230954" y="77511"/>
                    <a:pt x="230954" y="77511"/>
                  </a:cubicBezTo>
                  <a:cubicBezTo>
                    <a:pt x="230954" y="77511"/>
                    <a:pt x="230954" y="77511"/>
                    <a:pt x="230954" y="105052"/>
                  </a:cubicBezTo>
                  <a:cubicBezTo>
                    <a:pt x="230954" y="105052"/>
                    <a:pt x="230954" y="106363"/>
                    <a:pt x="229543" y="106363"/>
                  </a:cubicBezTo>
                  <a:cubicBezTo>
                    <a:pt x="229543" y="106363"/>
                    <a:pt x="229543" y="106363"/>
                    <a:pt x="225310" y="106363"/>
                  </a:cubicBezTo>
                  <a:cubicBezTo>
                    <a:pt x="225310" y="106363"/>
                    <a:pt x="225310" y="105052"/>
                    <a:pt x="225310" y="105052"/>
                  </a:cubicBezTo>
                  <a:cubicBezTo>
                    <a:pt x="225310" y="105052"/>
                    <a:pt x="225310" y="105052"/>
                    <a:pt x="225310" y="82757"/>
                  </a:cubicBezTo>
                  <a:cubicBezTo>
                    <a:pt x="225310" y="82757"/>
                    <a:pt x="225310" y="82757"/>
                    <a:pt x="221076" y="84069"/>
                  </a:cubicBezTo>
                  <a:cubicBezTo>
                    <a:pt x="219665" y="84069"/>
                    <a:pt x="219665" y="84069"/>
                    <a:pt x="219665" y="84069"/>
                  </a:cubicBezTo>
                  <a:cubicBezTo>
                    <a:pt x="219665" y="84069"/>
                    <a:pt x="219665" y="84069"/>
                    <a:pt x="219665" y="81446"/>
                  </a:cubicBezTo>
                  <a:cubicBezTo>
                    <a:pt x="218254" y="80134"/>
                    <a:pt x="219665" y="80134"/>
                    <a:pt x="219665" y="80134"/>
                  </a:cubicBezTo>
                  <a:cubicBezTo>
                    <a:pt x="219665" y="80134"/>
                    <a:pt x="219665" y="80134"/>
                    <a:pt x="225310" y="76200"/>
                  </a:cubicBezTo>
                  <a:close/>
                  <a:moveTo>
                    <a:pt x="205555" y="76200"/>
                  </a:moveTo>
                  <a:cubicBezTo>
                    <a:pt x="212500" y="76200"/>
                    <a:pt x="216667" y="81446"/>
                    <a:pt x="216667" y="90626"/>
                  </a:cubicBezTo>
                  <a:cubicBezTo>
                    <a:pt x="216667" y="101118"/>
                    <a:pt x="212500" y="106363"/>
                    <a:pt x="205555" y="106363"/>
                  </a:cubicBezTo>
                  <a:cubicBezTo>
                    <a:pt x="198609" y="106363"/>
                    <a:pt x="194442" y="101118"/>
                    <a:pt x="194442" y="91937"/>
                  </a:cubicBezTo>
                  <a:cubicBezTo>
                    <a:pt x="194442" y="81446"/>
                    <a:pt x="198609" y="76200"/>
                    <a:pt x="205555" y="76200"/>
                  </a:cubicBezTo>
                  <a:close/>
                  <a:moveTo>
                    <a:pt x="183964" y="76200"/>
                  </a:moveTo>
                  <a:cubicBezTo>
                    <a:pt x="189044" y="76200"/>
                    <a:pt x="192854" y="81446"/>
                    <a:pt x="192854" y="90626"/>
                  </a:cubicBezTo>
                  <a:cubicBezTo>
                    <a:pt x="192854" y="101118"/>
                    <a:pt x="189044" y="106363"/>
                    <a:pt x="182694" y="106363"/>
                  </a:cubicBezTo>
                  <a:cubicBezTo>
                    <a:pt x="177614" y="106363"/>
                    <a:pt x="173804" y="101118"/>
                    <a:pt x="173804" y="91937"/>
                  </a:cubicBezTo>
                  <a:cubicBezTo>
                    <a:pt x="173804" y="81446"/>
                    <a:pt x="177614" y="76200"/>
                    <a:pt x="183964" y="76200"/>
                  </a:cubicBezTo>
                  <a:close/>
                  <a:moveTo>
                    <a:pt x="161898" y="76200"/>
                  </a:moveTo>
                  <a:cubicBezTo>
                    <a:pt x="168347" y="76200"/>
                    <a:pt x="172217" y="81446"/>
                    <a:pt x="172217" y="90626"/>
                  </a:cubicBezTo>
                  <a:cubicBezTo>
                    <a:pt x="172217" y="101118"/>
                    <a:pt x="168347" y="106363"/>
                    <a:pt x="161898" y="106363"/>
                  </a:cubicBezTo>
                  <a:cubicBezTo>
                    <a:pt x="155448" y="106363"/>
                    <a:pt x="152869" y="101118"/>
                    <a:pt x="151579" y="91937"/>
                  </a:cubicBezTo>
                  <a:cubicBezTo>
                    <a:pt x="151579" y="81446"/>
                    <a:pt x="156738" y="76200"/>
                    <a:pt x="161898" y="76200"/>
                  </a:cubicBezTo>
                  <a:close/>
                  <a:moveTo>
                    <a:pt x="139584" y="76200"/>
                  </a:moveTo>
                  <a:cubicBezTo>
                    <a:pt x="139584" y="76200"/>
                    <a:pt x="139584" y="76200"/>
                    <a:pt x="140996" y="76200"/>
                  </a:cubicBezTo>
                  <a:cubicBezTo>
                    <a:pt x="140996" y="76200"/>
                    <a:pt x="140996" y="76200"/>
                    <a:pt x="143818" y="76200"/>
                  </a:cubicBezTo>
                  <a:cubicBezTo>
                    <a:pt x="143818" y="76200"/>
                    <a:pt x="145229" y="77511"/>
                    <a:pt x="145229" y="77511"/>
                  </a:cubicBezTo>
                  <a:cubicBezTo>
                    <a:pt x="145229" y="77511"/>
                    <a:pt x="145229" y="77511"/>
                    <a:pt x="145229" y="105052"/>
                  </a:cubicBezTo>
                  <a:cubicBezTo>
                    <a:pt x="145229" y="105052"/>
                    <a:pt x="143818" y="106363"/>
                    <a:pt x="143818" y="106363"/>
                  </a:cubicBezTo>
                  <a:cubicBezTo>
                    <a:pt x="143818" y="106363"/>
                    <a:pt x="143818" y="106363"/>
                    <a:pt x="139584" y="106363"/>
                  </a:cubicBezTo>
                  <a:cubicBezTo>
                    <a:pt x="139584" y="106363"/>
                    <a:pt x="139584" y="105052"/>
                    <a:pt x="139584" y="105052"/>
                  </a:cubicBezTo>
                  <a:cubicBezTo>
                    <a:pt x="139584" y="105052"/>
                    <a:pt x="139584" y="105052"/>
                    <a:pt x="139584" y="82757"/>
                  </a:cubicBezTo>
                  <a:cubicBezTo>
                    <a:pt x="139584" y="82757"/>
                    <a:pt x="139584" y="82757"/>
                    <a:pt x="135351" y="84069"/>
                  </a:cubicBezTo>
                  <a:cubicBezTo>
                    <a:pt x="135351" y="84069"/>
                    <a:pt x="135351" y="84069"/>
                    <a:pt x="133940" y="84069"/>
                  </a:cubicBezTo>
                  <a:lnTo>
                    <a:pt x="132529" y="81446"/>
                  </a:lnTo>
                  <a:cubicBezTo>
                    <a:pt x="132529" y="80134"/>
                    <a:pt x="132529" y="80134"/>
                    <a:pt x="133940" y="80134"/>
                  </a:cubicBezTo>
                  <a:cubicBezTo>
                    <a:pt x="133940" y="80134"/>
                    <a:pt x="133940" y="80134"/>
                    <a:pt x="139584" y="76200"/>
                  </a:cubicBezTo>
                  <a:close/>
                  <a:moveTo>
                    <a:pt x="118837" y="76200"/>
                  </a:moveTo>
                  <a:cubicBezTo>
                    <a:pt x="118837" y="76200"/>
                    <a:pt x="118837" y="76200"/>
                    <a:pt x="123005" y="76200"/>
                  </a:cubicBezTo>
                  <a:cubicBezTo>
                    <a:pt x="123005" y="76200"/>
                    <a:pt x="123005" y="77511"/>
                    <a:pt x="123005" y="77511"/>
                  </a:cubicBezTo>
                  <a:cubicBezTo>
                    <a:pt x="123005" y="77511"/>
                    <a:pt x="123005" y="77511"/>
                    <a:pt x="123005" y="105052"/>
                  </a:cubicBezTo>
                  <a:cubicBezTo>
                    <a:pt x="123005" y="105052"/>
                    <a:pt x="123005" y="106363"/>
                    <a:pt x="123005" y="106363"/>
                  </a:cubicBezTo>
                  <a:cubicBezTo>
                    <a:pt x="123005" y="106363"/>
                    <a:pt x="123005" y="106363"/>
                    <a:pt x="118837" y="106363"/>
                  </a:cubicBezTo>
                  <a:cubicBezTo>
                    <a:pt x="118837" y="106363"/>
                    <a:pt x="117448" y="105052"/>
                    <a:pt x="117448" y="105052"/>
                  </a:cubicBezTo>
                  <a:cubicBezTo>
                    <a:pt x="117448" y="105052"/>
                    <a:pt x="117448" y="105052"/>
                    <a:pt x="117448" y="82757"/>
                  </a:cubicBezTo>
                  <a:cubicBezTo>
                    <a:pt x="117448" y="82757"/>
                    <a:pt x="117448" y="82757"/>
                    <a:pt x="114670" y="84069"/>
                  </a:cubicBezTo>
                  <a:cubicBezTo>
                    <a:pt x="113281" y="84069"/>
                    <a:pt x="113281" y="84069"/>
                    <a:pt x="113281" y="84069"/>
                  </a:cubicBezTo>
                  <a:cubicBezTo>
                    <a:pt x="113281" y="84069"/>
                    <a:pt x="113281" y="84069"/>
                    <a:pt x="111892" y="81446"/>
                  </a:cubicBezTo>
                  <a:cubicBezTo>
                    <a:pt x="111892" y="80134"/>
                    <a:pt x="111892" y="80134"/>
                    <a:pt x="111892" y="80134"/>
                  </a:cubicBezTo>
                  <a:cubicBezTo>
                    <a:pt x="111892" y="80134"/>
                    <a:pt x="111892" y="80134"/>
                    <a:pt x="118837" y="76200"/>
                  </a:cubicBezTo>
                  <a:close/>
                  <a:moveTo>
                    <a:pt x="97207" y="76200"/>
                  </a:moveTo>
                  <a:cubicBezTo>
                    <a:pt x="97207" y="76200"/>
                    <a:pt x="97207" y="76200"/>
                    <a:pt x="99588" y="76200"/>
                  </a:cubicBezTo>
                  <a:cubicBezTo>
                    <a:pt x="100779" y="76200"/>
                    <a:pt x="100779" y="77511"/>
                    <a:pt x="100779" y="77511"/>
                  </a:cubicBezTo>
                  <a:cubicBezTo>
                    <a:pt x="100779" y="77511"/>
                    <a:pt x="100779" y="77511"/>
                    <a:pt x="100779" y="105052"/>
                  </a:cubicBezTo>
                  <a:cubicBezTo>
                    <a:pt x="100779" y="105052"/>
                    <a:pt x="100779" y="106363"/>
                    <a:pt x="99588" y="106363"/>
                  </a:cubicBezTo>
                  <a:cubicBezTo>
                    <a:pt x="99588" y="106363"/>
                    <a:pt x="99588" y="106363"/>
                    <a:pt x="97207" y="106363"/>
                  </a:cubicBezTo>
                  <a:cubicBezTo>
                    <a:pt x="96016" y="106363"/>
                    <a:pt x="96016" y="105052"/>
                    <a:pt x="96016" y="105052"/>
                  </a:cubicBezTo>
                  <a:cubicBezTo>
                    <a:pt x="96016" y="105052"/>
                    <a:pt x="96016" y="105052"/>
                    <a:pt x="96016" y="82757"/>
                  </a:cubicBezTo>
                  <a:cubicBezTo>
                    <a:pt x="96016" y="82757"/>
                    <a:pt x="96016" y="82757"/>
                    <a:pt x="92444" y="84069"/>
                  </a:cubicBezTo>
                  <a:cubicBezTo>
                    <a:pt x="91254" y="84069"/>
                    <a:pt x="91254" y="84069"/>
                    <a:pt x="91254" y="84069"/>
                  </a:cubicBezTo>
                  <a:cubicBezTo>
                    <a:pt x="91254" y="84069"/>
                    <a:pt x="91254" y="84069"/>
                    <a:pt x="91254" y="81446"/>
                  </a:cubicBezTo>
                  <a:cubicBezTo>
                    <a:pt x="91254" y="80134"/>
                    <a:pt x="91254" y="80134"/>
                    <a:pt x="91254" y="80134"/>
                  </a:cubicBezTo>
                  <a:cubicBezTo>
                    <a:pt x="91254" y="80134"/>
                    <a:pt x="91254" y="80134"/>
                    <a:pt x="97207" y="76200"/>
                  </a:cubicBezTo>
                  <a:close/>
                  <a:moveTo>
                    <a:pt x="201926" y="36513"/>
                  </a:moveTo>
                  <a:cubicBezTo>
                    <a:pt x="200792" y="37812"/>
                    <a:pt x="200792" y="39111"/>
                    <a:pt x="200792" y="40409"/>
                  </a:cubicBezTo>
                  <a:cubicBezTo>
                    <a:pt x="200792" y="46904"/>
                    <a:pt x="203060" y="50801"/>
                    <a:pt x="205328" y="50801"/>
                  </a:cubicBezTo>
                  <a:cubicBezTo>
                    <a:pt x="208730" y="50801"/>
                    <a:pt x="208730" y="44306"/>
                    <a:pt x="208730" y="40409"/>
                  </a:cubicBezTo>
                  <a:cubicBezTo>
                    <a:pt x="208730" y="40409"/>
                    <a:pt x="208730" y="40409"/>
                    <a:pt x="208730" y="39111"/>
                  </a:cubicBezTo>
                  <a:cubicBezTo>
                    <a:pt x="206462" y="37812"/>
                    <a:pt x="204194" y="36513"/>
                    <a:pt x="201926" y="36513"/>
                  </a:cubicBezTo>
                  <a:close/>
                  <a:moveTo>
                    <a:pt x="123005" y="34925"/>
                  </a:moveTo>
                  <a:cubicBezTo>
                    <a:pt x="120737" y="34925"/>
                    <a:pt x="118469" y="36248"/>
                    <a:pt x="116201" y="37571"/>
                  </a:cubicBezTo>
                  <a:cubicBezTo>
                    <a:pt x="116201" y="38894"/>
                    <a:pt x="115067" y="38894"/>
                    <a:pt x="115067" y="38894"/>
                  </a:cubicBezTo>
                  <a:cubicBezTo>
                    <a:pt x="115067" y="38894"/>
                    <a:pt x="115067" y="40216"/>
                    <a:pt x="115067" y="40216"/>
                  </a:cubicBezTo>
                  <a:cubicBezTo>
                    <a:pt x="115067" y="46831"/>
                    <a:pt x="116201" y="50800"/>
                    <a:pt x="119603" y="50800"/>
                  </a:cubicBezTo>
                  <a:cubicBezTo>
                    <a:pt x="123005" y="50800"/>
                    <a:pt x="123005" y="44185"/>
                    <a:pt x="123005" y="40216"/>
                  </a:cubicBezTo>
                  <a:cubicBezTo>
                    <a:pt x="123005" y="38894"/>
                    <a:pt x="123005" y="36248"/>
                    <a:pt x="123005" y="34925"/>
                  </a:cubicBezTo>
                  <a:close/>
                  <a:moveTo>
                    <a:pt x="162011" y="31750"/>
                  </a:moveTo>
                  <a:cubicBezTo>
                    <a:pt x="159290" y="31750"/>
                    <a:pt x="157929" y="35560"/>
                    <a:pt x="157929" y="40640"/>
                  </a:cubicBezTo>
                  <a:cubicBezTo>
                    <a:pt x="157929" y="46990"/>
                    <a:pt x="159290" y="50800"/>
                    <a:pt x="162011" y="50800"/>
                  </a:cubicBezTo>
                  <a:cubicBezTo>
                    <a:pt x="166093" y="50800"/>
                    <a:pt x="167454" y="44450"/>
                    <a:pt x="167454" y="40640"/>
                  </a:cubicBezTo>
                  <a:cubicBezTo>
                    <a:pt x="167454" y="36830"/>
                    <a:pt x="166093" y="31750"/>
                    <a:pt x="162011" y="31750"/>
                  </a:cubicBezTo>
                  <a:close/>
                  <a:moveTo>
                    <a:pt x="144703" y="28575"/>
                  </a:moveTo>
                  <a:cubicBezTo>
                    <a:pt x="144703" y="28575"/>
                    <a:pt x="144703" y="28575"/>
                    <a:pt x="144703" y="55075"/>
                  </a:cubicBezTo>
                  <a:cubicBezTo>
                    <a:pt x="144703" y="55075"/>
                    <a:pt x="143389" y="55075"/>
                    <a:pt x="143389" y="55075"/>
                  </a:cubicBezTo>
                  <a:cubicBezTo>
                    <a:pt x="143389" y="55075"/>
                    <a:pt x="143389" y="55075"/>
                    <a:pt x="139447" y="55075"/>
                  </a:cubicBezTo>
                  <a:cubicBezTo>
                    <a:pt x="139447" y="55075"/>
                    <a:pt x="139447" y="55075"/>
                    <a:pt x="139447" y="32550"/>
                  </a:cubicBezTo>
                  <a:cubicBezTo>
                    <a:pt x="139447" y="32550"/>
                    <a:pt x="139447" y="32550"/>
                    <a:pt x="135504" y="33875"/>
                  </a:cubicBezTo>
                  <a:cubicBezTo>
                    <a:pt x="135504" y="33875"/>
                    <a:pt x="135504" y="33875"/>
                    <a:pt x="134190" y="33875"/>
                  </a:cubicBezTo>
                  <a:cubicBezTo>
                    <a:pt x="134190" y="33875"/>
                    <a:pt x="134190" y="33875"/>
                    <a:pt x="132876" y="31225"/>
                  </a:cubicBezTo>
                  <a:cubicBezTo>
                    <a:pt x="131562" y="31225"/>
                    <a:pt x="130248" y="32550"/>
                    <a:pt x="127619" y="32550"/>
                  </a:cubicBezTo>
                  <a:cubicBezTo>
                    <a:pt x="128934" y="35200"/>
                    <a:pt x="128934" y="37850"/>
                    <a:pt x="128934" y="40500"/>
                  </a:cubicBezTo>
                  <a:cubicBezTo>
                    <a:pt x="128934" y="51100"/>
                    <a:pt x="124991" y="56400"/>
                    <a:pt x="118420" y="56400"/>
                  </a:cubicBezTo>
                  <a:cubicBezTo>
                    <a:pt x="113164" y="56400"/>
                    <a:pt x="109221" y="51100"/>
                    <a:pt x="109221" y="41825"/>
                  </a:cubicBezTo>
                  <a:cubicBezTo>
                    <a:pt x="106593" y="43150"/>
                    <a:pt x="103964" y="44475"/>
                    <a:pt x="101336" y="47125"/>
                  </a:cubicBezTo>
                  <a:cubicBezTo>
                    <a:pt x="101336" y="47125"/>
                    <a:pt x="101336" y="47125"/>
                    <a:pt x="101336" y="55075"/>
                  </a:cubicBezTo>
                  <a:cubicBezTo>
                    <a:pt x="101336" y="55075"/>
                    <a:pt x="101336" y="55075"/>
                    <a:pt x="100022" y="55075"/>
                  </a:cubicBezTo>
                  <a:cubicBezTo>
                    <a:pt x="100022" y="55075"/>
                    <a:pt x="100022" y="55075"/>
                    <a:pt x="97394" y="55075"/>
                  </a:cubicBezTo>
                  <a:cubicBezTo>
                    <a:pt x="96080" y="55075"/>
                    <a:pt x="96080" y="55075"/>
                    <a:pt x="96080" y="55075"/>
                  </a:cubicBezTo>
                  <a:cubicBezTo>
                    <a:pt x="96080" y="55075"/>
                    <a:pt x="96080" y="55075"/>
                    <a:pt x="96080" y="49775"/>
                  </a:cubicBezTo>
                  <a:cubicBezTo>
                    <a:pt x="85566" y="57725"/>
                    <a:pt x="77681" y="65675"/>
                    <a:pt x="72425" y="77600"/>
                  </a:cubicBezTo>
                  <a:cubicBezTo>
                    <a:pt x="73739" y="76275"/>
                    <a:pt x="75053" y="76275"/>
                    <a:pt x="76367" y="76275"/>
                  </a:cubicBezTo>
                  <a:cubicBezTo>
                    <a:pt x="82938" y="76275"/>
                    <a:pt x="86880" y="81575"/>
                    <a:pt x="86880" y="90850"/>
                  </a:cubicBezTo>
                  <a:cubicBezTo>
                    <a:pt x="86880" y="101450"/>
                    <a:pt x="82938" y="106750"/>
                    <a:pt x="76367" y="106750"/>
                  </a:cubicBezTo>
                  <a:cubicBezTo>
                    <a:pt x="71111" y="106750"/>
                    <a:pt x="68482" y="102775"/>
                    <a:pt x="67168" y="97475"/>
                  </a:cubicBezTo>
                  <a:cubicBezTo>
                    <a:pt x="65854" y="106750"/>
                    <a:pt x="69796" y="120000"/>
                    <a:pt x="75053" y="127950"/>
                  </a:cubicBezTo>
                  <a:cubicBezTo>
                    <a:pt x="75053" y="127950"/>
                    <a:pt x="76367" y="127950"/>
                    <a:pt x="76367" y="127950"/>
                  </a:cubicBezTo>
                  <a:cubicBezTo>
                    <a:pt x="76367" y="127950"/>
                    <a:pt x="76367" y="127950"/>
                    <a:pt x="78995" y="127950"/>
                  </a:cubicBezTo>
                  <a:cubicBezTo>
                    <a:pt x="78995" y="127950"/>
                    <a:pt x="80310" y="127950"/>
                    <a:pt x="80310" y="127950"/>
                  </a:cubicBezTo>
                  <a:cubicBezTo>
                    <a:pt x="80310" y="127950"/>
                    <a:pt x="80310" y="127950"/>
                    <a:pt x="80310" y="133250"/>
                  </a:cubicBezTo>
                  <a:cubicBezTo>
                    <a:pt x="82938" y="134575"/>
                    <a:pt x="85566" y="135900"/>
                    <a:pt x="88195" y="135900"/>
                  </a:cubicBezTo>
                  <a:cubicBezTo>
                    <a:pt x="89509" y="130600"/>
                    <a:pt x="93451" y="126625"/>
                    <a:pt x="97394" y="126625"/>
                  </a:cubicBezTo>
                  <a:cubicBezTo>
                    <a:pt x="102650" y="126625"/>
                    <a:pt x="106593" y="130600"/>
                    <a:pt x="107907" y="135900"/>
                  </a:cubicBezTo>
                  <a:cubicBezTo>
                    <a:pt x="110535" y="137225"/>
                    <a:pt x="113164" y="138550"/>
                    <a:pt x="114478" y="145175"/>
                  </a:cubicBezTo>
                  <a:cubicBezTo>
                    <a:pt x="115792" y="147825"/>
                    <a:pt x="115792" y="150475"/>
                    <a:pt x="117106" y="151800"/>
                  </a:cubicBezTo>
                  <a:cubicBezTo>
                    <a:pt x="117106" y="151800"/>
                    <a:pt x="117106" y="151800"/>
                    <a:pt x="117106" y="133250"/>
                  </a:cubicBezTo>
                  <a:cubicBezTo>
                    <a:pt x="117106" y="133250"/>
                    <a:pt x="117106" y="133250"/>
                    <a:pt x="114478" y="134575"/>
                  </a:cubicBezTo>
                  <a:cubicBezTo>
                    <a:pt x="113164" y="135900"/>
                    <a:pt x="113164" y="135900"/>
                    <a:pt x="113164" y="135900"/>
                  </a:cubicBezTo>
                  <a:cubicBezTo>
                    <a:pt x="113164" y="134575"/>
                    <a:pt x="113164" y="134575"/>
                    <a:pt x="113164" y="134575"/>
                  </a:cubicBezTo>
                  <a:cubicBezTo>
                    <a:pt x="113164" y="134575"/>
                    <a:pt x="113164" y="134575"/>
                    <a:pt x="111849" y="131925"/>
                  </a:cubicBezTo>
                  <a:cubicBezTo>
                    <a:pt x="111849" y="131925"/>
                    <a:pt x="111849" y="130600"/>
                    <a:pt x="111849" y="130600"/>
                  </a:cubicBezTo>
                  <a:cubicBezTo>
                    <a:pt x="111849" y="130600"/>
                    <a:pt x="111849" y="130600"/>
                    <a:pt x="118420" y="127950"/>
                  </a:cubicBezTo>
                  <a:cubicBezTo>
                    <a:pt x="118420" y="127950"/>
                    <a:pt x="118420" y="127950"/>
                    <a:pt x="122363" y="127950"/>
                  </a:cubicBezTo>
                  <a:cubicBezTo>
                    <a:pt x="122363" y="127950"/>
                    <a:pt x="122363" y="127950"/>
                    <a:pt x="122363" y="155775"/>
                  </a:cubicBezTo>
                  <a:cubicBezTo>
                    <a:pt x="122363" y="155775"/>
                    <a:pt x="122363" y="157100"/>
                    <a:pt x="122363" y="157100"/>
                  </a:cubicBezTo>
                  <a:cubicBezTo>
                    <a:pt x="122363" y="157100"/>
                    <a:pt x="122363" y="157100"/>
                    <a:pt x="121049" y="157100"/>
                  </a:cubicBezTo>
                  <a:cubicBezTo>
                    <a:pt x="123677" y="159750"/>
                    <a:pt x="128934" y="161075"/>
                    <a:pt x="135504" y="162400"/>
                  </a:cubicBezTo>
                  <a:cubicBezTo>
                    <a:pt x="144703" y="165050"/>
                    <a:pt x="159159" y="151800"/>
                    <a:pt x="161787" y="159750"/>
                  </a:cubicBezTo>
                  <a:cubicBezTo>
                    <a:pt x="164416" y="175650"/>
                    <a:pt x="173615" y="186250"/>
                    <a:pt x="181500" y="191550"/>
                  </a:cubicBezTo>
                  <a:cubicBezTo>
                    <a:pt x="181500" y="191550"/>
                    <a:pt x="181500" y="191550"/>
                    <a:pt x="181500" y="183600"/>
                  </a:cubicBezTo>
                  <a:cubicBezTo>
                    <a:pt x="181500" y="183600"/>
                    <a:pt x="181500" y="183600"/>
                    <a:pt x="178872" y="186250"/>
                  </a:cubicBezTo>
                  <a:cubicBezTo>
                    <a:pt x="177557" y="186250"/>
                    <a:pt x="177557" y="186250"/>
                    <a:pt x="177557" y="186250"/>
                  </a:cubicBezTo>
                  <a:cubicBezTo>
                    <a:pt x="177557" y="186250"/>
                    <a:pt x="177557" y="184925"/>
                    <a:pt x="176243" y="184925"/>
                  </a:cubicBezTo>
                  <a:cubicBezTo>
                    <a:pt x="176243" y="184925"/>
                    <a:pt x="176243" y="184925"/>
                    <a:pt x="176243" y="182275"/>
                  </a:cubicBezTo>
                  <a:cubicBezTo>
                    <a:pt x="176243" y="182275"/>
                    <a:pt x="176243" y="180950"/>
                    <a:pt x="176243" y="180950"/>
                  </a:cubicBezTo>
                  <a:cubicBezTo>
                    <a:pt x="176243" y="180950"/>
                    <a:pt x="176243" y="180950"/>
                    <a:pt x="182814" y="178300"/>
                  </a:cubicBezTo>
                  <a:cubicBezTo>
                    <a:pt x="182814" y="178300"/>
                    <a:pt x="182814" y="178300"/>
                    <a:pt x="186756" y="178300"/>
                  </a:cubicBezTo>
                  <a:cubicBezTo>
                    <a:pt x="186756" y="178300"/>
                    <a:pt x="186756" y="178300"/>
                    <a:pt x="186756" y="194200"/>
                  </a:cubicBezTo>
                  <a:cubicBezTo>
                    <a:pt x="194641" y="196850"/>
                    <a:pt x="201213" y="194200"/>
                    <a:pt x="199898" y="186250"/>
                  </a:cubicBezTo>
                  <a:cubicBezTo>
                    <a:pt x="199898" y="186250"/>
                    <a:pt x="198584" y="186250"/>
                    <a:pt x="198584" y="186250"/>
                  </a:cubicBezTo>
                  <a:cubicBezTo>
                    <a:pt x="198584" y="186250"/>
                    <a:pt x="198584" y="184925"/>
                    <a:pt x="198584" y="184925"/>
                  </a:cubicBezTo>
                  <a:cubicBezTo>
                    <a:pt x="198584" y="184925"/>
                    <a:pt x="198584" y="184925"/>
                    <a:pt x="197270" y="182275"/>
                  </a:cubicBezTo>
                  <a:cubicBezTo>
                    <a:pt x="197270" y="182275"/>
                    <a:pt x="197270" y="180950"/>
                    <a:pt x="198584" y="180950"/>
                  </a:cubicBezTo>
                  <a:cubicBezTo>
                    <a:pt x="198584" y="180950"/>
                    <a:pt x="198584" y="180950"/>
                    <a:pt x="199898" y="180950"/>
                  </a:cubicBezTo>
                  <a:cubicBezTo>
                    <a:pt x="198584" y="167700"/>
                    <a:pt x="199898" y="166375"/>
                    <a:pt x="199898" y="166375"/>
                  </a:cubicBezTo>
                  <a:cubicBezTo>
                    <a:pt x="199898" y="166375"/>
                    <a:pt x="226182" y="169025"/>
                    <a:pt x="234066" y="161075"/>
                  </a:cubicBezTo>
                  <a:cubicBezTo>
                    <a:pt x="238009" y="157100"/>
                    <a:pt x="240637" y="151800"/>
                    <a:pt x="241951" y="146500"/>
                  </a:cubicBezTo>
                  <a:cubicBezTo>
                    <a:pt x="243266" y="145175"/>
                    <a:pt x="244580" y="143850"/>
                    <a:pt x="245894" y="143850"/>
                  </a:cubicBezTo>
                  <a:cubicBezTo>
                    <a:pt x="245894" y="143850"/>
                    <a:pt x="245894" y="143850"/>
                    <a:pt x="245894" y="133250"/>
                  </a:cubicBezTo>
                  <a:cubicBezTo>
                    <a:pt x="245894" y="133250"/>
                    <a:pt x="245894" y="133250"/>
                    <a:pt x="241951" y="134575"/>
                  </a:cubicBezTo>
                  <a:cubicBezTo>
                    <a:pt x="241951" y="135900"/>
                    <a:pt x="241951" y="135900"/>
                    <a:pt x="241951" y="135900"/>
                  </a:cubicBezTo>
                  <a:cubicBezTo>
                    <a:pt x="241951" y="134575"/>
                    <a:pt x="240637" y="134575"/>
                    <a:pt x="240637" y="134575"/>
                  </a:cubicBezTo>
                  <a:cubicBezTo>
                    <a:pt x="240637" y="134575"/>
                    <a:pt x="240637" y="134575"/>
                    <a:pt x="240637" y="131925"/>
                  </a:cubicBezTo>
                  <a:cubicBezTo>
                    <a:pt x="240637" y="131925"/>
                    <a:pt x="240637" y="130600"/>
                    <a:pt x="240637" y="130600"/>
                  </a:cubicBezTo>
                  <a:cubicBezTo>
                    <a:pt x="240637" y="130600"/>
                    <a:pt x="240637" y="130600"/>
                    <a:pt x="247208" y="127950"/>
                  </a:cubicBezTo>
                  <a:cubicBezTo>
                    <a:pt x="247208" y="127950"/>
                    <a:pt x="247208" y="127950"/>
                    <a:pt x="249836" y="127950"/>
                  </a:cubicBezTo>
                  <a:cubicBezTo>
                    <a:pt x="251151" y="127950"/>
                    <a:pt x="251151" y="127950"/>
                    <a:pt x="251151" y="127950"/>
                  </a:cubicBezTo>
                  <a:cubicBezTo>
                    <a:pt x="251151" y="127950"/>
                    <a:pt x="251151" y="127950"/>
                    <a:pt x="251151" y="143850"/>
                  </a:cubicBezTo>
                  <a:cubicBezTo>
                    <a:pt x="251151" y="143850"/>
                    <a:pt x="252465" y="143850"/>
                    <a:pt x="252465" y="143850"/>
                  </a:cubicBezTo>
                  <a:cubicBezTo>
                    <a:pt x="264292" y="137225"/>
                    <a:pt x="262978" y="113375"/>
                    <a:pt x="257721" y="94825"/>
                  </a:cubicBezTo>
                  <a:cubicBezTo>
                    <a:pt x="256407" y="102775"/>
                    <a:pt x="253779" y="106750"/>
                    <a:pt x="247208" y="106750"/>
                  </a:cubicBezTo>
                  <a:cubicBezTo>
                    <a:pt x="241951" y="106750"/>
                    <a:pt x="238009" y="101450"/>
                    <a:pt x="238009" y="92175"/>
                  </a:cubicBezTo>
                  <a:cubicBezTo>
                    <a:pt x="238009" y="81575"/>
                    <a:pt x="241951" y="76275"/>
                    <a:pt x="248522" y="76275"/>
                  </a:cubicBezTo>
                  <a:cubicBezTo>
                    <a:pt x="248522" y="76275"/>
                    <a:pt x="249836" y="76275"/>
                    <a:pt x="249836" y="76275"/>
                  </a:cubicBezTo>
                  <a:cubicBezTo>
                    <a:pt x="244580" y="67000"/>
                    <a:pt x="238009" y="59050"/>
                    <a:pt x="230124" y="52425"/>
                  </a:cubicBezTo>
                  <a:cubicBezTo>
                    <a:pt x="230124" y="52425"/>
                    <a:pt x="230124" y="52425"/>
                    <a:pt x="230124" y="55075"/>
                  </a:cubicBezTo>
                  <a:cubicBezTo>
                    <a:pt x="230124" y="55075"/>
                    <a:pt x="230124" y="55075"/>
                    <a:pt x="228810" y="55075"/>
                  </a:cubicBezTo>
                  <a:cubicBezTo>
                    <a:pt x="228810" y="55075"/>
                    <a:pt x="228810" y="55075"/>
                    <a:pt x="224867" y="55075"/>
                  </a:cubicBezTo>
                  <a:cubicBezTo>
                    <a:pt x="224867" y="55075"/>
                    <a:pt x="224867" y="55075"/>
                    <a:pt x="224867" y="48450"/>
                  </a:cubicBezTo>
                  <a:cubicBezTo>
                    <a:pt x="220925" y="47125"/>
                    <a:pt x="218297" y="44475"/>
                    <a:pt x="215668" y="43150"/>
                  </a:cubicBezTo>
                  <a:cubicBezTo>
                    <a:pt x="214354" y="51100"/>
                    <a:pt x="210412" y="56400"/>
                    <a:pt x="205155" y="56400"/>
                  </a:cubicBezTo>
                  <a:cubicBezTo>
                    <a:pt x="198584" y="56400"/>
                    <a:pt x="194641" y="49775"/>
                    <a:pt x="194641" y="40500"/>
                  </a:cubicBezTo>
                  <a:cubicBezTo>
                    <a:pt x="194641" y="37850"/>
                    <a:pt x="194641" y="36525"/>
                    <a:pt x="195956" y="33875"/>
                  </a:cubicBezTo>
                  <a:cubicBezTo>
                    <a:pt x="193327" y="32550"/>
                    <a:pt x="189385" y="32550"/>
                    <a:pt x="186756" y="31225"/>
                  </a:cubicBezTo>
                  <a:cubicBezTo>
                    <a:pt x="186756" y="31225"/>
                    <a:pt x="186756" y="31225"/>
                    <a:pt x="186756" y="55075"/>
                  </a:cubicBezTo>
                  <a:cubicBezTo>
                    <a:pt x="186756" y="55075"/>
                    <a:pt x="186756" y="55075"/>
                    <a:pt x="182814" y="55075"/>
                  </a:cubicBezTo>
                  <a:cubicBezTo>
                    <a:pt x="181500" y="55075"/>
                    <a:pt x="181500" y="55075"/>
                    <a:pt x="181500" y="55075"/>
                  </a:cubicBezTo>
                  <a:cubicBezTo>
                    <a:pt x="181500" y="55075"/>
                    <a:pt x="181500" y="55075"/>
                    <a:pt x="181500" y="32550"/>
                  </a:cubicBezTo>
                  <a:cubicBezTo>
                    <a:pt x="181500" y="32550"/>
                    <a:pt x="181500" y="32550"/>
                    <a:pt x="178872" y="33875"/>
                  </a:cubicBezTo>
                  <a:cubicBezTo>
                    <a:pt x="177557" y="33875"/>
                    <a:pt x="177557" y="33875"/>
                    <a:pt x="177557" y="33875"/>
                  </a:cubicBezTo>
                  <a:cubicBezTo>
                    <a:pt x="177557" y="33875"/>
                    <a:pt x="177557" y="33875"/>
                    <a:pt x="176243" y="33875"/>
                  </a:cubicBezTo>
                  <a:cubicBezTo>
                    <a:pt x="176243" y="33875"/>
                    <a:pt x="176243" y="33875"/>
                    <a:pt x="176243" y="31225"/>
                  </a:cubicBezTo>
                  <a:cubicBezTo>
                    <a:pt x="176243" y="29900"/>
                    <a:pt x="176243" y="29900"/>
                    <a:pt x="176243" y="29900"/>
                  </a:cubicBezTo>
                  <a:cubicBezTo>
                    <a:pt x="176243" y="29900"/>
                    <a:pt x="176243" y="29900"/>
                    <a:pt x="177557" y="29900"/>
                  </a:cubicBezTo>
                  <a:cubicBezTo>
                    <a:pt x="173615" y="28575"/>
                    <a:pt x="170987" y="28575"/>
                    <a:pt x="168358" y="28575"/>
                  </a:cubicBezTo>
                  <a:cubicBezTo>
                    <a:pt x="170987" y="31225"/>
                    <a:pt x="172301" y="35200"/>
                    <a:pt x="172301" y="40500"/>
                  </a:cubicBezTo>
                  <a:cubicBezTo>
                    <a:pt x="172301" y="51100"/>
                    <a:pt x="168358" y="56400"/>
                    <a:pt x="161787" y="56400"/>
                  </a:cubicBezTo>
                  <a:cubicBezTo>
                    <a:pt x="155217" y="56400"/>
                    <a:pt x="152588" y="49775"/>
                    <a:pt x="151274" y="40500"/>
                  </a:cubicBezTo>
                  <a:cubicBezTo>
                    <a:pt x="151274" y="35200"/>
                    <a:pt x="153903" y="29900"/>
                    <a:pt x="156531" y="28575"/>
                  </a:cubicBezTo>
                  <a:cubicBezTo>
                    <a:pt x="152588" y="28575"/>
                    <a:pt x="148646" y="28575"/>
                    <a:pt x="144703" y="28575"/>
                  </a:cubicBezTo>
                  <a:close/>
                  <a:moveTo>
                    <a:pt x="164533" y="0"/>
                  </a:moveTo>
                  <a:cubicBezTo>
                    <a:pt x="205215" y="0"/>
                    <a:pt x="240648" y="17090"/>
                    <a:pt x="266895" y="48642"/>
                  </a:cubicBezTo>
                  <a:cubicBezTo>
                    <a:pt x="285268" y="72305"/>
                    <a:pt x="294454" y="99914"/>
                    <a:pt x="291829" y="130150"/>
                  </a:cubicBezTo>
                  <a:cubicBezTo>
                    <a:pt x="289205" y="155129"/>
                    <a:pt x="278706" y="181422"/>
                    <a:pt x="269520" y="206400"/>
                  </a:cubicBezTo>
                  <a:cubicBezTo>
                    <a:pt x="253772" y="247154"/>
                    <a:pt x="239336" y="286594"/>
                    <a:pt x="257709" y="324718"/>
                  </a:cubicBezTo>
                  <a:cubicBezTo>
                    <a:pt x="257709" y="327348"/>
                    <a:pt x="257709" y="329977"/>
                    <a:pt x="256396" y="332606"/>
                  </a:cubicBezTo>
                  <a:cubicBezTo>
                    <a:pt x="255084" y="335236"/>
                    <a:pt x="252459" y="336550"/>
                    <a:pt x="249835" y="336550"/>
                  </a:cubicBezTo>
                  <a:cubicBezTo>
                    <a:pt x="249835" y="336550"/>
                    <a:pt x="249835" y="336550"/>
                    <a:pt x="105478" y="336550"/>
                  </a:cubicBezTo>
                  <a:cubicBezTo>
                    <a:pt x="101541" y="336550"/>
                    <a:pt x="98916" y="333921"/>
                    <a:pt x="97604" y="331292"/>
                  </a:cubicBezTo>
                  <a:cubicBezTo>
                    <a:pt x="96292" y="328662"/>
                    <a:pt x="96292" y="327348"/>
                    <a:pt x="96292" y="315516"/>
                  </a:cubicBezTo>
                  <a:cubicBezTo>
                    <a:pt x="96292" y="314201"/>
                    <a:pt x="96292" y="312887"/>
                    <a:pt x="96292" y="312887"/>
                  </a:cubicBezTo>
                  <a:cubicBezTo>
                    <a:pt x="94979" y="294481"/>
                    <a:pt x="87105" y="294481"/>
                    <a:pt x="71357" y="294481"/>
                  </a:cubicBezTo>
                  <a:cubicBezTo>
                    <a:pt x="58234" y="294481"/>
                    <a:pt x="42486" y="294481"/>
                    <a:pt x="31987" y="278706"/>
                  </a:cubicBezTo>
                  <a:cubicBezTo>
                    <a:pt x="24113" y="266874"/>
                    <a:pt x="24113" y="251098"/>
                    <a:pt x="25426" y="236637"/>
                  </a:cubicBezTo>
                  <a:cubicBezTo>
                    <a:pt x="25426" y="224805"/>
                    <a:pt x="25426" y="212973"/>
                    <a:pt x="21489" y="209029"/>
                  </a:cubicBezTo>
                  <a:cubicBezTo>
                    <a:pt x="21489" y="207715"/>
                    <a:pt x="17552" y="206400"/>
                    <a:pt x="16239" y="205085"/>
                  </a:cubicBezTo>
                  <a:cubicBezTo>
                    <a:pt x="10990" y="202456"/>
                    <a:pt x="3116" y="199827"/>
                    <a:pt x="491" y="191939"/>
                  </a:cubicBezTo>
                  <a:cubicBezTo>
                    <a:pt x="-821" y="187995"/>
                    <a:pt x="491" y="182736"/>
                    <a:pt x="4428" y="177478"/>
                  </a:cubicBezTo>
                  <a:cubicBezTo>
                    <a:pt x="17552" y="156443"/>
                    <a:pt x="20176" y="144612"/>
                    <a:pt x="24113" y="126206"/>
                  </a:cubicBezTo>
                  <a:cubicBezTo>
                    <a:pt x="25426" y="118319"/>
                    <a:pt x="26738" y="109116"/>
                    <a:pt x="29363" y="97284"/>
                  </a:cubicBezTo>
                  <a:cubicBezTo>
                    <a:pt x="38549" y="68361"/>
                    <a:pt x="55609" y="43383"/>
                    <a:pt x="81856" y="26293"/>
                  </a:cubicBezTo>
                  <a:cubicBezTo>
                    <a:pt x="105478" y="9202"/>
                    <a:pt x="135662" y="0"/>
                    <a:pt x="1645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6453516" y="3743096"/>
            <a:ext cx="53193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Arial"/>
                <a:ea typeface="微软雅黑"/>
              </a:rPr>
              <a:t>試試換辨識眼睛</a:t>
            </a:r>
            <a:endParaRPr lang="en-US" altLang="zh-TW" sz="3200" b="1" dirty="0" smtClean="0">
              <a:solidFill>
                <a:schemeClr val="bg1"/>
              </a:solidFill>
              <a:latin typeface="Arial"/>
              <a:ea typeface="微软雅黑"/>
            </a:endParaRPr>
          </a:p>
          <a:p>
            <a:r>
              <a:rPr lang="en-US" altLang="zh-TW" sz="3200" dirty="0" smtClean="0">
                <a:solidFill>
                  <a:srgbClr val="FFFF00"/>
                </a:solidFill>
                <a:latin typeface="+mj-lt"/>
              </a:rPr>
              <a:t>haarcascade_eye.xml</a:t>
            </a:r>
            <a:endParaRPr lang="zh-TW" altLang="en-US" sz="3200" b="1" dirty="0">
              <a:solidFill>
                <a:schemeClr val="bg1"/>
              </a:solidFill>
              <a:latin typeface="+mj-lt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16980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31634" y="3013501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 06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650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8022202" y="1415781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824378" y="4127759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804380" y="1211174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02300" y="2300684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04476" y="5012662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484478" y="2083377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20218" y="418450"/>
            <a:ext cx="4076815" cy="711098"/>
            <a:chOff x="520218" y="418450"/>
            <a:chExt cx="4076815" cy="711098"/>
          </a:xfrm>
        </p:grpSpPr>
        <p:sp>
          <p:nvSpPr>
            <p:cNvPr id="12" name="矩形: 圆角 11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01959" y="418450"/>
              <a:ext cx="32950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200" b="1" dirty="0" smtClean="0">
                  <a:solidFill>
                    <a:srgbClr val="62FFFF"/>
                  </a:solidFill>
                  <a:latin typeface="+mn-ea"/>
                </a:rPr>
                <a:t>動態</a:t>
              </a:r>
              <a:r>
                <a:rPr lang="zh-TW" altLang="en-US" sz="3200" b="1" dirty="0">
                  <a:solidFill>
                    <a:srgbClr val="62FFFF"/>
                  </a:solidFill>
                  <a:latin typeface="+mn-ea"/>
                </a:rPr>
                <a:t>人臉辨識</a:t>
              </a:r>
              <a:endParaRPr lang="zh-CN" altLang="en-US" sz="3200" b="1" dirty="0">
                <a:solidFill>
                  <a:srgbClr val="62FFFF"/>
                </a:solidFill>
                <a:latin typeface="+mn-ea"/>
              </a:endParaRPr>
            </a:p>
          </p:txBody>
        </p:sp>
        <p:sp>
          <p:nvSpPr>
            <p:cNvPr id="14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1142469" y="3267179"/>
            <a:ext cx="9660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lt"/>
              </a:rPr>
              <a:t>換成                         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cap = cv2.VideoCapture(</a:t>
            </a:r>
            <a:r>
              <a:rPr lang="en-US" altLang="zh-TW" sz="3200" dirty="0">
                <a:solidFill>
                  <a:srgbClr val="FFFF00"/>
                </a:solidFill>
                <a:latin typeface="+mj-lt"/>
              </a:rPr>
              <a:t>0</a:t>
            </a:r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)</a:t>
            </a:r>
            <a:endParaRPr lang="en-US" altLang="zh-TW" sz="32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42" y="1463004"/>
            <a:ext cx="9233863" cy="219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5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21637" y="2860325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2749023" y="2972241"/>
            <a:ext cx="0" cy="2835694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997433" y="2188294"/>
            <a:ext cx="0" cy="2201794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873228" y="2860325"/>
            <a:ext cx="0" cy="213251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474228" y="2387430"/>
            <a:ext cx="864064" cy="864064"/>
            <a:chOff x="9829167" y="1598286"/>
            <a:chExt cx="864064" cy="864064"/>
          </a:xfrm>
        </p:grpSpPr>
        <p:sp>
          <p:nvSpPr>
            <p:cNvPr id="7" name="椭圆 6"/>
            <p:cNvSpPr/>
            <p:nvPr/>
          </p:nvSpPr>
          <p:spPr>
            <a:xfrm>
              <a:off x="9829167" y="1598286"/>
              <a:ext cx="864064" cy="864064"/>
            </a:xfrm>
            <a:prstGeom prst="ellipse">
              <a:avLst/>
            </a:prstGeom>
            <a:solidFill>
              <a:srgbClr val="62FFFF"/>
            </a:solidFill>
            <a:ln w="12700">
              <a:solidFill>
                <a:srgbClr val="62FFFF"/>
              </a:solidFill>
            </a:ln>
            <a:effectLst>
              <a:glow rad="63500">
                <a:schemeClr val="accent1">
                  <a:alpha val="2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0053701" y="1764892"/>
              <a:ext cx="205204" cy="205204"/>
            </a:xfrm>
            <a:prstGeom prst="ellipse">
              <a:avLst/>
            </a:prstGeom>
            <a:solidFill>
              <a:srgbClr val="0D69FF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095672" y="2065405"/>
              <a:ext cx="132495" cy="132495"/>
            </a:xfrm>
            <a:prstGeom prst="ellipse">
              <a:avLst/>
            </a:prstGeom>
            <a:solidFill>
              <a:srgbClr val="0D69FF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352371" y="1901113"/>
              <a:ext cx="241092" cy="241092"/>
            </a:xfrm>
            <a:prstGeom prst="ellipse">
              <a:avLst/>
            </a:prstGeom>
            <a:solidFill>
              <a:srgbClr val="0D69FF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1965979" y="1962360"/>
            <a:ext cx="242386" cy="242386"/>
          </a:xfrm>
          <a:prstGeom prst="ellipse">
            <a:avLst/>
          </a:prstGeom>
          <a:solidFill>
            <a:srgbClr val="0D69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41102" y="4127367"/>
            <a:ext cx="242386" cy="242386"/>
          </a:xfrm>
          <a:prstGeom prst="ellipse">
            <a:avLst/>
          </a:prstGeom>
          <a:solidFill>
            <a:srgbClr val="0D69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89290" y="2656638"/>
            <a:ext cx="242386" cy="242386"/>
          </a:xfrm>
          <a:prstGeom prst="ellipse">
            <a:avLst/>
          </a:prstGeom>
          <a:solidFill>
            <a:srgbClr val="0D69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084384" y="2074247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462295" y="3918645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910483" y="2307790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20218" y="418450"/>
            <a:ext cx="4076815" cy="711098"/>
            <a:chOff x="520218" y="418450"/>
            <a:chExt cx="4076815" cy="711098"/>
          </a:xfrm>
        </p:grpSpPr>
        <p:sp>
          <p:nvSpPr>
            <p:cNvPr id="18" name="矩形: 圆角 17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01959" y="418450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TW" sz="2800" b="1" dirty="0" smtClean="0">
                  <a:solidFill>
                    <a:srgbClr val="62FFFF"/>
                  </a:solidFill>
                  <a:latin typeface="微软雅黑"/>
                  <a:ea typeface="微软雅黑"/>
                </a:rPr>
                <a:t>Exercise</a:t>
              </a:r>
              <a:r>
                <a:rPr lang="zh-TW" altLang="en-US" sz="2800" b="1" dirty="0">
                  <a:solidFill>
                    <a:srgbClr val="62FFFF"/>
                  </a:solidFill>
                  <a:latin typeface="微软雅黑"/>
                  <a:ea typeface="微软雅黑"/>
                </a:rPr>
                <a:t> </a:t>
              </a:r>
              <a:r>
                <a:rPr lang="en-US" altLang="zh-TW" sz="2800" b="1" dirty="0">
                  <a:solidFill>
                    <a:srgbClr val="62FFFF"/>
                  </a:solidFill>
                  <a:latin typeface="微软雅黑"/>
                  <a:ea typeface="微软雅黑"/>
                </a:rPr>
                <a:t>3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301913" y="2161244"/>
            <a:ext cx="4922742" cy="812496"/>
            <a:chOff x="5301913" y="2161244"/>
            <a:chExt cx="3792211" cy="812496"/>
          </a:xfrm>
        </p:grpSpPr>
        <p:sp>
          <p:nvSpPr>
            <p:cNvPr id="28" name="矩形 27"/>
            <p:cNvSpPr/>
            <p:nvPr/>
          </p:nvSpPr>
          <p:spPr>
            <a:xfrm>
              <a:off x="6178299" y="2161244"/>
              <a:ext cx="291582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3200" b="1" dirty="0" smtClean="0">
                  <a:solidFill>
                    <a:schemeClr val="bg1"/>
                  </a:solidFill>
                  <a:latin typeface="+mn-ea"/>
                </a:rPr>
                <a:t>換成辨識影片</a:t>
              </a:r>
              <a:endParaRPr lang="zh-CN" alt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5301913" y="2299379"/>
              <a:ext cx="674363" cy="674361"/>
              <a:chOff x="3795382" y="1803403"/>
              <a:chExt cx="642806" cy="642805"/>
            </a:xfrm>
          </p:grpSpPr>
          <p:sp>
            <p:nvSpPr>
              <p:cNvPr id="45" name="椭圆 44"/>
              <p:cNvSpPr/>
              <p:nvPr/>
            </p:nvSpPr>
            <p:spPr>
              <a:xfrm rot="5400000">
                <a:off x="3795382" y="1803403"/>
                <a:ext cx="642805" cy="64280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0D69FF"/>
                    </a:gs>
                    <a:gs pos="68000">
                      <a:srgbClr val="62FFFF"/>
                    </a:gs>
                    <a:gs pos="43000">
                      <a:srgbClr val="62FFFF"/>
                    </a:gs>
                    <a:gs pos="100000">
                      <a:srgbClr val="0D69FF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46" name="椭圆 36"/>
              <p:cNvSpPr/>
              <p:nvPr/>
            </p:nvSpPr>
            <p:spPr>
              <a:xfrm>
                <a:off x="3933129" y="1932699"/>
                <a:ext cx="371328" cy="384214"/>
              </a:xfrm>
              <a:custGeom>
                <a:avLst/>
                <a:gdLst>
                  <a:gd name="connsiteX0" fmla="*/ 94055 w 317452"/>
                  <a:gd name="connsiteY0" fmla="*/ 135965 h 328468"/>
                  <a:gd name="connsiteX1" fmla="*/ 94407 w 317452"/>
                  <a:gd name="connsiteY1" fmla="*/ 136055 h 328468"/>
                  <a:gd name="connsiteX2" fmla="*/ 104825 w 317452"/>
                  <a:gd name="connsiteY2" fmla="*/ 158537 h 328468"/>
                  <a:gd name="connsiteX3" fmla="*/ 106109 w 317452"/>
                  <a:gd name="connsiteY3" fmla="*/ 161308 h 328468"/>
                  <a:gd name="connsiteX4" fmla="*/ 98162 w 317452"/>
                  <a:gd name="connsiteY4" fmla="*/ 160053 h 328468"/>
                  <a:gd name="connsiteX5" fmla="*/ 96849 w 317452"/>
                  <a:gd name="connsiteY5" fmla="*/ 160053 h 328468"/>
                  <a:gd name="connsiteX6" fmla="*/ 92911 w 317452"/>
                  <a:gd name="connsiteY6" fmla="*/ 137630 h 328468"/>
                  <a:gd name="connsiteX7" fmla="*/ 93506 w 317452"/>
                  <a:gd name="connsiteY7" fmla="*/ 136765 h 328468"/>
                  <a:gd name="connsiteX8" fmla="*/ 39496 w 317452"/>
                  <a:gd name="connsiteY8" fmla="*/ 115887 h 328468"/>
                  <a:gd name="connsiteX9" fmla="*/ 51437 w 317452"/>
                  <a:gd name="connsiteY9" fmla="*/ 165488 h 328468"/>
                  <a:gd name="connsiteX10" fmla="*/ 48784 w 317452"/>
                  <a:gd name="connsiteY10" fmla="*/ 166793 h 328468"/>
                  <a:gd name="connsiteX11" fmla="*/ 47457 w 317452"/>
                  <a:gd name="connsiteY11" fmla="*/ 170709 h 328468"/>
                  <a:gd name="connsiteX12" fmla="*/ 48784 w 317452"/>
                  <a:gd name="connsiteY12" fmla="*/ 173319 h 328468"/>
                  <a:gd name="connsiteX13" fmla="*/ 52764 w 317452"/>
                  <a:gd name="connsiteY13" fmla="*/ 175930 h 328468"/>
                  <a:gd name="connsiteX14" fmla="*/ 55418 w 317452"/>
                  <a:gd name="connsiteY14" fmla="*/ 174625 h 328468"/>
                  <a:gd name="connsiteX15" fmla="*/ 87263 w 317452"/>
                  <a:gd name="connsiteY15" fmla="*/ 216393 h 328468"/>
                  <a:gd name="connsiteX16" fmla="*/ 55418 w 317452"/>
                  <a:gd name="connsiteY16" fmla="*/ 230752 h 328468"/>
                  <a:gd name="connsiteX17" fmla="*/ 38169 w 317452"/>
                  <a:gd name="connsiteY17" fmla="*/ 224225 h 328468"/>
                  <a:gd name="connsiteX18" fmla="*/ 1017 w 317452"/>
                  <a:gd name="connsiteY18" fmla="*/ 147214 h 328468"/>
                  <a:gd name="connsiteX19" fmla="*/ 7651 w 317452"/>
                  <a:gd name="connsiteY19" fmla="*/ 128940 h 328468"/>
                  <a:gd name="connsiteX20" fmla="*/ 39496 w 317452"/>
                  <a:gd name="connsiteY20" fmla="*/ 115887 h 328468"/>
                  <a:gd name="connsiteX21" fmla="*/ 63900 w 317452"/>
                  <a:gd name="connsiteY21" fmla="*/ 106627 h 328468"/>
                  <a:gd name="connsiteX22" fmla="*/ 71807 w 317452"/>
                  <a:gd name="connsiteY22" fmla="*/ 114982 h 328468"/>
                  <a:gd name="connsiteX23" fmla="*/ 81033 w 317452"/>
                  <a:gd name="connsiteY23" fmla="*/ 133331 h 328468"/>
                  <a:gd name="connsiteX24" fmla="*/ 87623 w 317452"/>
                  <a:gd name="connsiteY24" fmla="*/ 130710 h 328468"/>
                  <a:gd name="connsiteX25" fmla="*/ 95803 w 317452"/>
                  <a:gd name="connsiteY25" fmla="*/ 133422 h 328468"/>
                  <a:gd name="connsiteX26" fmla="*/ 94055 w 317452"/>
                  <a:gd name="connsiteY26" fmla="*/ 135965 h 328468"/>
                  <a:gd name="connsiteX27" fmla="*/ 89115 w 317452"/>
                  <a:gd name="connsiteY27" fmla="*/ 134702 h 328468"/>
                  <a:gd name="connsiteX28" fmla="*/ 83823 w 317452"/>
                  <a:gd name="connsiteY28" fmla="*/ 137407 h 328468"/>
                  <a:gd name="connsiteX29" fmla="*/ 82500 w 317452"/>
                  <a:gd name="connsiteY29" fmla="*/ 137407 h 328468"/>
                  <a:gd name="connsiteX30" fmla="*/ 97053 w 317452"/>
                  <a:gd name="connsiteY30" fmla="*/ 169863 h 328468"/>
                  <a:gd name="connsiteX31" fmla="*/ 98375 w 317452"/>
                  <a:gd name="connsiteY31" fmla="*/ 169863 h 328468"/>
                  <a:gd name="connsiteX32" fmla="*/ 103667 w 317452"/>
                  <a:gd name="connsiteY32" fmla="*/ 167158 h 328468"/>
                  <a:gd name="connsiteX33" fmla="*/ 106313 w 317452"/>
                  <a:gd name="connsiteY33" fmla="*/ 161749 h 328468"/>
                  <a:gd name="connsiteX34" fmla="*/ 106109 w 317452"/>
                  <a:gd name="connsiteY34" fmla="*/ 161308 h 328468"/>
                  <a:gd name="connsiteX35" fmla="*/ 109648 w 317452"/>
                  <a:gd name="connsiteY35" fmla="*/ 161866 h 328468"/>
                  <a:gd name="connsiteX36" fmla="*/ 110272 w 317452"/>
                  <a:gd name="connsiteY36" fmla="*/ 161402 h 328468"/>
                  <a:gd name="connsiteX37" fmla="*/ 110522 w 317452"/>
                  <a:gd name="connsiteY37" fmla="*/ 164622 h 328468"/>
                  <a:gd name="connsiteX38" fmla="*/ 106074 w 317452"/>
                  <a:gd name="connsiteY38" fmla="*/ 170028 h 328468"/>
                  <a:gd name="connsiteX39" fmla="*/ 99484 w 317452"/>
                  <a:gd name="connsiteY39" fmla="*/ 172650 h 328468"/>
                  <a:gd name="connsiteX40" fmla="*/ 107391 w 317452"/>
                  <a:gd name="connsiteY40" fmla="*/ 192309 h 328468"/>
                  <a:gd name="connsiteX41" fmla="*/ 100802 w 317452"/>
                  <a:gd name="connsiteY41" fmla="*/ 211968 h 328468"/>
                  <a:gd name="connsiteX42" fmla="*/ 91576 w 317452"/>
                  <a:gd name="connsiteY42" fmla="*/ 215900 h 328468"/>
                  <a:gd name="connsiteX43" fmla="*/ 59946 w 317452"/>
                  <a:gd name="connsiteY43" fmla="*/ 172650 h 328468"/>
                  <a:gd name="connsiteX44" fmla="*/ 62582 w 317452"/>
                  <a:gd name="connsiteY44" fmla="*/ 171339 h 328468"/>
                  <a:gd name="connsiteX45" fmla="*/ 63900 w 317452"/>
                  <a:gd name="connsiteY45" fmla="*/ 166097 h 328468"/>
                  <a:gd name="connsiteX46" fmla="*/ 62582 w 317452"/>
                  <a:gd name="connsiteY46" fmla="*/ 163475 h 328468"/>
                  <a:gd name="connsiteX47" fmla="*/ 58628 w 317452"/>
                  <a:gd name="connsiteY47" fmla="*/ 162165 h 328468"/>
                  <a:gd name="connsiteX48" fmla="*/ 54674 w 317452"/>
                  <a:gd name="connsiteY48" fmla="*/ 163475 h 328468"/>
                  <a:gd name="connsiteX49" fmla="*/ 42813 w 317452"/>
                  <a:gd name="connsiteY49" fmla="*/ 111051 h 328468"/>
                  <a:gd name="connsiteX50" fmla="*/ 52038 w 317452"/>
                  <a:gd name="connsiteY50" fmla="*/ 107119 h 328468"/>
                  <a:gd name="connsiteX51" fmla="*/ 63900 w 317452"/>
                  <a:gd name="connsiteY51" fmla="*/ 106627 h 328468"/>
                  <a:gd name="connsiteX52" fmla="*/ 221560 w 317452"/>
                  <a:gd name="connsiteY52" fmla="*/ 67725 h 328468"/>
                  <a:gd name="connsiteX53" fmla="*/ 239938 w 317452"/>
                  <a:gd name="connsiteY53" fmla="*/ 67725 h 328468"/>
                  <a:gd name="connsiteX54" fmla="*/ 249127 w 317452"/>
                  <a:gd name="connsiteY54" fmla="*/ 90147 h 328468"/>
                  <a:gd name="connsiteX55" fmla="*/ 249127 w 317452"/>
                  <a:gd name="connsiteY55" fmla="*/ 99380 h 328468"/>
                  <a:gd name="connsiteX56" fmla="*/ 259629 w 317452"/>
                  <a:gd name="connsiteY56" fmla="*/ 162691 h 328468"/>
                  <a:gd name="connsiteX57" fmla="*/ 300324 w 317452"/>
                  <a:gd name="connsiteY57" fmla="*/ 193027 h 328468"/>
                  <a:gd name="connsiteX58" fmla="*/ 304262 w 317452"/>
                  <a:gd name="connsiteY58" fmla="*/ 215450 h 328468"/>
                  <a:gd name="connsiteX59" fmla="*/ 283258 w 317452"/>
                  <a:gd name="connsiteY59" fmla="*/ 219407 h 328468"/>
                  <a:gd name="connsiteX60" fmla="*/ 281946 w 317452"/>
                  <a:gd name="connsiteY60" fmla="*/ 218088 h 328468"/>
                  <a:gd name="connsiteX61" fmla="*/ 236000 w 317452"/>
                  <a:gd name="connsiteY61" fmla="*/ 185113 h 328468"/>
                  <a:gd name="connsiteX62" fmla="*/ 229436 w 317452"/>
                  <a:gd name="connsiteY62" fmla="*/ 174562 h 328468"/>
                  <a:gd name="connsiteX63" fmla="*/ 224185 w 317452"/>
                  <a:gd name="connsiteY63" fmla="*/ 145544 h 328468"/>
                  <a:gd name="connsiteX64" fmla="*/ 196617 w 317452"/>
                  <a:gd name="connsiteY64" fmla="*/ 194346 h 328468"/>
                  <a:gd name="connsiteX65" fmla="*/ 229436 w 317452"/>
                  <a:gd name="connsiteY65" fmla="*/ 243148 h 328468"/>
                  <a:gd name="connsiteX66" fmla="*/ 230749 w 317452"/>
                  <a:gd name="connsiteY66" fmla="*/ 265571 h 328468"/>
                  <a:gd name="connsiteX67" fmla="*/ 195305 w 317452"/>
                  <a:gd name="connsiteY67" fmla="*/ 318329 h 328468"/>
                  <a:gd name="connsiteX68" fmla="*/ 169050 w 317452"/>
                  <a:gd name="connsiteY68" fmla="*/ 323605 h 328468"/>
                  <a:gd name="connsiteX69" fmla="*/ 167737 w 317452"/>
                  <a:gd name="connsiteY69" fmla="*/ 323605 h 328468"/>
                  <a:gd name="connsiteX70" fmla="*/ 162486 w 317452"/>
                  <a:gd name="connsiteY70" fmla="*/ 297226 h 328468"/>
                  <a:gd name="connsiteX71" fmla="*/ 191366 w 317452"/>
                  <a:gd name="connsiteY71" fmla="*/ 255019 h 328468"/>
                  <a:gd name="connsiteX72" fmla="*/ 167737 w 317452"/>
                  <a:gd name="connsiteY72" fmla="*/ 220726 h 328468"/>
                  <a:gd name="connsiteX73" fmla="*/ 70594 w 317452"/>
                  <a:gd name="connsiteY73" fmla="*/ 322286 h 328468"/>
                  <a:gd name="connsiteX74" fmla="*/ 46965 w 317452"/>
                  <a:gd name="connsiteY74" fmla="*/ 326243 h 328468"/>
                  <a:gd name="connsiteX75" fmla="*/ 44339 w 317452"/>
                  <a:gd name="connsiteY75" fmla="*/ 322286 h 328468"/>
                  <a:gd name="connsiteX76" fmla="*/ 43027 w 317452"/>
                  <a:gd name="connsiteY76" fmla="*/ 295907 h 328468"/>
                  <a:gd name="connsiteX77" fmla="*/ 144108 w 317452"/>
                  <a:gd name="connsiteY77" fmla="*/ 189070 h 328468"/>
                  <a:gd name="connsiteX78" fmla="*/ 148046 w 317452"/>
                  <a:gd name="connsiteY78" fmla="*/ 177200 h 328468"/>
                  <a:gd name="connsiteX79" fmla="*/ 190054 w 317452"/>
                  <a:gd name="connsiteY79" fmla="*/ 103337 h 328468"/>
                  <a:gd name="connsiteX80" fmla="*/ 151984 w 317452"/>
                  <a:gd name="connsiteY80" fmla="*/ 107294 h 328468"/>
                  <a:gd name="connsiteX81" fmla="*/ 119166 w 317452"/>
                  <a:gd name="connsiteY81" fmla="*/ 154777 h 328468"/>
                  <a:gd name="connsiteX82" fmla="*/ 110272 w 317452"/>
                  <a:gd name="connsiteY82" fmla="*/ 161402 h 328468"/>
                  <a:gd name="connsiteX83" fmla="*/ 110027 w 317452"/>
                  <a:gd name="connsiteY83" fmla="*/ 158233 h 328468"/>
                  <a:gd name="connsiteX84" fmla="*/ 99484 w 317452"/>
                  <a:gd name="connsiteY84" fmla="*/ 134642 h 328468"/>
                  <a:gd name="connsiteX85" fmla="*/ 95803 w 317452"/>
                  <a:gd name="connsiteY85" fmla="*/ 133422 h 328468"/>
                  <a:gd name="connsiteX86" fmla="*/ 97670 w 317452"/>
                  <a:gd name="connsiteY86" fmla="*/ 130706 h 328468"/>
                  <a:gd name="connsiteX87" fmla="*/ 130980 w 317452"/>
                  <a:gd name="connsiteY87" fmla="*/ 82234 h 328468"/>
                  <a:gd name="connsiteX88" fmla="*/ 141482 w 317452"/>
                  <a:gd name="connsiteY88" fmla="*/ 75639 h 328468"/>
                  <a:gd name="connsiteX89" fmla="*/ 221560 w 317452"/>
                  <a:gd name="connsiteY89" fmla="*/ 67725 h 328468"/>
                  <a:gd name="connsiteX90" fmla="*/ 276970 w 317452"/>
                  <a:gd name="connsiteY90" fmla="*/ 0 h 328468"/>
                  <a:gd name="connsiteX91" fmla="*/ 317452 w 317452"/>
                  <a:gd name="connsiteY91" fmla="*/ 39688 h 328468"/>
                  <a:gd name="connsiteX92" fmla="*/ 276970 w 317452"/>
                  <a:gd name="connsiteY92" fmla="*/ 79376 h 328468"/>
                  <a:gd name="connsiteX93" fmla="*/ 236488 w 317452"/>
                  <a:gd name="connsiteY93" fmla="*/ 39688 h 328468"/>
                  <a:gd name="connsiteX94" fmla="*/ 276970 w 317452"/>
                  <a:gd name="connsiteY94" fmla="*/ 0 h 32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17452" h="328468">
                    <a:moveTo>
                      <a:pt x="94055" y="135965"/>
                    </a:moveTo>
                    <a:lnTo>
                      <a:pt x="94407" y="136055"/>
                    </a:lnTo>
                    <a:cubicBezTo>
                      <a:pt x="100360" y="148902"/>
                      <a:pt x="103337" y="155325"/>
                      <a:pt x="104825" y="158537"/>
                    </a:cubicBezTo>
                    <a:lnTo>
                      <a:pt x="106109" y="161308"/>
                    </a:lnTo>
                    <a:lnTo>
                      <a:pt x="98162" y="160053"/>
                    </a:lnTo>
                    <a:cubicBezTo>
                      <a:pt x="98162" y="160053"/>
                      <a:pt x="96849" y="160053"/>
                      <a:pt x="96849" y="160053"/>
                    </a:cubicBezTo>
                    <a:cubicBezTo>
                      <a:pt x="90285" y="154777"/>
                      <a:pt x="87660" y="144225"/>
                      <a:pt x="92911" y="137630"/>
                    </a:cubicBezTo>
                    <a:cubicBezTo>
                      <a:pt x="92911" y="137630"/>
                      <a:pt x="92911" y="137630"/>
                      <a:pt x="93506" y="136765"/>
                    </a:cubicBezTo>
                    <a:close/>
                    <a:moveTo>
                      <a:pt x="39496" y="115887"/>
                    </a:moveTo>
                    <a:cubicBezTo>
                      <a:pt x="39496" y="115887"/>
                      <a:pt x="39496" y="115887"/>
                      <a:pt x="51437" y="165488"/>
                    </a:cubicBezTo>
                    <a:cubicBezTo>
                      <a:pt x="51437" y="165488"/>
                      <a:pt x="51437" y="165488"/>
                      <a:pt x="48784" y="166793"/>
                    </a:cubicBezTo>
                    <a:cubicBezTo>
                      <a:pt x="47457" y="166793"/>
                      <a:pt x="47457" y="169403"/>
                      <a:pt x="47457" y="170709"/>
                    </a:cubicBezTo>
                    <a:cubicBezTo>
                      <a:pt x="47457" y="170709"/>
                      <a:pt x="47457" y="170709"/>
                      <a:pt x="48784" y="173319"/>
                    </a:cubicBezTo>
                    <a:cubicBezTo>
                      <a:pt x="50111" y="175930"/>
                      <a:pt x="51437" y="175930"/>
                      <a:pt x="52764" y="175930"/>
                    </a:cubicBezTo>
                    <a:lnTo>
                      <a:pt x="55418" y="174625"/>
                    </a:lnTo>
                    <a:cubicBezTo>
                      <a:pt x="55418" y="174625"/>
                      <a:pt x="55418" y="174625"/>
                      <a:pt x="87263" y="216393"/>
                    </a:cubicBezTo>
                    <a:cubicBezTo>
                      <a:pt x="87263" y="216393"/>
                      <a:pt x="87263" y="216393"/>
                      <a:pt x="55418" y="230752"/>
                    </a:cubicBezTo>
                    <a:cubicBezTo>
                      <a:pt x="48784" y="233362"/>
                      <a:pt x="40823" y="230752"/>
                      <a:pt x="38169" y="224225"/>
                    </a:cubicBezTo>
                    <a:cubicBezTo>
                      <a:pt x="38169" y="224225"/>
                      <a:pt x="38169" y="224225"/>
                      <a:pt x="1017" y="147214"/>
                    </a:cubicBezTo>
                    <a:cubicBezTo>
                      <a:pt x="-1637" y="140687"/>
                      <a:pt x="1017" y="132856"/>
                      <a:pt x="7651" y="128940"/>
                    </a:cubicBezTo>
                    <a:cubicBezTo>
                      <a:pt x="7651" y="128940"/>
                      <a:pt x="7651" y="128940"/>
                      <a:pt x="39496" y="115887"/>
                    </a:cubicBezTo>
                    <a:close/>
                    <a:moveTo>
                      <a:pt x="63900" y="106627"/>
                    </a:moveTo>
                    <a:cubicBezTo>
                      <a:pt x="67524" y="108102"/>
                      <a:pt x="70489" y="111051"/>
                      <a:pt x="71807" y="114982"/>
                    </a:cubicBezTo>
                    <a:cubicBezTo>
                      <a:pt x="71807" y="114982"/>
                      <a:pt x="71807" y="114982"/>
                      <a:pt x="81033" y="133331"/>
                    </a:cubicBezTo>
                    <a:cubicBezTo>
                      <a:pt x="81033" y="133331"/>
                      <a:pt x="81033" y="133331"/>
                      <a:pt x="87623" y="130710"/>
                    </a:cubicBezTo>
                    <a:lnTo>
                      <a:pt x="95803" y="133422"/>
                    </a:lnTo>
                    <a:lnTo>
                      <a:pt x="94055" y="135965"/>
                    </a:lnTo>
                    <a:lnTo>
                      <a:pt x="89115" y="134702"/>
                    </a:lnTo>
                    <a:cubicBezTo>
                      <a:pt x="89115" y="134702"/>
                      <a:pt x="89115" y="134702"/>
                      <a:pt x="83823" y="137407"/>
                    </a:cubicBezTo>
                    <a:cubicBezTo>
                      <a:pt x="83823" y="137407"/>
                      <a:pt x="82500" y="137407"/>
                      <a:pt x="82500" y="137407"/>
                    </a:cubicBezTo>
                    <a:cubicBezTo>
                      <a:pt x="82500" y="137407"/>
                      <a:pt x="82500" y="137407"/>
                      <a:pt x="97053" y="169863"/>
                    </a:cubicBezTo>
                    <a:cubicBezTo>
                      <a:pt x="97053" y="169863"/>
                      <a:pt x="97053" y="169863"/>
                      <a:pt x="98375" y="169863"/>
                    </a:cubicBezTo>
                    <a:lnTo>
                      <a:pt x="103667" y="167158"/>
                    </a:lnTo>
                    <a:cubicBezTo>
                      <a:pt x="106313" y="165806"/>
                      <a:pt x="106313" y="163101"/>
                      <a:pt x="106313" y="161749"/>
                    </a:cubicBezTo>
                    <a:lnTo>
                      <a:pt x="106109" y="161308"/>
                    </a:lnTo>
                    <a:lnTo>
                      <a:pt x="109648" y="161866"/>
                    </a:lnTo>
                    <a:lnTo>
                      <a:pt x="110272" y="161402"/>
                    </a:lnTo>
                    <a:lnTo>
                      <a:pt x="110522" y="164622"/>
                    </a:lnTo>
                    <a:cubicBezTo>
                      <a:pt x="109698" y="166752"/>
                      <a:pt x="108051" y="168718"/>
                      <a:pt x="106074" y="170028"/>
                    </a:cubicBezTo>
                    <a:cubicBezTo>
                      <a:pt x="106074" y="170028"/>
                      <a:pt x="106074" y="170028"/>
                      <a:pt x="99484" y="172650"/>
                    </a:cubicBezTo>
                    <a:cubicBezTo>
                      <a:pt x="99484" y="172650"/>
                      <a:pt x="99484" y="172650"/>
                      <a:pt x="107391" y="192309"/>
                    </a:cubicBezTo>
                    <a:cubicBezTo>
                      <a:pt x="111345" y="198862"/>
                      <a:pt x="107391" y="208036"/>
                      <a:pt x="100802" y="211968"/>
                    </a:cubicBezTo>
                    <a:cubicBezTo>
                      <a:pt x="100802" y="211968"/>
                      <a:pt x="100802" y="211968"/>
                      <a:pt x="91576" y="215900"/>
                    </a:cubicBezTo>
                    <a:cubicBezTo>
                      <a:pt x="91576" y="215900"/>
                      <a:pt x="91576" y="215900"/>
                      <a:pt x="59946" y="172650"/>
                    </a:cubicBezTo>
                    <a:cubicBezTo>
                      <a:pt x="59946" y="172650"/>
                      <a:pt x="59946" y="172650"/>
                      <a:pt x="62582" y="171339"/>
                    </a:cubicBezTo>
                    <a:cubicBezTo>
                      <a:pt x="65218" y="170028"/>
                      <a:pt x="65218" y="167407"/>
                      <a:pt x="63900" y="166097"/>
                    </a:cubicBezTo>
                    <a:cubicBezTo>
                      <a:pt x="63900" y="166097"/>
                      <a:pt x="63900" y="166097"/>
                      <a:pt x="62582" y="163475"/>
                    </a:cubicBezTo>
                    <a:cubicBezTo>
                      <a:pt x="62582" y="162165"/>
                      <a:pt x="59946" y="160854"/>
                      <a:pt x="58628" y="162165"/>
                    </a:cubicBezTo>
                    <a:cubicBezTo>
                      <a:pt x="58628" y="162165"/>
                      <a:pt x="58628" y="162165"/>
                      <a:pt x="54674" y="163475"/>
                    </a:cubicBezTo>
                    <a:cubicBezTo>
                      <a:pt x="54674" y="163475"/>
                      <a:pt x="54674" y="163475"/>
                      <a:pt x="42813" y="111051"/>
                    </a:cubicBezTo>
                    <a:cubicBezTo>
                      <a:pt x="42813" y="111051"/>
                      <a:pt x="42813" y="111051"/>
                      <a:pt x="52038" y="107119"/>
                    </a:cubicBezTo>
                    <a:cubicBezTo>
                      <a:pt x="55992" y="105153"/>
                      <a:pt x="60275" y="105153"/>
                      <a:pt x="63900" y="106627"/>
                    </a:cubicBezTo>
                    <a:close/>
                    <a:moveTo>
                      <a:pt x="221560" y="67725"/>
                    </a:moveTo>
                    <a:cubicBezTo>
                      <a:pt x="226810" y="65087"/>
                      <a:pt x="234687" y="65087"/>
                      <a:pt x="239938" y="67725"/>
                    </a:cubicBezTo>
                    <a:cubicBezTo>
                      <a:pt x="247814" y="73001"/>
                      <a:pt x="250440" y="80915"/>
                      <a:pt x="249127" y="90147"/>
                    </a:cubicBezTo>
                    <a:cubicBezTo>
                      <a:pt x="249127" y="92785"/>
                      <a:pt x="249127" y="96742"/>
                      <a:pt x="249127" y="99380"/>
                    </a:cubicBezTo>
                    <a:cubicBezTo>
                      <a:pt x="249127" y="99380"/>
                      <a:pt x="249127" y="99380"/>
                      <a:pt x="259629" y="162691"/>
                    </a:cubicBezTo>
                    <a:cubicBezTo>
                      <a:pt x="259629" y="162691"/>
                      <a:pt x="259629" y="162691"/>
                      <a:pt x="300324" y="193027"/>
                    </a:cubicBezTo>
                    <a:cubicBezTo>
                      <a:pt x="308200" y="198303"/>
                      <a:pt x="309513" y="207536"/>
                      <a:pt x="304262" y="215450"/>
                    </a:cubicBezTo>
                    <a:cubicBezTo>
                      <a:pt x="299011" y="222045"/>
                      <a:pt x="289822" y="223363"/>
                      <a:pt x="283258" y="219407"/>
                    </a:cubicBezTo>
                    <a:cubicBezTo>
                      <a:pt x="283258" y="219407"/>
                      <a:pt x="281946" y="219407"/>
                      <a:pt x="281946" y="218088"/>
                    </a:cubicBezTo>
                    <a:cubicBezTo>
                      <a:pt x="281946" y="218088"/>
                      <a:pt x="281946" y="218088"/>
                      <a:pt x="236000" y="185113"/>
                    </a:cubicBezTo>
                    <a:cubicBezTo>
                      <a:pt x="232061" y="182475"/>
                      <a:pt x="230749" y="178518"/>
                      <a:pt x="229436" y="174562"/>
                    </a:cubicBezTo>
                    <a:cubicBezTo>
                      <a:pt x="229436" y="174562"/>
                      <a:pt x="229436" y="174562"/>
                      <a:pt x="224185" y="145544"/>
                    </a:cubicBezTo>
                    <a:cubicBezTo>
                      <a:pt x="224185" y="145544"/>
                      <a:pt x="224185" y="145544"/>
                      <a:pt x="196617" y="194346"/>
                    </a:cubicBezTo>
                    <a:cubicBezTo>
                      <a:pt x="196617" y="194346"/>
                      <a:pt x="196617" y="194346"/>
                      <a:pt x="229436" y="243148"/>
                    </a:cubicBezTo>
                    <a:cubicBezTo>
                      <a:pt x="234687" y="249743"/>
                      <a:pt x="234687" y="258976"/>
                      <a:pt x="230749" y="265571"/>
                    </a:cubicBezTo>
                    <a:cubicBezTo>
                      <a:pt x="230749" y="265571"/>
                      <a:pt x="230749" y="265571"/>
                      <a:pt x="195305" y="318329"/>
                    </a:cubicBezTo>
                    <a:cubicBezTo>
                      <a:pt x="188741" y="326243"/>
                      <a:pt x="178239" y="328881"/>
                      <a:pt x="169050" y="323605"/>
                    </a:cubicBezTo>
                    <a:cubicBezTo>
                      <a:pt x="169050" y="323605"/>
                      <a:pt x="169050" y="323605"/>
                      <a:pt x="167737" y="323605"/>
                    </a:cubicBezTo>
                    <a:cubicBezTo>
                      <a:pt x="159861" y="318329"/>
                      <a:pt x="157235" y="305140"/>
                      <a:pt x="162486" y="297226"/>
                    </a:cubicBezTo>
                    <a:cubicBezTo>
                      <a:pt x="162486" y="297226"/>
                      <a:pt x="162486" y="297226"/>
                      <a:pt x="191366" y="255019"/>
                    </a:cubicBezTo>
                    <a:cubicBezTo>
                      <a:pt x="191366" y="255019"/>
                      <a:pt x="191366" y="255019"/>
                      <a:pt x="167737" y="220726"/>
                    </a:cubicBezTo>
                    <a:cubicBezTo>
                      <a:pt x="167737" y="220726"/>
                      <a:pt x="167737" y="220726"/>
                      <a:pt x="70594" y="322286"/>
                    </a:cubicBezTo>
                    <a:cubicBezTo>
                      <a:pt x="65343" y="328881"/>
                      <a:pt x="54841" y="330200"/>
                      <a:pt x="46965" y="326243"/>
                    </a:cubicBezTo>
                    <a:cubicBezTo>
                      <a:pt x="45652" y="324924"/>
                      <a:pt x="44339" y="323605"/>
                      <a:pt x="44339" y="322286"/>
                    </a:cubicBezTo>
                    <a:cubicBezTo>
                      <a:pt x="36463" y="315691"/>
                      <a:pt x="36463" y="303821"/>
                      <a:pt x="43027" y="295907"/>
                    </a:cubicBezTo>
                    <a:cubicBezTo>
                      <a:pt x="43027" y="295907"/>
                      <a:pt x="43027" y="295907"/>
                      <a:pt x="144108" y="189070"/>
                    </a:cubicBezTo>
                    <a:cubicBezTo>
                      <a:pt x="144108" y="185113"/>
                      <a:pt x="145421" y="181156"/>
                      <a:pt x="148046" y="177200"/>
                    </a:cubicBezTo>
                    <a:cubicBezTo>
                      <a:pt x="148046" y="177200"/>
                      <a:pt x="148046" y="177200"/>
                      <a:pt x="190054" y="103337"/>
                    </a:cubicBezTo>
                    <a:cubicBezTo>
                      <a:pt x="190054" y="103337"/>
                      <a:pt x="190054" y="103337"/>
                      <a:pt x="151984" y="107294"/>
                    </a:cubicBezTo>
                    <a:cubicBezTo>
                      <a:pt x="151984" y="107294"/>
                      <a:pt x="151984" y="107294"/>
                      <a:pt x="119166" y="154777"/>
                    </a:cubicBezTo>
                    <a:lnTo>
                      <a:pt x="110272" y="161402"/>
                    </a:lnTo>
                    <a:lnTo>
                      <a:pt x="110027" y="158233"/>
                    </a:lnTo>
                    <a:cubicBezTo>
                      <a:pt x="99484" y="134642"/>
                      <a:pt x="99484" y="134642"/>
                      <a:pt x="99484" y="134642"/>
                    </a:cubicBezTo>
                    <a:lnTo>
                      <a:pt x="95803" y="133422"/>
                    </a:lnTo>
                    <a:lnTo>
                      <a:pt x="97670" y="130706"/>
                    </a:lnTo>
                    <a:cubicBezTo>
                      <a:pt x="102428" y="123781"/>
                      <a:pt x="111946" y="109932"/>
                      <a:pt x="130980" y="82234"/>
                    </a:cubicBezTo>
                    <a:cubicBezTo>
                      <a:pt x="133606" y="78277"/>
                      <a:pt x="137544" y="75639"/>
                      <a:pt x="141482" y="75639"/>
                    </a:cubicBezTo>
                    <a:cubicBezTo>
                      <a:pt x="141482" y="75639"/>
                      <a:pt x="141482" y="75639"/>
                      <a:pt x="221560" y="67725"/>
                    </a:cubicBezTo>
                    <a:close/>
                    <a:moveTo>
                      <a:pt x="276970" y="0"/>
                    </a:moveTo>
                    <a:cubicBezTo>
                      <a:pt x="299328" y="0"/>
                      <a:pt x="317452" y="17769"/>
                      <a:pt x="317452" y="39688"/>
                    </a:cubicBezTo>
                    <a:cubicBezTo>
                      <a:pt x="317452" y="61607"/>
                      <a:pt x="299328" y="79376"/>
                      <a:pt x="276970" y="79376"/>
                    </a:cubicBezTo>
                    <a:cubicBezTo>
                      <a:pt x="254612" y="79376"/>
                      <a:pt x="236488" y="61607"/>
                      <a:pt x="236488" y="39688"/>
                    </a:cubicBezTo>
                    <a:cubicBezTo>
                      <a:pt x="236488" y="17769"/>
                      <a:pt x="254612" y="0"/>
                      <a:pt x="2769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</p:grpSp>
      <p:grpSp>
        <p:nvGrpSpPr>
          <p:cNvPr id="30" name="组合 46"/>
          <p:cNvGrpSpPr/>
          <p:nvPr/>
        </p:nvGrpSpPr>
        <p:grpSpPr>
          <a:xfrm>
            <a:off x="5301913" y="3656763"/>
            <a:ext cx="674363" cy="674361"/>
            <a:chOff x="3795382" y="1803403"/>
            <a:chExt cx="642806" cy="642805"/>
          </a:xfrm>
        </p:grpSpPr>
        <p:sp>
          <p:nvSpPr>
            <p:cNvPr id="31" name="椭圆 47"/>
            <p:cNvSpPr/>
            <p:nvPr/>
          </p:nvSpPr>
          <p:spPr>
            <a:xfrm rot="5400000">
              <a:off x="3795382" y="1803403"/>
              <a:ext cx="642805" cy="64280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39"/>
            <p:cNvSpPr/>
            <p:nvPr/>
          </p:nvSpPr>
          <p:spPr>
            <a:xfrm>
              <a:off x="3951961" y="1932699"/>
              <a:ext cx="333663" cy="384214"/>
            </a:xfrm>
            <a:custGeom>
              <a:avLst/>
              <a:gdLst>
                <a:gd name="connsiteX0" fmla="*/ 184010 w 292270"/>
                <a:gd name="connsiteY0" fmla="*/ 131763 h 336550"/>
                <a:gd name="connsiteX1" fmla="*/ 178567 w 292270"/>
                <a:gd name="connsiteY1" fmla="*/ 141923 h 336550"/>
                <a:gd name="connsiteX2" fmla="*/ 184010 w 292270"/>
                <a:gd name="connsiteY2" fmla="*/ 150813 h 336550"/>
                <a:gd name="connsiteX3" fmla="*/ 188092 w 292270"/>
                <a:gd name="connsiteY3" fmla="*/ 141923 h 336550"/>
                <a:gd name="connsiteX4" fmla="*/ 184010 w 292270"/>
                <a:gd name="connsiteY4" fmla="*/ 131763 h 336550"/>
                <a:gd name="connsiteX5" fmla="*/ 141147 w 292270"/>
                <a:gd name="connsiteY5" fmla="*/ 131763 h 336550"/>
                <a:gd name="connsiteX6" fmla="*/ 135704 w 292270"/>
                <a:gd name="connsiteY6" fmla="*/ 141923 h 336550"/>
                <a:gd name="connsiteX7" fmla="*/ 141147 w 292270"/>
                <a:gd name="connsiteY7" fmla="*/ 150813 h 336550"/>
                <a:gd name="connsiteX8" fmla="*/ 145229 w 292270"/>
                <a:gd name="connsiteY8" fmla="*/ 141923 h 336550"/>
                <a:gd name="connsiteX9" fmla="*/ 141147 w 292270"/>
                <a:gd name="connsiteY9" fmla="*/ 131763 h 336550"/>
                <a:gd name="connsiteX10" fmla="*/ 96811 w 292270"/>
                <a:gd name="connsiteY10" fmla="*/ 131763 h 336550"/>
                <a:gd name="connsiteX11" fmla="*/ 92842 w 292270"/>
                <a:gd name="connsiteY11" fmla="*/ 134938 h 336550"/>
                <a:gd name="connsiteX12" fmla="*/ 100780 w 292270"/>
                <a:gd name="connsiteY12" fmla="*/ 134938 h 336550"/>
                <a:gd name="connsiteX13" fmla="*/ 96811 w 292270"/>
                <a:gd name="connsiteY13" fmla="*/ 131763 h 336550"/>
                <a:gd name="connsiteX14" fmla="*/ 225310 w 292270"/>
                <a:gd name="connsiteY14" fmla="*/ 127000 h 336550"/>
                <a:gd name="connsiteX15" fmla="*/ 226721 w 292270"/>
                <a:gd name="connsiteY15" fmla="*/ 127000 h 336550"/>
                <a:gd name="connsiteX16" fmla="*/ 229543 w 292270"/>
                <a:gd name="connsiteY16" fmla="*/ 127000 h 336550"/>
                <a:gd name="connsiteX17" fmla="*/ 230954 w 292270"/>
                <a:gd name="connsiteY17" fmla="*/ 127000 h 336550"/>
                <a:gd name="connsiteX18" fmla="*/ 230954 w 292270"/>
                <a:gd name="connsiteY18" fmla="*/ 155792 h 336550"/>
                <a:gd name="connsiteX19" fmla="*/ 229543 w 292270"/>
                <a:gd name="connsiteY19" fmla="*/ 157163 h 336550"/>
                <a:gd name="connsiteX20" fmla="*/ 225310 w 292270"/>
                <a:gd name="connsiteY20" fmla="*/ 157163 h 336550"/>
                <a:gd name="connsiteX21" fmla="*/ 225310 w 292270"/>
                <a:gd name="connsiteY21" fmla="*/ 155792 h 336550"/>
                <a:gd name="connsiteX22" fmla="*/ 225310 w 292270"/>
                <a:gd name="connsiteY22" fmla="*/ 132484 h 336550"/>
                <a:gd name="connsiteX23" fmla="*/ 221076 w 292270"/>
                <a:gd name="connsiteY23" fmla="*/ 133855 h 336550"/>
                <a:gd name="connsiteX24" fmla="*/ 221076 w 292270"/>
                <a:gd name="connsiteY24" fmla="*/ 135227 h 336550"/>
                <a:gd name="connsiteX25" fmla="*/ 219665 w 292270"/>
                <a:gd name="connsiteY25" fmla="*/ 133855 h 336550"/>
                <a:gd name="connsiteX26" fmla="*/ 219665 w 292270"/>
                <a:gd name="connsiteY26" fmla="*/ 131113 h 336550"/>
                <a:gd name="connsiteX27" fmla="*/ 219665 w 292270"/>
                <a:gd name="connsiteY27" fmla="*/ 129742 h 336550"/>
                <a:gd name="connsiteX28" fmla="*/ 225310 w 292270"/>
                <a:gd name="connsiteY28" fmla="*/ 127000 h 336550"/>
                <a:gd name="connsiteX29" fmla="*/ 203791 w 292270"/>
                <a:gd name="connsiteY29" fmla="*/ 127000 h 336550"/>
                <a:gd name="connsiteX30" fmla="*/ 207495 w 292270"/>
                <a:gd name="connsiteY30" fmla="*/ 127000 h 336550"/>
                <a:gd name="connsiteX31" fmla="*/ 208730 w 292270"/>
                <a:gd name="connsiteY31" fmla="*/ 127000 h 336550"/>
                <a:gd name="connsiteX32" fmla="*/ 208730 w 292270"/>
                <a:gd name="connsiteY32" fmla="*/ 155792 h 336550"/>
                <a:gd name="connsiteX33" fmla="*/ 207495 w 292270"/>
                <a:gd name="connsiteY33" fmla="*/ 157163 h 336550"/>
                <a:gd name="connsiteX34" fmla="*/ 203791 w 292270"/>
                <a:gd name="connsiteY34" fmla="*/ 157163 h 336550"/>
                <a:gd name="connsiteX35" fmla="*/ 202556 w 292270"/>
                <a:gd name="connsiteY35" fmla="*/ 155792 h 336550"/>
                <a:gd name="connsiteX36" fmla="*/ 202556 w 292270"/>
                <a:gd name="connsiteY36" fmla="*/ 132484 h 336550"/>
                <a:gd name="connsiteX37" fmla="*/ 200086 w 292270"/>
                <a:gd name="connsiteY37" fmla="*/ 133855 h 336550"/>
                <a:gd name="connsiteX38" fmla="*/ 198852 w 292270"/>
                <a:gd name="connsiteY38" fmla="*/ 135227 h 336550"/>
                <a:gd name="connsiteX39" fmla="*/ 198852 w 292270"/>
                <a:gd name="connsiteY39" fmla="*/ 133855 h 336550"/>
                <a:gd name="connsiteX40" fmla="*/ 197617 w 292270"/>
                <a:gd name="connsiteY40" fmla="*/ 131113 h 336550"/>
                <a:gd name="connsiteX41" fmla="*/ 198852 w 292270"/>
                <a:gd name="connsiteY41" fmla="*/ 129742 h 336550"/>
                <a:gd name="connsiteX42" fmla="*/ 203791 w 292270"/>
                <a:gd name="connsiteY42" fmla="*/ 127000 h 336550"/>
                <a:gd name="connsiteX43" fmla="*/ 183964 w 292270"/>
                <a:gd name="connsiteY43" fmla="*/ 127000 h 336550"/>
                <a:gd name="connsiteX44" fmla="*/ 192854 w 292270"/>
                <a:gd name="connsiteY44" fmla="*/ 141426 h 336550"/>
                <a:gd name="connsiteX45" fmla="*/ 182694 w 292270"/>
                <a:gd name="connsiteY45" fmla="*/ 157163 h 336550"/>
                <a:gd name="connsiteX46" fmla="*/ 173804 w 292270"/>
                <a:gd name="connsiteY46" fmla="*/ 142737 h 336550"/>
                <a:gd name="connsiteX47" fmla="*/ 183964 w 292270"/>
                <a:gd name="connsiteY47" fmla="*/ 127000 h 336550"/>
                <a:gd name="connsiteX48" fmla="*/ 161699 w 292270"/>
                <a:gd name="connsiteY48" fmla="*/ 127000 h 336550"/>
                <a:gd name="connsiteX49" fmla="*/ 164478 w 292270"/>
                <a:gd name="connsiteY49" fmla="*/ 127000 h 336550"/>
                <a:gd name="connsiteX50" fmla="*/ 165867 w 292270"/>
                <a:gd name="connsiteY50" fmla="*/ 127000 h 336550"/>
                <a:gd name="connsiteX51" fmla="*/ 165867 w 292270"/>
                <a:gd name="connsiteY51" fmla="*/ 155792 h 336550"/>
                <a:gd name="connsiteX52" fmla="*/ 164478 w 292270"/>
                <a:gd name="connsiteY52" fmla="*/ 157163 h 336550"/>
                <a:gd name="connsiteX53" fmla="*/ 161699 w 292270"/>
                <a:gd name="connsiteY53" fmla="*/ 157163 h 336550"/>
                <a:gd name="connsiteX54" fmla="*/ 160310 w 292270"/>
                <a:gd name="connsiteY54" fmla="*/ 155792 h 336550"/>
                <a:gd name="connsiteX55" fmla="*/ 160310 w 292270"/>
                <a:gd name="connsiteY55" fmla="*/ 132484 h 336550"/>
                <a:gd name="connsiteX56" fmla="*/ 156143 w 292270"/>
                <a:gd name="connsiteY56" fmla="*/ 133855 h 336550"/>
                <a:gd name="connsiteX57" fmla="*/ 156143 w 292270"/>
                <a:gd name="connsiteY57" fmla="*/ 135227 h 336550"/>
                <a:gd name="connsiteX58" fmla="*/ 154754 w 292270"/>
                <a:gd name="connsiteY58" fmla="*/ 133855 h 336550"/>
                <a:gd name="connsiteX59" fmla="*/ 154754 w 292270"/>
                <a:gd name="connsiteY59" fmla="*/ 131113 h 336550"/>
                <a:gd name="connsiteX60" fmla="*/ 154754 w 292270"/>
                <a:gd name="connsiteY60" fmla="*/ 129742 h 336550"/>
                <a:gd name="connsiteX61" fmla="*/ 161699 w 292270"/>
                <a:gd name="connsiteY61" fmla="*/ 127000 h 336550"/>
                <a:gd name="connsiteX62" fmla="*/ 141261 w 292270"/>
                <a:gd name="connsiteY62" fmla="*/ 127000 h 336550"/>
                <a:gd name="connsiteX63" fmla="*/ 151580 w 292270"/>
                <a:gd name="connsiteY63" fmla="*/ 141426 h 336550"/>
                <a:gd name="connsiteX64" fmla="*/ 141261 w 292270"/>
                <a:gd name="connsiteY64" fmla="*/ 157163 h 336550"/>
                <a:gd name="connsiteX65" fmla="*/ 130942 w 292270"/>
                <a:gd name="connsiteY65" fmla="*/ 142737 h 336550"/>
                <a:gd name="connsiteX66" fmla="*/ 141261 w 292270"/>
                <a:gd name="connsiteY66" fmla="*/ 127000 h 336550"/>
                <a:gd name="connsiteX67" fmla="*/ 247736 w 292270"/>
                <a:gd name="connsiteY67" fmla="*/ 80963 h 336550"/>
                <a:gd name="connsiteX68" fmla="*/ 243654 w 292270"/>
                <a:gd name="connsiteY68" fmla="*/ 91970 h 336550"/>
                <a:gd name="connsiteX69" fmla="*/ 247736 w 292270"/>
                <a:gd name="connsiteY69" fmla="*/ 101601 h 336550"/>
                <a:gd name="connsiteX70" fmla="*/ 253179 w 292270"/>
                <a:gd name="connsiteY70" fmla="*/ 90594 h 336550"/>
                <a:gd name="connsiteX71" fmla="*/ 247736 w 292270"/>
                <a:gd name="connsiteY71" fmla="*/ 80963 h 336550"/>
                <a:gd name="connsiteX72" fmla="*/ 205328 w 292270"/>
                <a:gd name="connsiteY72" fmla="*/ 80963 h 336550"/>
                <a:gd name="connsiteX73" fmla="*/ 200792 w 292270"/>
                <a:gd name="connsiteY73" fmla="*/ 91970 h 336550"/>
                <a:gd name="connsiteX74" fmla="*/ 205328 w 292270"/>
                <a:gd name="connsiteY74" fmla="*/ 101601 h 336550"/>
                <a:gd name="connsiteX75" fmla="*/ 208730 w 292270"/>
                <a:gd name="connsiteY75" fmla="*/ 90594 h 336550"/>
                <a:gd name="connsiteX76" fmla="*/ 205328 w 292270"/>
                <a:gd name="connsiteY76" fmla="*/ 80963 h 336550"/>
                <a:gd name="connsiteX77" fmla="*/ 184010 w 292270"/>
                <a:gd name="connsiteY77" fmla="*/ 80963 h 336550"/>
                <a:gd name="connsiteX78" fmla="*/ 178567 w 292270"/>
                <a:gd name="connsiteY78" fmla="*/ 91970 h 336550"/>
                <a:gd name="connsiteX79" fmla="*/ 184010 w 292270"/>
                <a:gd name="connsiteY79" fmla="*/ 101601 h 336550"/>
                <a:gd name="connsiteX80" fmla="*/ 188092 w 292270"/>
                <a:gd name="connsiteY80" fmla="*/ 90594 h 336550"/>
                <a:gd name="connsiteX81" fmla="*/ 184010 w 292270"/>
                <a:gd name="connsiteY81" fmla="*/ 80963 h 336550"/>
                <a:gd name="connsiteX82" fmla="*/ 162011 w 292270"/>
                <a:gd name="connsiteY82" fmla="*/ 80963 h 336550"/>
                <a:gd name="connsiteX83" fmla="*/ 157929 w 292270"/>
                <a:gd name="connsiteY83" fmla="*/ 91970 h 336550"/>
                <a:gd name="connsiteX84" fmla="*/ 162011 w 292270"/>
                <a:gd name="connsiteY84" fmla="*/ 101601 h 336550"/>
                <a:gd name="connsiteX85" fmla="*/ 167454 w 292270"/>
                <a:gd name="connsiteY85" fmla="*/ 90594 h 336550"/>
                <a:gd name="connsiteX86" fmla="*/ 162011 w 292270"/>
                <a:gd name="connsiteY86" fmla="*/ 80963 h 336550"/>
                <a:gd name="connsiteX87" fmla="*/ 76173 w 292270"/>
                <a:gd name="connsiteY87" fmla="*/ 80963 h 336550"/>
                <a:gd name="connsiteX88" fmla="*/ 72204 w 292270"/>
                <a:gd name="connsiteY88" fmla="*/ 91970 h 336550"/>
                <a:gd name="connsiteX89" fmla="*/ 76173 w 292270"/>
                <a:gd name="connsiteY89" fmla="*/ 101601 h 336550"/>
                <a:gd name="connsiteX90" fmla="*/ 80142 w 292270"/>
                <a:gd name="connsiteY90" fmla="*/ 90594 h 336550"/>
                <a:gd name="connsiteX91" fmla="*/ 76173 w 292270"/>
                <a:gd name="connsiteY91" fmla="*/ 80963 h 336550"/>
                <a:gd name="connsiteX92" fmla="*/ 225310 w 292270"/>
                <a:gd name="connsiteY92" fmla="*/ 76200 h 336550"/>
                <a:gd name="connsiteX93" fmla="*/ 226721 w 292270"/>
                <a:gd name="connsiteY93" fmla="*/ 76200 h 336550"/>
                <a:gd name="connsiteX94" fmla="*/ 229543 w 292270"/>
                <a:gd name="connsiteY94" fmla="*/ 76200 h 336550"/>
                <a:gd name="connsiteX95" fmla="*/ 230954 w 292270"/>
                <a:gd name="connsiteY95" fmla="*/ 77511 h 336550"/>
                <a:gd name="connsiteX96" fmla="*/ 230954 w 292270"/>
                <a:gd name="connsiteY96" fmla="*/ 105052 h 336550"/>
                <a:gd name="connsiteX97" fmla="*/ 229543 w 292270"/>
                <a:gd name="connsiteY97" fmla="*/ 106363 h 336550"/>
                <a:gd name="connsiteX98" fmla="*/ 225310 w 292270"/>
                <a:gd name="connsiteY98" fmla="*/ 106363 h 336550"/>
                <a:gd name="connsiteX99" fmla="*/ 225310 w 292270"/>
                <a:gd name="connsiteY99" fmla="*/ 105052 h 336550"/>
                <a:gd name="connsiteX100" fmla="*/ 225310 w 292270"/>
                <a:gd name="connsiteY100" fmla="*/ 82757 h 336550"/>
                <a:gd name="connsiteX101" fmla="*/ 221076 w 292270"/>
                <a:gd name="connsiteY101" fmla="*/ 84069 h 336550"/>
                <a:gd name="connsiteX102" fmla="*/ 219665 w 292270"/>
                <a:gd name="connsiteY102" fmla="*/ 84069 h 336550"/>
                <a:gd name="connsiteX103" fmla="*/ 219665 w 292270"/>
                <a:gd name="connsiteY103" fmla="*/ 81446 h 336550"/>
                <a:gd name="connsiteX104" fmla="*/ 219665 w 292270"/>
                <a:gd name="connsiteY104" fmla="*/ 80134 h 336550"/>
                <a:gd name="connsiteX105" fmla="*/ 225310 w 292270"/>
                <a:gd name="connsiteY105" fmla="*/ 76200 h 336550"/>
                <a:gd name="connsiteX106" fmla="*/ 205555 w 292270"/>
                <a:gd name="connsiteY106" fmla="*/ 76200 h 336550"/>
                <a:gd name="connsiteX107" fmla="*/ 216667 w 292270"/>
                <a:gd name="connsiteY107" fmla="*/ 90626 h 336550"/>
                <a:gd name="connsiteX108" fmla="*/ 205555 w 292270"/>
                <a:gd name="connsiteY108" fmla="*/ 106363 h 336550"/>
                <a:gd name="connsiteX109" fmla="*/ 194442 w 292270"/>
                <a:gd name="connsiteY109" fmla="*/ 91937 h 336550"/>
                <a:gd name="connsiteX110" fmla="*/ 205555 w 292270"/>
                <a:gd name="connsiteY110" fmla="*/ 76200 h 336550"/>
                <a:gd name="connsiteX111" fmla="*/ 183964 w 292270"/>
                <a:gd name="connsiteY111" fmla="*/ 76200 h 336550"/>
                <a:gd name="connsiteX112" fmla="*/ 192854 w 292270"/>
                <a:gd name="connsiteY112" fmla="*/ 90626 h 336550"/>
                <a:gd name="connsiteX113" fmla="*/ 182694 w 292270"/>
                <a:gd name="connsiteY113" fmla="*/ 106363 h 336550"/>
                <a:gd name="connsiteX114" fmla="*/ 173804 w 292270"/>
                <a:gd name="connsiteY114" fmla="*/ 91937 h 336550"/>
                <a:gd name="connsiteX115" fmla="*/ 183964 w 292270"/>
                <a:gd name="connsiteY115" fmla="*/ 76200 h 336550"/>
                <a:gd name="connsiteX116" fmla="*/ 161898 w 292270"/>
                <a:gd name="connsiteY116" fmla="*/ 76200 h 336550"/>
                <a:gd name="connsiteX117" fmla="*/ 172217 w 292270"/>
                <a:gd name="connsiteY117" fmla="*/ 90626 h 336550"/>
                <a:gd name="connsiteX118" fmla="*/ 161898 w 292270"/>
                <a:gd name="connsiteY118" fmla="*/ 106363 h 336550"/>
                <a:gd name="connsiteX119" fmla="*/ 151579 w 292270"/>
                <a:gd name="connsiteY119" fmla="*/ 91937 h 336550"/>
                <a:gd name="connsiteX120" fmla="*/ 161898 w 292270"/>
                <a:gd name="connsiteY120" fmla="*/ 76200 h 336550"/>
                <a:gd name="connsiteX121" fmla="*/ 139584 w 292270"/>
                <a:gd name="connsiteY121" fmla="*/ 76200 h 336550"/>
                <a:gd name="connsiteX122" fmla="*/ 140996 w 292270"/>
                <a:gd name="connsiteY122" fmla="*/ 76200 h 336550"/>
                <a:gd name="connsiteX123" fmla="*/ 143818 w 292270"/>
                <a:gd name="connsiteY123" fmla="*/ 76200 h 336550"/>
                <a:gd name="connsiteX124" fmla="*/ 145229 w 292270"/>
                <a:gd name="connsiteY124" fmla="*/ 77511 h 336550"/>
                <a:gd name="connsiteX125" fmla="*/ 145229 w 292270"/>
                <a:gd name="connsiteY125" fmla="*/ 105052 h 336550"/>
                <a:gd name="connsiteX126" fmla="*/ 143818 w 292270"/>
                <a:gd name="connsiteY126" fmla="*/ 106363 h 336550"/>
                <a:gd name="connsiteX127" fmla="*/ 139584 w 292270"/>
                <a:gd name="connsiteY127" fmla="*/ 106363 h 336550"/>
                <a:gd name="connsiteX128" fmla="*/ 139584 w 292270"/>
                <a:gd name="connsiteY128" fmla="*/ 105052 h 336550"/>
                <a:gd name="connsiteX129" fmla="*/ 139584 w 292270"/>
                <a:gd name="connsiteY129" fmla="*/ 82757 h 336550"/>
                <a:gd name="connsiteX130" fmla="*/ 135351 w 292270"/>
                <a:gd name="connsiteY130" fmla="*/ 84069 h 336550"/>
                <a:gd name="connsiteX131" fmla="*/ 133940 w 292270"/>
                <a:gd name="connsiteY131" fmla="*/ 84069 h 336550"/>
                <a:gd name="connsiteX132" fmla="*/ 132529 w 292270"/>
                <a:gd name="connsiteY132" fmla="*/ 81446 h 336550"/>
                <a:gd name="connsiteX133" fmla="*/ 133940 w 292270"/>
                <a:gd name="connsiteY133" fmla="*/ 80134 h 336550"/>
                <a:gd name="connsiteX134" fmla="*/ 139584 w 292270"/>
                <a:gd name="connsiteY134" fmla="*/ 76200 h 336550"/>
                <a:gd name="connsiteX135" fmla="*/ 118837 w 292270"/>
                <a:gd name="connsiteY135" fmla="*/ 76200 h 336550"/>
                <a:gd name="connsiteX136" fmla="*/ 123005 w 292270"/>
                <a:gd name="connsiteY136" fmla="*/ 76200 h 336550"/>
                <a:gd name="connsiteX137" fmla="*/ 123005 w 292270"/>
                <a:gd name="connsiteY137" fmla="*/ 77511 h 336550"/>
                <a:gd name="connsiteX138" fmla="*/ 123005 w 292270"/>
                <a:gd name="connsiteY138" fmla="*/ 105052 h 336550"/>
                <a:gd name="connsiteX139" fmla="*/ 123005 w 292270"/>
                <a:gd name="connsiteY139" fmla="*/ 106363 h 336550"/>
                <a:gd name="connsiteX140" fmla="*/ 118837 w 292270"/>
                <a:gd name="connsiteY140" fmla="*/ 106363 h 336550"/>
                <a:gd name="connsiteX141" fmla="*/ 117448 w 292270"/>
                <a:gd name="connsiteY141" fmla="*/ 105052 h 336550"/>
                <a:gd name="connsiteX142" fmla="*/ 117448 w 292270"/>
                <a:gd name="connsiteY142" fmla="*/ 82757 h 336550"/>
                <a:gd name="connsiteX143" fmla="*/ 114670 w 292270"/>
                <a:gd name="connsiteY143" fmla="*/ 84069 h 336550"/>
                <a:gd name="connsiteX144" fmla="*/ 113281 w 292270"/>
                <a:gd name="connsiteY144" fmla="*/ 84069 h 336550"/>
                <a:gd name="connsiteX145" fmla="*/ 111892 w 292270"/>
                <a:gd name="connsiteY145" fmla="*/ 81446 h 336550"/>
                <a:gd name="connsiteX146" fmla="*/ 111892 w 292270"/>
                <a:gd name="connsiteY146" fmla="*/ 80134 h 336550"/>
                <a:gd name="connsiteX147" fmla="*/ 118837 w 292270"/>
                <a:gd name="connsiteY147" fmla="*/ 76200 h 336550"/>
                <a:gd name="connsiteX148" fmla="*/ 97207 w 292270"/>
                <a:gd name="connsiteY148" fmla="*/ 76200 h 336550"/>
                <a:gd name="connsiteX149" fmla="*/ 99588 w 292270"/>
                <a:gd name="connsiteY149" fmla="*/ 76200 h 336550"/>
                <a:gd name="connsiteX150" fmla="*/ 100779 w 292270"/>
                <a:gd name="connsiteY150" fmla="*/ 77511 h 336550"/>
                <a:gd name="connsiteX151" fmla="*/ 100779 w 292270"/>
                <a:gd name="connsiteY151" fmla="*/ 105052 h 336550"/>
                <a:gd name="connsiteX152" fmla="*/ 99588 w 292270"/>
                <a:gd name="connsiteY152" fmla="*/ 106363 h 336550"/>
                <a:gd name="connsiteX153" fmla="*/ 97207 w 292270"/>
                <a:gd name="connsiteY153" fmla="*/ 106363 h 336550"/>
                <a:gd name="connsiteX154" fmla="*/ 96016 w 292270"/>
                <a:gd name="connsiteY154" fmla="*/ 105052 h 336550"/>
                <a:gd name="connsiteX155" fmla="*/ 96016 w 292270"/>
                <a:gd name="connsiteY155" fmla="*/ 82757 h 336550"/>
                <a:gd name="connsiteX156" fmla="*/ 92444 w 292270"/>
                <a:gd name="connsiteY156" fmla="*/ 84069 h 336550"/>
                <a:gd name="connsiteX157" fmla="*/ 91254 w 292270"/>
                <a:gd name="connsiteY157" fmla="*/ 84069 h 336550"/>
                <a:gd name="connsiteX158" fmla="*/ 91254 w 292270"/>
                <a:gd name="connsiteY158" fmla="*/ 81446 h 336550"/>
                <a:gd name="connsiteX159" fmla="*/ 91254 w 292270"/>
                <a:gd name="connsiteY159" fmla="*/ 80134 h 336550"/>
                <a:gd name="connsiteX160" fmla="*/ 97207 w 292270"/>
                <a:gd name="connsiteY160" fmla="*/ 76200 h 336550"/>
                <a:gd name="connsiteX161" fmla="*/ 201926 w 292270"/>
                <a:gd name="connsiteY161" fmla="*/ 36513 h 336550"/>
                <a:gd name="connsiteX162" fmla="*/ 200792 w 292270"/>
                <a:gd name="connsiteY162" fmla="*/ 40409 h 336550"/>
                <a:gd name="connsiteX163" fmla="*/ 205328 w 292270"/>
                <a:gd name="connsiteY163" fmla="*/ 50801 h 336550"/>
                <a:gd name="connsiteX164" fmla="*/ 208730 w 292270"/>
                <a:gd name="connsiteY164" fmla="*/ 40409 h 336550"/>
                <a:gd name="connsiteX165" fmla="*/ 208730 w 292270"/>
                <a:gd name="connsiteY165" fmla="*/ 39111 h 336550"/>
                <a:gd name="connsiteX166" fmla="*/ 201926 w 292270"/>
                <a:gd name="connsiteY166" fmla="*/ 36513 h 336550"/>
                <a:gd name="connsiteX167" fmla="*/ 123005 w 292270"/>
                <a:gd name="connsiteY167" fmla="*/ 34925 h 336550"/>
                <a:gd name="connsiteX168" fmla="*/ 116201 w 292270"/>
                <a:gd name="connsiteY168" fmla="*/ 37571 h 336550"/>
                <a:gd name="connsiteX169" fmla="*/ 115067 w 292270"/>
                <a:gd name="connsiteY169" fmla="*/ 38894 h 336550"/>
                <a:gd name="connsiteX170" fmla="*/ 115067 w 292270"/>
                <a:gd name="connsiteY170" fmla="*/ 40216 h 336550"/>
                <a:gd name="connsiteX171" fmla="*/ 119603 w 292270"/>
                <a:gd name="connsiteY171" fmla="*/ 50800 h 336550"/>
                <a:gd name="connsiteX172" fmla="*/ 123005 w 292270"/>
                <a:gd name="connsiteY172" fmla="*/ 40216 h 336550"/>
                <a:gd name="connsiteX173" fmla="*/ 123005 w 292270"/>
                <a:gd name="connsiteY173" fmla="*/ 34925 h 336550"/>
                <a:gd name="connsiteX174" fmla="*/ 162011 w 292270"/>
                <a:gd name="connsiteY174" fmla="*/ 31750 h 336550"/>
                <a:gd name="connsiteX175" fmla="*/ 157929 w 292270"/>
                <a:gd name="connsiteY175" fmla="*/ 40640 h 336550"/>
                <a:gd name="connsiteX176" fmla="*/ 162011 w 292270"/>
                <a:gd name="connsiteY176" fmla="*/ 50800 h 336550"/>
                <a:gd name="connsiteX177" fmla="*/ 167454 w 292270"/>
                <a:gd name="connsiteY177" fmla="*/ 40640 h 336550"/>
                <a:gd name="connsiteX178" fmla="*/ 162011 w 292270"/>
                <a:gd name="connsiteY178" fmla="*/ 31750 h 336550"/>
                <a:gd name="connsiteX179" fmla="*/ 144703 w 292270"/>
                <a:gd name="connsiteY179" fmla="*/ 28575 h 336550"/>
                <a:gd name="connsiteX180" fmla="*/ 144703 w 292270"/>
                <a:gd name="connsiteY180" fmla="*/ 55075 h 336550"/>
                <a:gd name="connsiteX181" fmla="*/ 143389 w 292270"/>
                <a:gd name="connsiteY181" fmla="*/ 55075 h 336550"/>
                <a:gd name="connsiteX182" fmla="*/ 139447 w 292270"/>
                <a:gd name="connsiteY182" fmla="*/ 55075 h 336550"/>
                <a:gd name="connsiteX183" fmla="*/ 139447 w 292270"/>
                <a:gd name="connsiteY183" fmla="*/ 32550 h 336550"/>
                <a:gd name="connsiteX184" fmla="*/ 135504 w 292270"/>
                <a:gd name="connsiteY184" fmla="*/ 33875 h 336550"/>
                <a:gd name="connsiteX185" fmla="*/ 134190 w 292270"/>
                <a:gd name="connsiteY185" fmla="*/ 33875 h 336550"/>
                <a:gd name="connsiteX186" fmla="*/ 132876 w 292270"/>
                <a:gd name="connsiteY186" fmla="*/ 31225 h 336550"/>
                <a:gd name="connsiteX187" fmla="*/ 127619 w 292270"/>
                <a:gd name="connsiteY187" fmla="*/ 32550 h 336550"/>
                <a:gd name="connsiteX188" fmla="*/ 128934 w 292270"/>
                <a:gd name="connsiteY188" fmla="*/ 40500 h 336550"/>
                <a:gd name="connsiteX189" fmla="*/ 118420 w 292270"/>
                <a:gd name="connsiteY189" fmla="*/ 56400 h 336550"/>
                <a:gd name="connsiteX190" fmla="*/ 109221 w 292270"/>
                <a:gd name="connsiteY190" fmla="*/ 41825 h 336550"/>
                <a:gd name="connsiteX191" fmla="*/ 101336 w 292270"/>
                <a:gd name="connsiteY191" fmla="*/ 47125 h 336550"/>
                <a:gd name="connsiteX192" fmla="*/ 101336 w 292270"/>
                <a:gd name="connsiteY192" fmla="*/ 55075 h 336550"/>
                <a:gd name="connsiteX193" fmla="*/ 100022 w 292270"/>
                <a:gd name="connsiteY193" fmla="*/ 55075 h 336550"/>
                <a:gd name="connsiteX194" fmla="*/ 97394 w 292270"/>
                <a:gd name="connsiteY194" fmla="*/ 55075 h 336550"/>
                <a:gd name="connsiteX195" fmla="*/ 96080 w 292270"/>
                <a:gd name="connsiteY195" fmla="*/ 55075 h 336550"/>
                <a:gd name="connsiteX196" fmla="*/ 96080 w 292270"/>
                <a:gd name="connsiteY196" fmla="*/ 49775 h 336550"/>
                <a:gd name="connsiteX197" fmla="*/ 72425 w 292270"/>
                <a:gd name="connsiteY197" fmla="*/ 77600 h 336550"/>
                <a:gd name="connsiteX198" fmla="*/ 76367 w 292270"/>
                <a:gd name="connsiteY198" fmla="*/ 76275 h 336550"/>
                <a:gd name="connsiteX199" fmla="*/ 86880 w 292270"/>
                <a:gd name="connsiteY199" fmla="*/ 90850 h 336550"/>
                <a:gd name="connsiteX200" fmla="*/ 76367 w 292270"/>
                <a:gd name="connsiteY200" fmla="*/ 106750 h 336550"/>
                <a:gd name="connsiteX201" fmla="*/ 67168 w 292270"/>
                <a:gd name="connsiteY201" fmla="*/ 97475 h 336550"/>
                <a:gd name="connsiteX202" fmla="*/ 75053 w 292270"/>
                <a:gd name="connsiteY202" fmla="*/ 127950 h 336550"/>
                <a:gd name="connsiteX203" fmla="*/ 76367 w 292270"/>
                <a:gd name="connsiteY203" fmla="*/ 127950 h 336550"/>
                <a:gd name="connsiteX204" fmla="*/ 78995 w 292270"/>
                <a:gd name="connsiteY204" fmla="*/ 127950 h 336550"/>
                <a:gd name="connsiteX205" fmla="*/ 80310 w 292270"/>
                <a:gd name="connsiteY205" fmla="*/ 127950 h 336550"/>
                <a:gd name="connsiteX206" fmla="*/ 80310 w 292270"/>
                <a:gd name="connsiteY206" fmla="*/ 133250 h 336550"/>
                <a:gd name="connsiteX207" fmla="*/ 88195 w 292270"/>
                <a:gd name="connsiteY207" fmla="*/ 135900 h 336550"/>
                <a:gd name="connsiteX208" fmla="*/ 97394 w 292270"/>
                <a:gd name="connsiteY208" fmla="*/ 126625 h 336550"/>
                <a:gd name="connsiteX209" fmla="*/ 107907 w 292270"/>
                <a:gd name="connsiteY209" fmla="*/ 135900 h 336550"/>
                <a:gd name="connsiteX210" fmla="*/ 114478 w 292270"/>
                <a:gd name="connsiteY210" fmla="*/ 145175 h 336550"/>
                <a:gd name="connsiteX211" fmla="*/ 117106 w 292270"/>
                <a:gd name="connsiteY211" fmla="*/ 151800 h 336550"/>
                <a:gd name="connsiteX212" fmla="*/ 117106 w 292270"/>
                <a:gd name="connsiteY212" fmla="*/ 133250 h 336550"/>
                <a:gd name="connsiteX213" fmla="*/ 114478 w 292270"/>
                <a:gd name="connsiteY213" fmla="*/ 134575 h 336550"/>
                <a:gd name="connsiteX214" fmla="*/ 113164 w 292270"/>
                <a:gd name="connsiteY214" fmla="*/ 135900 h 336550"/>
                <a:gd name="connsiteX215" fmla="*/ 113164 w 292270"/>
                <a:gd name="connsiteY215" fmla="*/ 134575 h 336550"/>
                <a:gd name="connsiteX216" fmla="*/ 111849 w 292270"/>
                <a:gd name="connsiteY216" fmla="*/ 131925 h 336550"/>
                <a:gd name="connsiteX217" fmla="*/ 111849 w 292270"/>
                <a:gd name="connsiteY217" fmla="*/ 130600 h 336550"/>
                <a:gd name="connsiteX218" fmla="*/ 118420 w 292270"/>
                <a:gd name="connsiteY218" fmla="*/ 127950 h 336550"/>
                <a:gd name="connsiteX219" fmla="*/ 122363 w 292270"/>
                <a:gd name="connsiteY219" fmla="*/ 127950 h 336550"/>
                <a:gd name="connsiteX220" fmla="*/ 122363 w 292270"/>
                <a:gd name="connsiteY220" fmla="*/ 155775 h 336550"/>
                <a:gd name="connsiteX221" fmla="*/ 122363 w 292270"/>
                <a:gd name="connsiteY221" fmla="*/ 157100 h 336550"/>
                <a:gd name="connsiteX222" fmla="*/ 121049 w 292270"/>
                <a:gd name="connsiteY222" fmla="*/ 157100 h 336550"/>
                <a:gd name="connsiteX223" fmla="*/ 135504 w 292270"/>
                <a:gd name="connsiteY223" fmla="*/ 162400 h 336550"/>
                <a:gd name="connsiteX224" fmla="*/ 161787 w 292270"/>
                <a:gd name="connsiteY224" fmla="*/ 159750 h 336550"/>
                <a:gd name="connsiteX225" fmla="*/ 181500 w 292270"/>
                <a:gd name="connsiteY225" fmla="*/ 191550 h 336550"/>
                <a:gd name="connsiteX226" fmla="*/ 181500 w 292270"/>
                <a:gd name="connsiteY226" fmla="*/ 183600 h 336550"/>
                <a:gd name="connsiteX227" fmla="*/ 178872 w 292270"/>
                <a:gd name="connsiteY227" fmla="*/ 186250 h 336550"/>
                <a:gd name="connsiteX228" fmla="*/ 177557 w 292270"/>
                <a:gd name="connsiteY228" fmla="*/ 186250 h 336550"/>
                <a:gd name="connsiteX229" fmla="*/ 176243 w 292270"/>
                <a:gd name="connsiteY229" fmla="*/ 184925 h 336550"/>
                <a:gd name="connsiteX230" fmla="*/ 176243 w 292270"/>
                <a:gd name="connsiteY230" fmla="*/ 182275 h 336550"/>
                <a:gd name="connsiteX231" fmla="*/ 176243 w 292270"/>
                <a:gd name="connsiteY231" fmla="*/ 180950 h 336550"/>
                <a:gd name="connsiteX232" fmla="*/ 182814 w 292270"/>
                <a:gd name="connsiteY232" fmla="*/ 178300 h 336550"/>
                <a:gd name="connsiteX233" fmla="*/ 186756 w 292270"/>
                <a:gd name="connsiteY233" fmla="*/ 178300 h 336550"/>
                <a:gd name="connsiteX234" fmla="*/ 186756 w 292270"/>
                <a:gd name="connsiteY234" fmla="*/ 194200 h 336550"/>
                <a:gd name="connsiteX235" fmla="*/ 199898 w 292270"/>
                <a:gd name="connsiteY235" fmla="*/ 186250 h 336550"/>
                <a:gd name="connsiteX236" fmla="*/ 198584 w 292270"/>
                <a:gd name="connsiteY236" fmla="*/ 186250 h 336550"/>
                <a:gd name="connsiteX237" fmla="*/ 198584 w 292270"/>
                <a:gd name="connsiteY237" fmla="*/ 184925 h 336550"/>
                <a:gd name="connsiteX238" fmla="*/ 197270 w 292270"/>
                <a:gd name="connsiteY238" fmla="*/ 182275 h 336550"/>
                <a:gd name="connsiteX239" fmla="*/ 198584 w 292270"/>
                <a:gd name="connsiteY239" fmla="*/ 180950 h 336550"/>
                <a:gd name="connsiteX240" fmla="*/ 199898 w 292270"/>
                <a:gd name="connsiteY240" fmla="*/ 180950 h 336550"/>
                <a:gd name="connsiteX241" fmla="*/ 199898 w 292270"/>
                <a:gd name="connsiteY241" fmla="*/ 166375 h 336550"/>
                <a:gd name="connsiteX242" fmla="*/ 234066 w 292270"/>
                <a:gd name="connsiteY242" fmla="*/ 161075 h 336550"/>
                <a:gd name="connsiteX243" fmla="*/ 241951 w 292270"/>
                <a:gd name="connsiteY243" fmla="*/ 146500 h 336550"/>
                <a:gd name="connsiteX244" fmla="*/ 245894 w 292270"/>
                <a:gd name="connsiteY244" fmla="*/ 143850 h 336550"/>
                <a:gd name="connsiteX245" fmla="*/ 245894 w 292270"/>
                <a:gd name="connsiteY245" fmla="*/ 133250 h 336550"/>
                <a:gd name="connsiteX246" fmla="*/ 241951 w 292270"/>
                <a:gd name="connsiteY246" fmla="*/ 134575 h 336550"/>
                <a:gd name="connsiteX247" fmla="*/ 241951 w 292270"/>
                <a:gd name="connsiteY247" fmla="*/ 135900 h 336550"/>
                <a:gd name="connsiteX248" fmla="*/ 240637 w 292270"/>
                <a:gd name="connsiteY248" fmla="*/ 134575 h 336550"/>
                <a:gd name="connsiteX249" fmla="*/ 240637 w 292270"/>
                <a:gd name="connsiteY249" fmla="*/ 131925 h 336550"/>
                <a:gd name="connsiteX250" fmla="*/ 240637 w 292270"/>
                <a:gd name="connsiteY250" fmla="*/ 130600 h 336550"/>
                <a:gd name="connsiteX251" fmla="*/ 247208 w 292270"/>
                <a:gd name="connsiteY251" fmla="*/ 127950 h 336550"/>
                <a:gd name="connsiteX252" fmla="*/ 249836 w 292270"/>
                <a:gd name="connsiteY252" fmla="*/ 127950 h 336550"/>
                <a:gd name="connsiteX253" fmla="*/ 251151 w 292270"/>
                <a:gd name="connsiteY253" fmla="*/ 127950 h 336550"/>
                <a:gd name="connsiteX254" fmla="*/ 251151 w 292270"/>
                <a:gd name="connsiteY254" fmla="*/ 143850 h 336550"/>
                <a:gd name="connsiteX255" fmla="*/ 252465 w 292270"/>
                <a:gd name="connsiteY255" fmla="*/ 143850 h 336550"/>
                <a:gd name="connsiteX256" fmla="*/ 257721 w 292270"/>
                <a:gd name="connsiteY256" fmla="*/ 94825 h 336550"/>
                <a:gd name="connsiteX257" fmla="*/ 247208 w 292270"/>
                <a:gd name="connsiteY257" fmla="*/ 106750 h 336550"/>
                <a:gd name="connsiteX258" fmla="*/ 238009 w 292270"/>
                <a:gd name="connsiteY258" fmla="*/ 92175 h 336550"/>
                <a:gd name="connsiteX259" fmla="*/ 248522 w 292270"/>
                <a:gd name="connsiteY259" fmla="*/ 76275 h 336550"/>
                <a:gd name="connsiteX260" fmla="*/ 249836 w 292270"/>
                <a:gd name="connsiteY260" fmla="*/ 76275 h 336550"/>
                <a:gd name="connsiteX261" fmla="*/ 230124 w 292270"/>
                <a:gd name="connsiteY261" fmla="*/ 52425 h 336550"/>
                <a:gd name="connsiteX262" fmla="*/ 230124 w 292270"/>
                <a:gd name="connsiteY262" fmla="*/ 55075 h 336550"/>
                <a:gd name="connsiteX263" fmla="*/ 228810 w 292270"/>
                <a:gd name="connsiteY263" fmla="*/ 55075 h 336550"/>
                <a:gd name="connsiteX264" fmla="*/ 224867 w 292270"/>
                <a:gd name="connsiteY264" fmla="*/ 55075 h 336550"/>
                <a:gd name="connsiteX265" fmla="*/ 224867 w 292270"/>
                <a:gd name="connsiteY265" fmla="*/ 48450 h 336550"/>
                <a:gd name="connsiteX266" fmla="*/ 215668 w 292270"/>
                <a:gd name="connsiteY266" fmla="*/ 43150 h 336550"/>
                <a:gd name="connsiteX267" fmla="*/ 205155 w 292270"/>
                <a:gd name="connsiteY267" fmla="*/ 56400 h 336550"/>
                <a:gd name="connsiteX268" fmla="*/ 194641 w 292270"/>
                <a:gd name="connsiteY268" fmla="*/ 40500 h 336550"/>
                <a:gd name="connsiteX269" fmla="*/ 195956 w 292270"/>
                <a:gd name="connsiteY269" fmla="*/ 33875 h 336550"/>
                <a:gd name="connsiteX270" fmla="*/ 186756 w 292270"/>
                <a:gd name="connsiteY270" fmla="*/ 31225 h 336550"/>
                <a:gd name="connsiteX271" fmla="*/ 186756 w 292270"/>
                <a:gd name="connsiteY271" fmla="*/ 55075 h 336550"/>
                <a:gd name="connsiteX272" fmla="*/ 182814 w 292270"/>
                <a:gd name="connsiteY272" fmla="*/ 55075 h 336550"/>
                <a:gd name="connsiteX273" fmla="*/ 181500 w 292270"/>
                <a:gd name="connsiteY273" fmla="*/ 55075 h 336550"/>
                <a:gd name="connsiteX274" fmla="*/ 181500 w 292270"/>
                <a:gd name="connsiteY274" fmla="*/ 32550 h 336550"/>
                <a:gd name="connsiteX275" fmla="*/ 178872 w 292270"/>
                <a:gd name="connsiteY275" fmla="*/ 33875 h 336550"/>
                <a:gd name="connsiteX276" fmla="*/ 177557 w 292270"/>
                <a:gd name="connsiteY276" fmla="*/ 33875 h 336550"/>
                <a:gd name="connsiteX277" fmla="*/ 176243 w 292270"/>
                <a:gd name="connsiteY277" fmla="*/ 33875 h 336550"/>
                <a:gd name="connsiteX278" fmla="*/ 176243 w 292270"/>
                <a:gd name="connsiteY278" fmla="*/ 31225 h 336550"/>
                <a:gd name="connsiteX279" fmla="*/ 176243 w 292270"/>
                <a:gd name="connsiteY279" fmla="*/ 29900 h 336550"/>
                <a:gd name="connsiteX280" fmla="*/ 177557 w 292270"/>
                <a:gd name="connsiteY280" fmla="*/ 29900 h 336550"/>
                <a:gd name="connsiteX281" fmla="*/ 168358 w 292270"/>
                <a:gd name="connsiteY281" fmla="*/ 28575 h 336550"/>
                <a:gd name="connsiteX282" fmla="*/ 172301 w 292270"/>
                <a:gd name="connsiteY282" fmla="*/ 40500 h 336550"/>
                <a:gd name="connsiteX283" fmla="*/ 161787 w 292270"/>
                <a:gd name="connsiteY283" fmla="*/ 56400 h 336550"/>
                <a:gd name="connsiteX284" fmla="*/ 151274 w 292270"/>
                <a:gd name="connsiteY284" fmla="*/ 40500 h 336550"/>
                <a:gd name="connsiteX285" fmla="*/ 156531 w 292270"/>
                <a:gd name="connsiteY285" fmla="*/ 28575 h 336550"/>
                <a:gd name="connsiteX286" fmla="*/ 144703 w 292270"/>
                <a:gd name="connsiteY286" fmla="*/ 28575 h 336550"/>
                <a:gd name="connsiteX287" fmla="*/ 164533 w 292270"/>
                <a:gd name="connsiteY287" fmla="*/ 0 h 336550"/>
                <a:gd name="connsiteX288" fmla="*/ 266895 w 292270"/>
                <a:gd name="connsiteY288" fmla="*/ 48642 h 336550"/>
                <a:gd name="connsiteX289" fmla="*/ 291829 w 292270"/>
                <a:gd name="connsiteY289" fmla="*/ 130150 h 336550"/>
                <a:gd name="connsiteX290" fmla="*/ 269520 w 292270"/>
                <a:gd name="connsiteY290" fmla="*/ 206400 h 336550"/>
                <a:gd name="connsiteX291" fmla="*/ 257709 w 292270"/>
                <a:gd name="connsiteY291" fmla="*/ 324718 h 336550"/>
                <a:gd name="connsiteX292" fmla="*/ 256396 w 292270"/>
                <a:gd name="connsiteY292" fmla="*/ 332606 h 336550"/>
                <a:gd name="connsiteX293" fmla="*/ 249835 w 292270"/>
                <a:gd name="connsiteY293" fmla="*/ 336550 h 336550"/>
                <a:gd name="connsiteX294" fmla="*/ 105478 w 292270"/>
                <a:gd name="connsiteY294" fmla="*/ 336550 h 336550"/>
                <a:gd name="connsiteX295" fmla="*/ 97604 w 292270"/>
                <a:gd name="connsiteY295" fmla="*/ 331292 h 336550"/>
                <a:gd name="connsiteX296" fmla="*/ 96292 w 292270"/>
                <a:gd name="connsiteY296" fmla="*/ 315516 h 336550"/>
                <a:gd name="connsiteX297" fmla="*/ 96292 w 292270"/>
                <a:gd name="connsiteY297" fmla="*/ 312887 h 336550"/>
                <a:gd name="connsiteX298" fmla="*/ 71357 w 292270"/>
                <a:gd name="connsiteY298" fmla="*/ 294481 h 336550"/>
                <a:gd name="connsiteX299" fmla="*/ 31987 w 292270"/>
                <a:gd name="connsiteY299" fmla="*/ 278706 h 336550"/>
                <a:gd name="connsiteX300" fmla="*/ 25426 w 292270"/>
                <a:gd name="connsiteY300" fmla="*/ 236637 h 336550"/>
                <a:gd name="connsiteX301" fmla="*/ 21489 w 292270"/>
                <a:gd name="connsiteY301" fmla="*/ 209029 h 336550"/>
                <a:gd name="connsiteX302" fmla="*/ 16239 w 292270"/>
                <a:gd name="connsiteY302" fmla="*/ 205085 h 336550"/>
                <a:gd name="connsiteX303" fmla="*/ 491 w 292270"/>
                <a:gd name="connsiteY303" fmla="*/ 191939 h 336550"/>
                <a:gd name="connsiteX304" fmla="*/ 4428 w 292270"/>
                <a:gd name="connsiteY304" fmla="*/ 177478 h 336550"/>
                <a:gd name="connsiteX305" fmla="*/ 24113 w 292270"/>
                <a:gd name="connsiteY305" fmla="*/ 126206 h 336550"/>
                <a:gd name="connsiteX306" fmla="*/ 29363 w 292270"/>
                <a:gd name="connsiteY306" fmla="*/ 97284 h 336550"/>
                <a:gd name="connsiteX307" fmla="*/ 81856 w 292270"/>
                <a:gd name="connsiteY307" fmla="*/ 26293 h 336550"/>
                <a:gd name="connsiteX308" fmla="*/ 164533 w 292270"/>
                <a:gd name="connsiteY30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92270" h="336550">
                  <a:moveTo>
                    <a:pt x="184010" y="131763"/>
                  </a:moveTo>
                  <a:cubicBezTo>
                    <a:pt x="179928" y="131763"/>
                    <a:pt x="178567" y="135573"/>
                    <a:pt x="178567" y="141923"/>
                  </a:cubicBezTo>
                  <a:cubicBezTo>
                    <a:pt x="178567" y="147003"/>
                    <a:pt x="179928" y="150813"/>
                    <a:pt x="184010" y="150813"/>
                  </a:cubicBezTo>
                  <a:cubicBezTo>
                    <a:pt x="188092" y="150813"/>
                    <a:pt x="188092" y="144463"/>
                    <a:pt x="188092" y="141923"/>
                  </a:cubicBezTo>
                  <a:cubicBezTo>
                    <a:pt x="188092" y="138113"/>
                    <a:pt x="188092" y="131763"/>
                    <a:pt x="184010" y="131763"/>
                  </a:cubicBezTo>
                  <a:close/>
                  <a:moveTo>
                    <a:pt x="141147" y="131763"/>
                  </a:moveTo>
                  <a:cubicBezTo>
                    <a:pt x="138425" y="131763"/>
                    <a:pt x="135704" y="135573"/>
                    <a:pt x="135704" y="141923"/>
                  </a:cubicBezTo>
                  <a:cubicBezTo>
                    <a:pt x="135704" y="147003"/>
                    <a:pt x="138425" y="150813"/>
                    <a:pt x="141147" y="150813"/>
                  </a:cubicBezTo>
                  <a:cubicBezTo>
                    <a:pt x="145229" y="150813"/>
                    <a:pt x="145229" y="144463"/>
                    <a:pt x="145229" y="141923"/>
                  </a:cubicBezTo>
                  <a:cubicBezTo>
                    <a:pt x="145229" y="138113"/>
                    <a:pt x="145229" y="131763"/>
                    <a:pt x="141147" y="131763"/>
                  </a:cubicBezTo>
                  <a:close/>
                  <a:moveTo>
                    <a:pt x="96811" y="131763"/>
                  </a:moveTo>
                  <a:cubicBezTo>
                    <a:pt x="95488" y="131763"/>
                    <a:pt x="94165" y="132822"/>
                    <a:pt x="92842" y="134938"/>
                  </a:cubicBezTo>
                  <a:cubicBezTo>
                    <a:pt x="95488" y="134938"/>
                    <a:pt x="98134" y="134938"/>
                    <a:pt x="100780" y="134938"/>
                  </a:cubicBezTo>
                  <a:cubicBezTo>
                    <a:pt x="100780" y="132822"/>
                    <a:pt x="99457" y="131763"/>
                    <a:pt x="96811" y="131763"/>
                  </a:cubicBezTo>
                  <a:close/>
                  <a:moveTo>
                    <a:pt x="225310" y="127000"/>
                  </a:moveTo>
                  <a:cubicBezTo>
                    <a:pt x="226721" y="127000"/>
                    <a:pt x="226721" y="127000"/>
                    <a:pt x="226721" y="127000"/>
                  </a:cubicBezTo>
                  <a:cubicBezTo>
                    <a:pt x="226721" y="127000"/>
                    <a:pt x="226721" y="127000"/>
                    <a:pt x="229543" y="127000"/>
                  </a:cubicBezTo>
                  <a:cubicBezTo>
                    <a:pt x="230954" y="127000"/>
                    <a:pt x="230954" y="127000"/>
                    <a:pt x="230954" y="127000"/>
                  </a:cubicBezTo>
                  <a:cubicBezTo>
                    <a:pt x="230954" y="127000"/>
                    <a:pt x="230954" y="127000"/>
                    <a:pt x="230954" y="155792"/>
                  </a:cubicBezTo>
                  <a:cubicBezTo>
                    <a:pt x="230954" y="155792"/>
                    <a:pt x="230954" y="157163"/>
                    <a:pt x="229543" y="157163"/>
                  </a:cubicBezTo>
                  <a:cubicBezTo>
                    <a:pt x="229543" y="157163"/>
                    <a:pt x="229543" y="157163"/>
                    <a:pt x="225310" y="157163"/>
                  </a:cubicBezTo>
                  <a:cubicBezTo>
                    <a:pt x="225310" y="157163"/>
                    <a:pt x="225310" y="155792"/>
                    <a:pt x="225310" y="155792"/>
                  </a:cubicBezTo>
                  <a:cubicBezTo>
                    <a:pt x="225310" y="155792"/>
                    <a:pt x="225310" y="155792"/>
                    <a:pt x="225310" y="132484"/>
                  </a:cubicBezTo>
                  <a:cubicBezTo>
                    <a:pt x="225310" y="132484"/>
                    <a:pt x="225310" y="132484"/>
                    <a:pt x="221076" y="133855"/>
                  </a:cubicBezTo>
                  <a:cubicBezTo>
                    <a:pt x="221076" y="135227"/>
                    <a:pt x="221076" y="135227"/>
                    <a:pt x="221076" y="135227"/>
                  </a:cubicBezTo>
                  <a:cubicBezTo>
                    <a:pt x="219665" y="133855"/>
                    <a:pt x="219665" y="133855"/>
                    <a:pt x="219665" y="133855"/>
                  </a:cubicBezTo>
                  <a:cubicBezTo>
                    <a:pt x="219665" y="133855"/>
                    <a:pt x="219665" y="133855"/>
                    <a:pt x="219665" y="131113"/>
                  </a:cubicBezTo>
                  <a:cubicBezTo>
                    <a:pt x="218254" y="131113"/>
                    <a:pt x="219665" y="129742"/>
                    <a:pt x="219665" y="129742"/>
                  </a:cubicBezTo>
                  <a:cubicBezTo>
                    <a:pt x="219665" y="129742"/>
                    <a:pt x="219665" y="129742"/>
                    <a:pt x="225310" y="127000"/>
                  </a:cubicBezTo>
                  <a:close/>
                  <a:moveTo>
                    <a:pt x="203791" y="127000"/>
                  </a:moveTo>
                  <a:cubicBezTo>
                    <a:pt x="203791" y="127000"/>
                    <a:pt x="203791" y="127000"/>
                    <a:pt x="207495" y="127000"/>
                  </a:cubicBezTo>
                  <a:cubicBezTo>
                    <a:pt x="207495" y="127000"/>
                    <a:pt x="208730" y="127000"/>
                    <a:pt x="208730" y="127000"/>
                  </a:cubicBezTo>
                  <a:cubicBezTo>
                    <a:pt x="208730" y="127000"/>
                    <a:pt x="208730" y="127000"/>
                    <a:pt x="208730" y="155792"/>
                  </a:cubicBezTo>
                  <a:cubicBezTo>
                    <a:pt x="208730" y="155792"/>
                    <a:pt x="207495" y="157163"/>
                    <a:pt x="207495" y="157163"/>
                  </a:cubicBezTo>
                  <a:cubicBezTo>
                    <a:pt x="207495" y="157163"/>
                    <a:pt x="207495" y="157163"/>
                    <a:pt x="203791" y="157163"/>
                  </a:cubicBezTo>
                  <a:cubicBezTo>
                    <a:pt x="203791" y="157163"/>
                    <a:pt x="202556" y="155792"/>
                    <a:pt x="202556" y="155792"/>
                  </a:cubicBezTo>
                  <a:cubicBezTo>
                    <a:pt x="202556" y="155792"/>
                    <a:pt x="202556" y="155792"/>
                    <a:pt x="202556" y="132484"/>
                  </a:cubicBezTo>
                  <a:cubicBezTo>
                    <a:pt x="202556" y="132484"/>
                    <a:pt x="202556" y="132484"/>
                    <a:pt x="200086" y="133855"/>
                  </a:cubicBezTo>
                  <a:cubicBezTo>
                    <a:pt x="200086" y="135227"/>
                    <a:pt x="198852" y="135227"/>
                    <a:pt x="198852" y="135227"/>
                  </a:cubicBezTo>
                  <a:cubicBezTo>
                    <a:pt x="198852" y="133855"/>
                    <a:pt x="198852" y="133855"/>
                    <a:pt x="198852" y="133855"/>
                  </a:cubicBezTo>
                  <a:cubicBezTo>
                    <a:pt x="198852" y="133855"/>
                    <a:pt x="198852" y="133855"/>
                    <a:pt x="197617" y="131113"/>
                  </a:cubicBezTo>
                  <a:cubicBezTo>
                    <a:pt x="197617" y="131113"/>
                    <a:pt x="197617" y="129742"/>
                    <a:pt x="198852" y="129742"/>
                  </a:cubicBezTo>
                  <a:cubicBezTo>
                    <a:pt x="198852" y="129742"/>
                    <a:pt x="198852" y="129742"/>
                    <a:pt x="203791" y="127000"/>
                  </a:cubicBezTo>
                  <a:close/>
                  <a:moveTo>
                    <a:pt x="183964" y="127000"/>
                  </a:moveTo>
                  <a:cubicBezTo>
                    <a:pt x="189044" y="127000"/>
                    <a:pt x="192854" y="132246"/>
                    <a:pt x="192854" y="141426"/>
                  </a:cubicBezTo>
                  <a:cubicBezTo>
                    <a:pt x="192854" y="151918"/>
                    <a:pt x="189044" y="157163"/>
                    <a:pt x="182694" y="157163"/>
                  </a:cubicBezTo>
                  <a:cubicBezTo>
                    <a:pt x="177614" y="157163"/>
                    <a:pt x="173804" y="151918"/>
                    <a:pt x="173804" y="142737"/>
                  </a:cubicBezTo>
                  <a:cubicBezTo>
                    <a:pt x="173804" y="133557"/>
                    <a:pt x="177614" y="127000"/>
                    <a:pt x="183964" y="127000"/>
                  </a:cubicBezTo>
                  <a:close/>
                  <a:moveTo>
                    <a:pt x="161699" y="127000"/>
                  </a:moveTo>
                  <a:cubicBezTo>
                    <a:pt x="161699" y="127000"/>
                    <a:pt x="161699" y="127000"/>
                    <a:pt x="164478" y="127000"/>
                  </a:cubicBezTo>
                  <a:cubicBezTo>
                    <a:pt x="165867" y="127000"/>
                    <a:pt x="165867" y="127000"/>
                    <a:pt x="165867" y="127000"/>
                  </a:cubicBezTo>
                  <a:cubicBezTo>
                    <a:pt x="165867" y="127000"/>
                    <a:pt x="165867" y="127000"/>
                    <a:pt x="165867" y="155792"/>
                  </a:cubicBezTo>
                  <a:cubicBezTo>
                    <a:pt x="165867" y="155792"/>
                    <a:pt x="165867" y="157163"/>
                    <a:pt x="164478" y="157163"/>
                  </a:cubicBezTo>
                  <a:cubicBezTo>
                    <a:pt x="164478" y="157163"/>
                    <a:pt x="164478" y="157163"/>
                    <a:pt x="161699" y="157163"/>
                  </a:cubicBezTo>
                  <a:cubicBezTo>
                    <a:pt x="160310" y="157163"/>
                    <a:pt x="160310" y="155792"/>
                    <a:pt x="160310" y="155792"/>
                  </a:cubicBezTo>
                  <a:cubicBezTo>
                    <a:pt x="160310" y="155792"/>
                    <a:pt x="160310" y="155792"/>
                    <a:pt x="160310" y="132484"/>
                  </a:cubicBezTo>
                  <a:cubicBezTo>
                    <a:pt x="160310" y="132484"/>
                    <a:pt x="160310" y="132484"/>
                    <a:pt x="156143" y="133855"/>
                  </a:cubicBezTo>
                  <a:cubicBezTo>
                    <a:pt x="156143" y="135227"/>
                    <a:pt x="156143" y="135227"/>
                    <a:pt x="156143" y="135227"/>
                  </a:cubicBezTo>
                  <a:cubicBezTo>
                    <a:pt x="154754" y="133855"/>
                    <a:pt x="154754" y="133855"/>
                    <a:pt x="154754" y="133855"/>
                  </a:cubicBezTo>
                  <a:cubicBezTo>
                    <a:pt x="154754" y="133855"/>
                    <a:pt x="154754" y="133855"/>
                    <a:pt x="154754" y="131113"/>
                  </a:cubicBezTo>
                  <a:cubicBezTo>
                    <a:pt x="154754" y="131113"/>
                    <a:pt x="154754" y="129742"/>
                    <a:pt x="154754" y="129742"/>
                  </a:cubicBezTo>
                  <a:cubicBezTo>
                    <a:pt x="154754" y="129742"/>
                    <a:pt x="154754" y="129742"/>
                    <a:pt x="161699" y="127000"/>
                  </a:cubicBezTo>
                  <a:close/>
                  <a:moveTo>
                    <a:pt x="141261" y="127000"/>
                  </a:moveTo>
                  <a:cubicBezTo>
                    <a:pt x="147710" y="127000"/>
                    <a:pt x="151580" y="132246"/>
                    <a:pt x="151580" y="141426"/>
                  </a:cubicBezTo>
                  <a:cubicBezTo>
                    <a:pt x="151580" y="151918"/>
                    <a:pt x="147710" y="157163"/>
                    <a:pt x="141261" y="157163"/>
                  </a:cubicBezTo>
                  <a:cubicBezTo>
                    <a:pt x="134811" y="157163"/>
                    <a:pt x="130942" y="151918"/>
                    <a:pt x="130942" y="142737"/>
                  </a:cubicBezTo>
                  <a:cubicBezTo>
                    <a:pt x="130942" y="133557"/>
                    <a:pt x="134811" y="127000"/>
                    <a:pt x="141261" y="127000"/>
                  </a:cubicBezTo>
                  <a:close/>
                  <a:moveTo>
                    <a:pt x="247736" y="80963"/>
                  </a:moveTo>
                  <a:cubicBezTo>
                    <a:pt x="245015" y="80963"/>
                    <a:pt x="243654" y="85091"/>
                    <a:pt x="243654" y="91970"/>
                  </a:cubicBezTo>
                  <a:cubicBezTo>
                    <a:pt x="243654" y="97474"/>
                    <a:pt x="245015" y="101601"/>
                    <a:pt x="247736" y="101601"/>
                  </a:cubicBezTo>
                  <a:cubicBezTo>
                    <a:pt x="251818" y="101601"/>
                    <a:pt x="253179" y="94722"/>
                    <a:pt x="253179" y="90594"/>
                  </a:cubicBezTo>
                  <a:cubicBezTo>
                    <a:pt x="253179" y="87843"/>
                    <a:pt x="251818" y="80963"/>
                    <a:pt x="247736" y="80963"/>
                  </a:cubicBezTo>
                  <a:close/>
                  <a:moveTo>
                    <a:pt x="205328" y="80963"/>
                  </a:moveTo>
                  <a:cubicBezTo>
                    <a:pt x="203060" y="80963"/>
                    <a:pt x="200792" y="85091"/>
                    <a:pt x="200792" y="91970"/>
                  </a:cubicBezTo>
                  <a:cubicBezTo>
                    <a:pt x="200792" y="97474"/>
                    <a:pt x="203060" y="101601"/>
                    <a:pt x="205328" y="101601"/>
                  </a:cubicBezTo>
                  <a:cubicBezTo>
                    <a:pt x="208730" y="101601"/>
                    <a:pt x="208730" y="94722"/>
                    <a:pt x="208730" y="90594"/>
                  </a:cubicBezTo>
                  <a:cubicBezTo>
                    <a:pt x="208730" y="87843"/>
                    <a:pt x="208730" y="80963"/>
                    <a:pt x="205328" y="80963"/>
                  </a:cubicBezTo>
                  <a:close/>
                  <a:moveTo>
                    <a:pt x="184010" y="80963"/>
                  </a:moveTo>
                  <a:cubicBezTo>
                    <a:pt x="179928" y="80963"/>
                    <a:pt x="178567" y="85091"/>
                    <a:pt x="178567" y="91970"/>
                  </a:cubicBezTo>
                  <a:cubicBezTo>
                    <a:pt x="178567" y="97474"/>
                    <a:pt x="179928" y="101601"/>
                    <a:pt x="184010" y="101601"/>
                  </a:cubicBezTo>
                  <a:cubicBezTo>
                    <a:pt x="188092" y="101601"/>
                    <a:pt x="188092" y="94722"/>
                    <a:pt x="188092" y="90594"/>
                  </a:cubicBezTo>
                  <a:cubicBezTo>
                    <a:pt x="188092" y="87843"/>
                    <a:pt x="188092" y="80963"/>
                    <a:pt x="184010" y="80963"/>
                  </a:cubicBezTo>
                  <a:close/>
                  <a:moveTo>
                    <a:pt x="162011" y="80963"/>
                  </a:moveTo>
                  <a:cubicBezTo>
                    <a:pt x="159290" y="80963"/>
                    <a:pt x="157929" y="85091"/>
                    <a:pt x="157929" y="91970"/>
                  </a:cubicBezTo>
                  <a:cubicBezTo>
                    <a:pt x="157929" y="97474"/>
                    <a:pt x="159290" y="101601"/>
                    <a:pt x="162011" y="101601"/>
                  </a:cubicBezTo>
                  <a:cubicBezTo>
                    <a:pt x="166093" y="101601"/>
                    <a:pt x="167454" y="94722"/>
                    <a:pt x="167454" y="90594"/>
                  </a:cubicBezTo>
                  <a:cubicBezTo>
                    <a:pt x="167454" y="87843"/>
                    <a:pt x="166093" y="80963"/>
                    <a:pt x="162011" y="80963"/>
                  </a:cubicBezTo>
                  <a:close/>
                  <a:moveTo>
                    <a:pt x="76173" y="80963"/>
                  </a:moveTo>
                  <a:cubicBezTo>
                    <a:pt x="73527" y="80963"/>
                    <a:pt x="72204" y="85091"/>
                    <a:pt x="72204" y="91970"/>
                  </a:cubicBezTo>
                  <a:cubicBezTo>
                    <a:pt x="72204" y="97474"/>
                    <a:pt x="73527" y="101601"/>
                    <a:pt x="76173" y="101601"/>
                  </a:cubicBezTo>
                  <a:cubicBezTo>
                    <a:pt x="80142" y="101601"/>
                    <a:pt x="80142" y="94722"/>
                    <a:pt x="80142" y="90594"/>
                  </a:cubicBezTo>
                  <a:cubicBezTo>
                    <a:pt x="80142" y="87843"/>
                    <a:pt x="80142" y="80963"/>
                    <a:pt x="76173" y="80963"/>
                  </a:cubicBezTo>
                  <a:close/>
                  <a:moveTo>
                    <a:pt x="225310" y="76200"/>
                  </a:moveTo>
                  <a:cubicBezTo>
                    <a:pt x="226721" y="76200"/>
                    <a:pt x="226721" y="76200"/>
                    <a:pt x="226721" y="76200"/>
                  </a:cubicBezTo>
                  <a:cubicBezTo>
                    <a:pt x="226721" y="76200"/>
                    <a:pt x="226721" y="76200"/>
                    <a:pt x="229543" y="76200"/>
                  </a:cubicBezTo>
                  <a:cubicBezTo>
                    <a:pt x="230954" y="76200"/>
                    <a:pt x="230954" y="77511"/>
                    <a:pt x="230954" y="77511"/>
                  </a:cubicBezTo>
                  <a:cubicBezTo>
                    <a:pt x="230954" y="77511"/>
                    <a:pt x="230954" y="77511"/>
                    <a:pt x="230954" y="105052"/>
                  </a:cubicBezTo>
                  <a:cubicBezTo>
                    <a:pt x="230954" y="105052"/>
                    <a:pt x="230954" y="106363"/>
                    <a:pt x="229543" y="106363"/>
                  </a:cubicBezTo>
                  <a:cubicBezTo>
                    <a:pt x="229543" y="106363"/>
                    <a:pt x="229543" y="106363"/>
                    <a:pt x="225310" y="106363"/>
                  </a:cubicBezTo>
                  <a:cubicBezTo>
                    <a:pt x="225310" y="106363"/>
                    <a:pt x="225310" y="105052"/>
                    <a:pt x="225310" y="105052"/>
                  </a:cubicBezTo>
                  <a:cubicBezTo>
                    <a:pt x="225310" y="105052"/>
                    <a:pt x="225310" y="105052"/>
                    <a:pt x="225310" y="82757"/>
                  </a:cubicBezTo>
                  <a:cubicBezTo>
                    <a:pt x="225310" y="82757"/>
                    <a:pt x="225310" y="82757"/>
                    <a:pt x="221076" y="84069"/>
                  </a:cubicBezTo>
                  <a:cubicBezTo>
                    <a:pt x="219665" y="84069"/>
                    <a:pt x="219665" y="84069"/>
                    <a:pt x="219665" y="84069"/>
                  </a:cubicBezTo>
                  <a:cubicBezTo>
                    <a:pt x="219665" y="84069"/>
                    <a:pt x="219665" y="84069"/>
                    <a:pt x="219665" y="81446"/>
                  </a:cubicBezTo>
                  <a:cubicBezTo>
                    <a:pt x="218254" y="80134"/>
                    <a:pt x="219665" y="80134"/>
                    <a:pt x="219665" y="80134"/>
                  </a:cubicBezTo>
                  <a:cubicBezTo>
                    <a:pt x="219665" y="80134"/>
                    <a:pt x="219665" y="80134"/>
                    <a:pt x="225310" y="76200"/>
                  </a:cubicBezTo>
                  <a:close/>
                  <a:moveTo>
                    <a:pt x="205555" y="76200"/>
                  </a:moveTo>
                  <a:cubicBezTo>
                    <a:pt x="212500" y="76200"/>
                    <a:pt x="216667" y="81446"/>
                    <a:pt x="216667" y="90626"/>
                  </a:cubicBezTo>
                  <a:cubicBezTo>
                    <a:pt x="216667" y="101118"/>
                    <a:pt x="212500" y="106363"/>
                    <a:pt x="205555" y="106363"/>
                  </a:cubicBezTo>
                  <a:cubicBezTo>
                    <a:pt x="198609" y="106363"/>
                    <a:pt x="194442" y="101118"/>
                    <a:pt x="194442" y="91937"/>
                  </a:cubicBezTo>
                  <a:cubicBezTo>
                    <a:pt x="194442" y="81446"/>
                    <a:pt x="198609" y="76200"/>
                    <a:pt x="205555" y="76200"/>
                  </a:cubicBezTo>
                  <a:close/>
                  <a:moveTo>
                    <a:pt x="183964" y="76200"/>
                  </a:moveTo>
                  <a:cubicBezTo>
                    <a:pt x="189044" y="76200"/>
                    <a:pt x="192854" y="81446"/>
                    <a:pt x="192854" y="90626"/>
                  </a:cubicBezTo>
                  <a:cubicBezTo>
                    <a:pt x="192854" y="101118"/>
                    <a:pt x="189044" y="106363"/>
                    <a:pt x="182694" y="106363"/>
                  </a:cubicBezTo>
                  <a:cubicBezTo>
                    <a:pt x="177614" y="106363"/>
                    <a:pt x="173804" y="101118"/>
                    <a:pt x="173804" y="91937"/>
                  </a:cubicBezTo>
                  <a:cubicBezTo>
                    <a:pt x="173804" y="81446"/>
                    <a:pt x="177614" y="76200"/>
                    <a:pt x="183964" y="76200"/>
                  </a:cubicBezTo>
                  <a:close/>
                  <a:moveTo>
                    <a:pt x="161898" y="76200"/>
                  </a:moveTo>
                  <a:cubicBezTo>
                    <a:pt x="168347" y="76200"/>
                    <a:pt x="172217" y="81446"/>
                    <a:pt x="172217" y="90626"/>
                  </a:cubicBezTo>
                  <a:cubicBezTo>
                    <a:pt x="172217" y="101118"/>
                    <a:pt x="168347" y="106363"/>
                    <a:pt x="161898" y="106363"/>
                  </a:cubicBezTo>
                  <a:cubicBezTo>
                    <a:pt x="155448" y="106363"/>
                    <a:pt x="152869" y="101118"/>
                    <a:pt x="151579" y="91937"/>
                  </a:cubicBezTo>
                  <a:cubicBezTo>
                    <a:pt x="151579" y="81446"/>
                    <a:pt x="156738" y="76200"/>
                    <a:pt x="161898" y="76200"/>
                  </a:cubicBezTo>
                  <a:close/>
                  <a:moveTo>
                    <a:pt x="139584" y="76200"/>
                  </a:moveTo>
                  <a:cubicBezTo>
                    <a:pt x="139584" y="76200"/>
                    <a:pt x="139584" y="76200"/>
                    <a:pt x="140996" y="76200"/>
                  </a:cubicBezTo>
                  <a:cubicBezTo>
                    <a:pt x="140996" y="76200"/>
                    <a:pt x="140996" y="76200"/>
                    <a:pt x="143818" y="76200"/>
                  </a:cubicBezTo>
                  <a:cubicBezTo>
                    <a:pt x="143818" y="76200"/>
                    <a:pt x="145229" y="77511"/>
                    <a:pt x="145229" y="77511"/>
                  </a:cubicBezTo>
                  <a:cubicBezTo>
                    <a:pt x="145229" y="77511"/>
                    <a:pt x="145229" y="77511"/>
                    <a:pt x="145229" y="105052"/>
                  </a:cubicBezTo>
                  <a:cubicBezTo>
                    <a:pt x="145229" y="105052"/>
                    <a:pt x="143818" y="106363"/>
                    <a:pt x="143818" y="106363"/>
                  </a:cubicBezTo>
                  <a:cubicBezTo>
                    <a:pt x="143818" y="106363"/>
                    <a:pt x="143818" y="106363"/>
                    <a:pt x="139584" y="106363"/>
                  </a:cubicBezTo>
                  <a:cubicBezTo>
                    <a:pt x="139584" y="106363"/>
                    <a:pt x="139584" y="105052"/>
                    <a:pt x="139584" y="105052"/>
                  </a:cubicBezTo>
                  <a:cubicBezTo>
                    <a:pt x="139584" y="105052"/>
                    <a:pt x="139584" y="105052"/>
                    <a:pt x="139584" y="82757"/>
                  </a:cubicBezTo>
                  <a:cubicBezTo>
                    <a:pt x="139584" y="82757"/>
                    <a:pt x="139584" y="82757"/>
                    <a:pt x="135351" y="84069"/>
                  </a:cubicBezTo>
                  <a:cubicBezTo>
                    <a:pt x="135351" y="84069"/>
                    <a:pt x="135351" y="84069"/>
                    <a:pt x="133940" y="84069"/>
                  </a:cubicBezTo>
                  <a:lnTo>
                    <a:pt x="132529" y="81446"/>
                  </a:lnTo>
                  <a:cubicBezTo>
                    <a:pt x="132529" y="80134"/>
                    <a:pt x="132529" y="80134"/>
                    <a:pt x="133940" y="80134"/>
                  </a:cubicBezTo>
                  <a:cubicBezTo>
                    <a:pt x="133940" y="80134"/>
                    <a:pt x="133940" y="80134"/>
                    <a:pt x="139584" y="76200"/>
                  </a:cubicBezTo>
                  <a:close/>
                  <a:moveTo>
                    <a:pt x="118837" y="76200"/>
                  </a:moveTo>
                  <a:cubicBezTo>
                    <a:pt x="118837" y="76200"/>
                    <a:pt x="118837" y="76200"/>
                    <a:pt x="123005" y="76200"/>
                  </a:cubicBezTo>
                  <a:cubicBezTo>
                    <a:pt x="123005" y="76200"/>
                    <a:pt x="123005" y="77511"/>
                    <a:pt x="123005" y="77511"/>
                  </a:cubicBezTo>
                  <a:cubicBezTo>
                    <a:pt x="123005" y="77511"/>
                    <a:pt x="123005" y="77511"/>
                    <a:pt x="123005" y="105052"/>
                  </a:cubicBezTo>
                  <a:cubicBezTo>
                    <a:pt x="123005" y="105052"/>
                    <a:pt x="123005" y="106363"/>
                    <a:pt x="123005" y="106363"/>
                  </a:cubicBezTo>
                  <a:cubicBezTo>
                    <a:pt x="123005" y="106363"/>
                    <a:pt x="123005" y="106363"/>
                    <a:pt x="118837" y="106363"/>
                  </a:cubicBezTo>
                  <a:cubicBezTo>
                    <a:pt x="118837" y="106363"/>
                    <a:pt x="117448" y="105052"/>
                    <a:pt x="117448" y="105052"/>
                  </a:cubicBezTo>
                  <a:cubicBezTo>
                    <a:pt x="117448" y="105052"/>
                    <a:pt x="117448" y="105052"/>
                    <a:pt x="117448" y="82757"/>
                  </a:cubicBezTo>
                  <a:cubicBezTo>
                    <a:pt x="117448" y="82757"/>
                    <a:pt x="117448" y="82757"/>
                    <a:pt x="114670" y="84069"/>
                  </a:cubicBezTo>
                  <a:cubicBezTo>
                    <a:pt x="113281" y="84069"/>
                    <a:pt x="113281" y="84069"/>
                    <a:pt x="113281" y="84069"/>
                  </a:cubicBezTo>
                  <a:cubicBezTo>
                    <a:pt x="113281" y="84069"/>
                    <a:pt x="113281" y="84069"/>
                    <a:pt x="111892" y="81446"/>
                  </a:cubicBezTo>
                  <a:cubicBezTo>
                    <a:pt x="111892" y="80134"/>
                    <a:pt x="111892" y="80134"/>
                    <a:pt x="111892" y="80134"/>
                  </a:cubicBezTo>
                  <a:cubicBezTo>
                    <a:pt x="111892" y="80134"/>
                    <a:pt x="111892" y="80134"/>
                    <a:pt x="118837" y="76200"/>
                  </a:cubicBezTo>
                  <a:close/>
                  <a:moveTo>
                    <a:pt x="97207" y="76200"/>
                  </a:moveTo>
                  <a:cubicBezTo>
                    <a:pt x="97207" y="76200"/>
                    <a:pt x="97207" y="76200"/>
                    <a:pt x="99588" y="76200"/>
                  </a:cubicBezTo>
                  <a:cubicBezTo>
                    <a:pt x="100779" y="76200"/>
                    <a:pt x="100779" y="77511"/>
                    <a:pt x="100779" y="77511"/>
                  </a:cubicBezTo>
                  <a:cubicBezTo>
                    <a:pt x="100779" y="77511"/>
                    <a:pt x="100779" y="77511"/>
                    <a:pt x="100779" y="105052"/>
                  </a:cubicBezTo>
                  <a:cubicBezTo>
                    <a:pt x="100779" y="105052"/>
                    <a:pt x="100779" y="106363"/>
                    <a:pt x="99588" y="106363"/>
                  </a:cubicBezTo>
                  <a:cubicBezTo>
                    <a:pt x="99588" y="106363"/>
                    <a:pt x="99588" y="106363"/>
                    <a:pt x="97207" y="106363"/>
                  </a:cubicBezTo>
                  <a:cubicBezTo>
                    <a:pt x="96016" y="106363"/>
                    <a:pt x="96016" y="105052"/>
                    <a:pt x="96016" y="105052"/>
                  </a:cubicBezTo>
                  <a:cubicBezTo>
                    <a:pt x="96016" y="105052"/>
                    <a:pt x="96016" y="105052"/>
                    <a:pt x="96016" y="82757"/>
                  </a:cubicBezTo>
                  <a:cubicBezTo>
                    <a:pt x="96016" y="82757"/>
                    <a:pt x="96016" y="82757"/>
                    <a:pt x="92444" y="84069"/>
                  </a:cubicBezTo>
                  <a:cubicBezTo>
                    <a:pt x="91254" y="84069"/>
                    <a:pt x="91254" y="84069"/>
                    <a:pt x="91254" y="84069"/>
                  </a:cubicBezTo>
                  <a:cubicBezTo>
                    <a:pt x="91254" y="84069"/>
                    <a:pt x="91254" y="84069"/>
                    <a:pt x="91254" y="81446"/>
                  </a:cubicBezTo>
                  <a:cubicBezTo>
                    <a:pt x="91254" y="80134"/>
                    <a:pt x="91254" y="80134"/>
                    <a:pt x="91254" y="80134"/>
                  </a:cubicBezTo>
                  <a:cubicBezTo>
                    <a:pt x="91254" y="80134"/>
                    <a:pt x="91254" y="80134"/>
                    <a:pt x="97207" y="76200"/>
                  </a:cubicBezTo>
                  <a:close/>
                  <a:moveTo>
                    <a:pt x="201926" y="36513"/>
                  </a:moveTo>
                  <a:cubicBezTo>
                    <a:pt x="200792" y="37812"/>
                    <a:pt x="200792" y="39111"/>
                    <a:pt x="200792" y="40409"/>
                  </a:cubicBezTo>
                  <a:cubicBezTo>
                    <a:pt x="200792" y="46904"/>
                    <a:pt x="203060" y="50801"/>
                    <a:pt x="205328" y="50801"/>
                  </a:cubicBezTo>
                  <a:cubicBezTo>
                    <a:pt x="208730" y="50801"/>
                    <a:pt x="208730" y="44306"/>
                    <a:pt x="208730" y="40409"/>
                  </a:cubicBezTo>
                  <a:cubicBezTo>
                    <a:pt x="208730" y="40409"/>
                    <a:pt x="208730" y="40409"/>
                    <a:pt x="208730" y="39111"/>
                  </a:cubicBezTo>
                  <a:cubicBezTo>
                    <a:pt x="206462" y="37812"/>
                    <a:pt x="204194" y="36513"/>
                    <a:pt x="201926" y="36513"/>
                  </a:cubicBezTo>
                  <a:close/>
                  <a:moveTo>
                    <a:pt x="123005" y="34925"/>
                  </a:moveTo>
                  <a:cubicBezTo>
                    <a:pt x="120737" y="34925"/>
                    <a:pt x="118469" y="36248"/>
                    <a:pt x="116201" y="37571"/>
                  </a:cubicBezTo>
                  <a:cubicBezTo>
                    <a:pt x="116201" y="38894"/>
                    <a:pt x="115067" y="38894"/>
                    <a:pt x="115067" y="38894"/>
                  </a:cubicBezTo>
                  <a:cubicBezTo>
                    <a:pt x="115067" y="38894"/>
                    <a:pt x="115067" y="40216"/>
                    <a:pt x="115067" y="40216"/>
                  </a:cubicBezTo>
                  <a:cubicBezTo>
                    <a:pt x="115067" y="46831"/>
                    <a:pt x="116201" y="50800"/>
                    <a:pt x="119603" y="50800"/>
                  </a:cubicBezTo>
                  <a:cubicBezTo>
                    <a:pt x="123005" y="50800"/>
                    <a:pt x="123005" y="44185"/>
                    <a:pt x="123005" y="40216"/>
                  </a:cubicBezTo>
                  <a:cubicBezTo>
                    <a:pt x="123005" y="38894"/>
                    <a:pt x="123005" y="36248"/>
                    <a:pt x="123005" y="34925"/>
                  </a:cubicBezTo>
                  <a:close/>
                  <a:moveTo>
                    <a:pt x="162011" y="31750"/>
                  </a:moveTo>
                  <a:cubicBezTo>
                    <a:pt x="159290" y="31750"/>
                    <a:pt x="157929" y="35560"/>
                    <a:pt x="157929" y="40640"/>
                  </a:cubicBezTo>
                  <a:cubicBezTo>
                    <a:pt x="157929" y="46990"/>
                    <a:pt x="159290" y="50800"/>
                    <a:pt x="162011" y="50800"/>
                  </a:cubicBezTo>
                  <a:cubicBezTo>
                    <a:pt x="166093" y="50800"/>
                    <a:pt x="167454" y="44450"/>
                    <a:pt x="167454" y="40640"/>
                  </a:cubicBezTo>
                  <a:cubicBezTo>
                    <a:pt x="167454" y="36830"/>
                    <a:pt x="166093" y="31750"/>
                    <a:pt x="162011" y="31750"/>
                  </a:cubicBezTo>
                  <a:close/>
                  <a:moveTo>
                    <a:pt x="144703" y="28575"/>
                  </a:moveTo>
                  <a:cubicBezTo>
                    <a:pt x="144703" y="28575"/>
                    <a:pt x="144703" y="28575"/>
                    <a:pt x="144703" y="55075"/>
                  </a:cubicBezTo>
                  <a:cubicBezTo>
                    <a:pt x="144703" y="55075"/>
                    <a:pt x="143389" y="55075"/>
                    <a:pt x="143389" y="55075"/>
                  </a:cubicBezTo>
                  <a:cubicBezTo>
                    <a:pt x="143389" y="55075"/>
                    <a:pt x="143389" y="55075"/>
                    <a:pt x="139447" y="55075"/>
                  </a:cubicBezTo>
                  <a:cubicBezTo>
                    <a:pt x="139447" y="55075"/>
                    <a:pt x="139447" y="55075"/>
                    <a:pt x="139447" y="32550"/>
                  </a:cubicBezTo>
                  <a:cubicBezTo>
                    <a:pt x="139447" y="32550"/>
                    <a:pt x="139447" y="32550"/>
                    <a:pt x="135504" y="33875"/>
                  </a:cubicBezTo>
                  <a:cubicBezTo>
                    <a:pt x="135504" y="33875"/>
                    <a:pt x="135504" y="33875"/>
                    <a:pt x="134190" y="33875"/>
                  </a:cubicBezTo>
                  <a:cubicBezTo>
                    <a:pt x="134190" y="33875"/>
                    <a:pt x="134190" y="33875"/>
                    <a:pt x="132876" y="31225"/>
                  </a:cubicBezTo>
                  <a:cubicBezTo>
                    <a:pt x="131562" y="31225"/>
                    <a:pt x="130248" y="32550"/>
                    <a:pt x="127619" y="32550"/>
                  </a:cubicBezTo>
                  <a:cubicBezTo>
                    <a:pt x="128934" y="35200"/>
                    <a:pt x="128934" y="37850"/>
                    <a:pt x="128934" y="40500"/>
                  </a:cubicBezTo>
                  <a:cubicBezTo>
                    <a:pt x="128934" y="51100"/>
                    <a:pt x="124991" y="56400"/>
                    <a:pt x="118420" y="56400"/>
                  </a:cubicBezTo>
                  <a:cubicBezTo>
                    <a:pt x="113164" y="56400"/>
                    <a:pt x="109221" y="51100"/>
                    <a:pt x="109221" y="41825"/>
                  </a:cubicBezTo>
                  <a:cubicBezTo>
                    <a:pt x="106593" y="43150"/>
                    <a:pt x="103964" y="44475"/>
                    <a:pt x="101336" y="47125"/>
                  </a:cubicBezTo>
                  <a:cubicBezTo>
                    <a:pt x="101336" y="47125"/>
                    <a:pt x="101336" y="47125"/>
                    <a:pt x="101336" y="55075"/>
                  </a:cubicBezTo>
                  <a:cubicBezTo>
                    <a:pt x="101336" y="55075"/>
                    <a:pt x="101336" y="55075"/>
                    <a:pt x="100022" y="55075"/>
                  </a:cubicBezTo>
                  <a:cubicBezTo>
                    <a:pt x="100022" y="55075"/>
                    <a:pt x="100022" y="55075"/>
                    <a:pt x="97394" y="55075"/>
                  </a:cubicBezTo>
                  <a:cubicBezTo>
                    <a:pt x="96080" y="55075"/>
                    <a:pt x="96080" y="55075"/>
                    <a:pt x="96080" y="55075"/>
                  </a:cubicBezTo>
                  <a:cubicBezTo>
                    <a:pt x="96080" y="55075"/>
                    <a:pt x="96080" y="55075"/>
                    <a:pt x="96080" y="49775"/>
                  </a:cubicBezTo>
                  <a:cubicBezTo>
                    <a:pt x="85566" y="57725"/>
                    <a:pt x="77681" y="65675"/>
                    <a:pt x="72425" y="77600"/>
                  </a:cubicBezTo>
                  <a:cubicBezTo>
                    <a:pt x="73739" y="76275"/>
                    <a:pt x="75053" y="76275"/>
                    <a:pt x="76367" y="76275"/>
                  </a:cubicBezTo>
                  <a:cubicBezTo>
                    <a:pt x="82938" y="76275"/>
                    <a:pt x="86880" y="81575"/>
                    <a:pt x="86880" y="90850"/>
                  </a:cubicBezTo>
                  <a:cubicBezTo>
                    <a:pt x="86880" y="101450"/>
                    <a:pt x="82938" y="106750"/>
                    <a:pt x="76367" y="106750"/>
                  </a:cubicBezTo>
                  <a:cubicBezTo>
                    <a:pt x="71111" y="106750"/>
                    <a:pt x="68482" y="102775"/>
                    <a:pt x="67168" y="97475"/>
                  </a:cubicBezTo>
                  <a:cubicBezTo>
                    <a:pt x="65854" y="106750"/>
                    <a:pt x="69796" y="120000"/>
                    <a:pt x="75053" y="127950"/>
                  </a:cubicBezTo>
                  <a:cubicBezTo>
                    <a:pt x="75053" y="127950"/>
                    <a:pt x="76367" y="127950"/>
                    <a:pt x="76367" y="127950"/>
                  </a:cubicBezTo>
                  <a:cubicBezTo>
                    <a:pt x="76367" y="127950"/>
                    <a:pt x="76367" y="127950"/>
                    <a:pt x="78995" y="127950"/>
                  </a:cubicBezTo>
                  <a:cubicBezTo>
                    <a:pt x="78995" y="127950"/>
                    <a:pt x="80310" y="127950"/>
                    <a:pt x="80310" y="127950"/>
                  </a:cubicBezTo>
                  <a:cubicBezTo>
                    <a:pt x="80310" y="127950"/>
                    <a:pt x="80310" y="127950"/>
                    <a:pt x="80310" y="133250"/>
                  </a:cubicBezTo>
                  <a:cubicBezTo>
                    <a:pt x="82938" y="134575"/>
                    <a:pt x="85566" y="135900"/>
                    <a:pt x="88195" y="135900"/>
                  </a:cubicBezTo>
                  <a:cubicBezTo>
                    <a:pt x="89509" y="130600"/>
                    <a:pt x="93451" y="126625"/>
                    <a:pt x="97394" y="126625"/>
                  </a:cubicBezTo>
                  <a:cubicBezTo>
                    <a:pt x="102650" y="126625"/>
                    <a:pt x="106593" y="130600"/>
                    <a:pt x="107907" y="135900"/>
                  </a:cubicBezTo>
                  <a:cubicBezTo>
                    <a:pt x="110535" y="137225"/>
                    <a:pt x="113164" y="138550"/>
                    <a:pt x="114478" y="145175"/>
                  </a:cubicBezTo>
                  <a:cubicBezTo>
                    <a:pt x="115792" y="147825"/>
                    <a:pt x="115792" y="150475"/>
                    <a:pt x="117106" y="151800"/>
                  </a:cubicBezTo>
                  <a:cubicBezTo>
                    <a:pt x="117106" y="151800"/>
                    <a:pt x="117106" y="151800"/>
                    <a:pt x="117106" y="133250"/>
                  </a:cubicBezTo>
                  <a:cubicBezTo>
                    <a:pt x="117106" y="133250"/>
                    <a:pt x="117106" y="133250"/>
                    <a:pt x="114478" y="134575"/>
                  </a:cubicBezTo>
                  <a:cubicBezTo>
                    <a:pt x="113164" y="135900"/>
                    <a:pt x="113164" y="135900"/>
                    <a:pt x="113164" y="135900"/>
                  </a:cubicBezTo>
                  <a:cubicBezTo>
                    <a:pt x="113164" y="134575"/>
                    <a:pt x="113164" y="134575"/>
                    <a:pt x="113164" y="134575"/>
                  </a:cubicBezTo>
                  <a:cubicBezTo>
                    <a:pt x="113164" y="134575"/>
                    <a:pt x="113164" y="134575"/>
                    <a:pt x="111849" y="131925"/>
                  </a:cubicBezTo>
                  <a:cubicBezTo>
                    <a:pt x="111849" y="131925"/>
                    <a:pt x="111849" y="130600"/>
                    <a:pt x="111849" y="130600"/>
                  </a:cubicBezTo>
                  <a:cubicBezTo>
                    <a:pt x="111849" y="130600"/>
                    <a:pt x="111849" y="130600"/>
                    <a:pt x="118420" y="127950"/>
                  </a:cubicBezTo>
                  <a:cubicBezTo>
                    <a:pt x="118420" y="127950"/>
                    <a:pt x="118420" y="127950"/>
                    <a:pt x="122363" y="127950"/>
                  </a:cubicBezTo>
                  <a:cubicBezTo>
                    <a:pt x="122363" y="127950"/>
                    <a:pt x="122363" y="127950"/>
                    <a:pt x="122363" y="155775"/>
                  </a:cubicBezTo>
                  <a:cubicBezTo>
                    <a:pt x="122363" y="155775"/>
                    <a:pt x="122363" y="157100"/>
                    <a:pt x="122363" y="157100"/>
                  </a:cubicBezTo>
                  <a:cubicBezTo>
                    <a:pt x="122363" y="157100"/>
                    <a:pt x="122363" y="157100"/>
                    <a:pt x="121049" y="157100"/>
                  </a:cubicBezTo>
                  <a:cubicBezTo>
                    <a:pt x="123677" y="159750"/>
                    <a:pt x="128934" y="161075"/>
                    <a:pt x="135504" y="162400"/>
                  </a:cubicBezTo>
                  <a:cubicBezTo>
                    <a:pt x="144703" y="165050"/>
                    <a:pt x="159159" y="151800"/>
                    <a:pt x="161787" y="159750"/>
                  </a:cubicBezTo>
                  <a:cubicBezTo>
                    <a:pt x="164416" y="175650"/>
                    <a:pt x="173615" y="186250"/>
                    <a:pt x="181500" y="191550"/>
                  </a:cubicBezTo>
                  <a:cubicBezTo>
                    <a:pt x="181500" y="191550"/>
                    <a:pt x="181500" y="191550"/>
                    <a:pt x="181500" y="183600"/>
                  </a:cubicBezTo>
                  <a:cubicBezTo>
                    <a:pt x="181500" y="183600"/>
                    <a:pt x="181500" y="183600"/>
                    <a:pt x="178872" y="186250"/>
                  </a:cubicBezTo>
                  <a:cubicBezTo>
                    <a:pt x="177557" y="186250"/>
                    <a:pt x="177557" y="186250"/>
                    <a:pt x="177557" y="186250"/>
                  </a:cubicBezTo>
                  <a:cubicBezTo>
                    <a:pt x="177557" y="186250"/>
                    <a:pt x="177557" y="184925"/>
                    <a:pt x="176243" y="184925"/>
                  </a:cubicBezTo>
                  <a:cubicBezTo>
                    <a:pt x="176243" y="184925"/>
                    <a:pt x="176243" y="184925"/>
                    <a:pt x="176243" y="182275"/>
                  </a:cubicBezTo>
                  <a:cubicBezTo>
                    <a:pt x="176243" y="182275"/>
                    <a:pt x="176243" y="180950"/>
                    <a:pt x="176243" y="180950"/>
                  </a:cubicBezTo>
                  <a:cubicBezTo>
                    <a:pt x="176243" y="180950"/>
                    <a:pt x="176243" y="180950"/>
                    <a:pt x="182814" y="178300"/>
                  </a:cubicBezTo>
                  <a:cubicBezTo>
                    <a:pt x="182814" y="178300"/>
                    <a:pt x="182814" y="178300"/>
                    <a:pt x="186756" y="178300"/>
                  </a:cubicBezTo>
                  <a:cubicBezTo>
                    <a:pt x="186756" y="178300"/>
                    <a:pt x="186756" y="178300"/>
                    <a:pt x="186756" y="194200"/>
                  </a:cubicBezTo>
                  <a:cubicBezTo>
                    <a:pt x="194641" y="196850"/>
                    <a:pt x="201213" y="194200"/>
                    <a:pt x="199898" y="186250"/>
                  </a:cubicBezTo>
                  <a:cubicBezTo>
                    <a:pt x="199898" y="186250"/>
                    <a:pt x="198584" y="186250"/>
                    <a:pt x="198584" y="186250"/>
                  </a:cubicBezTo>
                  <a:cubicBezTo>
                    <a:pt x="198584" y="186250"/>
                    <a:pt x="198584" y="184925"/>
                    <a:pt x="198584" y="184925"/>
                  </a:cubicBezTo>
                  <a:cubicBezTo>
                    <a:pt x="198584" y="184925"/>
                    <a:pt x="198584" y="184925"/>
                    <a:pt x="197270" y="182275"/>
                  </a:cubicBezTo>
                  <a:cubicBezTo>
                    <a:pt x="197270" y="182275"/>
                    <a:pt x="197270" y="180950"/>
                    <a:pt x="198584" y="180950"/>
                  </a:cubicBezTo>
                  <a:cubicBezTo>
                    <a:pt x="198584" y="180950"/>
                    <a:pt x="198584" y="180950"/>
                    <a:pt x="199898" y="180950"/>
                  </a:cubicBezTo>
                  <a:cubicBezTo>
                    <a:pt x="198584" y="167700"/>
                    <a:pt x="199898" y="166375"/>
                    <a:pt x="199898" y="166375"/>
                  </a:cubicBezTo>
                  <a:cubicBezTo>
                    <a:pt x="199898" y="166375"/>
                    <a:pt x="226182" y="169025"/>
                    <a:pt x="234066" y="161075"/>
                  </a:cubicBezTo>
                  <a:cubicBezTo>
                    <a:pt x="238009" y="157100"/>
                    <a:pt x="240637" y="151800"/>
                    <a:pt x="241951" y="146500"/>
                  </a:cubicBezTo>
                  <a:cubicBezTo>
                    <a:pt x="243266" y="145175"/>
                    <a:pt x="244580" y="143850"/>
                    <a:pt x="245894" y="143850"/>
                  </a:cubicBezTo>
                  <a:cubicBezTo>
                    <a:pt x="245894" y="143850"/>
                    <a:pt x="245894" y="143850"/>
                    <a:pt x="245894" y="133250"/>
                  </a:cubicBezTo>
                  <a:cubicBezTo>
                    <a:pt x="245894" y="133250"/>
                    <a:pt x="245894" y="133250"/>
                    <a:pt x="241951" y="134575"/>
                  </a:cubicBezTo>
                  <a:cubicBezTo>
                    <a:pt x="241951" y="135900"/>
                    <a:pt x="241951" y="135900"/>
                    <a:pt x="241951" y="135900"/>
                  </a:cubicBezTo>
                  <a:cubicBezTo>
                    <a:pt x="241951" y="134575"/>
                    <a:pt x="240637" y="134575"/>
                    <a:pt x="240637" y="134575"/>
                  </a:cubicBezTo>
                  <a:cubicBezTo>
                    <a:pt x="240637" y="134575"/>
                    <a:pt x="240637" y="134575"/>
                    <a:pt x="240637" y="131925"/>
                  </a:cubicBezTo>
                  <a:cubicBezTo>
                    <a:pt x="240637" y="131925"/>
                    <a:pt x="240637" y="130600"/>
                    <a:pt x="240637" y="130600"/>
                  </a:cubicBezTo>
                  <a:cubicBezTo>
                    <a:pt x="240637" y="130600"/>
                    <a:pt x="240637" y="130600"/>
                    <a:pt x="247208" y="127950"/>
                  </a:cubicBezTo>
                  <a:cubicBezTo>
                    <a:pt x="247208" y="127950"/>
                    <a:pt x="247208" y="127950"/>
                    <a:pt x="249836" y="127950"/>
                  </a:cubicBezTo>
                  <a:cubicBezTo>
                    <a:pt x="251151" y="127950"/>
                    <a:pt x="251151" y="127950"/>
                    <a:pt x="251151" y="127950"/>
                  </a:cubicBezTo>
                  <a:cubicBezTo>
                    <a:pt x="251151" y="127950"/>
                    <a:pt x="251151" y="127950"/>
                    <a:pt x="251151" y="143850"/>
                  </a:cubicBezTo>
                  <a:cubicBezTo>
                    <a:pt x="251151" y="143850"/>
                    <a:pt x="252465" y="143850"/>
                    <a:pt x="252465" y="143850"/>
                  </a:cubicBezTo>
                  <a:cubicBezTo>
                    <a:pt x="264292" y="137225"/>
                    <a:pt x="262978" y="113375"/>
                    <a:pt x="257721" y="94825"/>
                  </a:cubicBezTo>
                  <a:cubicBezTo>
                    <a:pt x="256407" y="102775"/>
                    <a:pt x="253779" y="106750"/>
                    <a:pt x="247208" y="106750"/>
                  </a:cubicBezTo>
                  <a:cubicBezTo>
                    <a:pt x="241951" y="106750"/>
                    <a:pt x="238009" y="101450"/>
                    <a:pt x="238009" y="92175"/>
                  </a:cubicBezTo>
                  <a:cubicBezTo>
                    <a:pt x="238009" y="81575"/>
                    <a:pt x="241951" y="76275"/>
                    <a:pt x="248522" y="76275"/>
                  </a:cubicBezTo>
                  <a:cubicBezTo>
                    <a:pt x="248522" y="76275"/>
                    <a:pt x="249836" y="76275"/>
                    <a:pt x="249836" y="76275"/>
                  </a:cubicBezTo>
                  <a:cubicBezTo>
                    <a:pt x="244580" y="67000"/>
                    <a:pt x="238009" y="59050"/>
                    <a:pt x="230124" y="52425"/>
                  </a:cubicBezTo>
                  <a:cubicBezTo>
                    <a:pt x="230124" y="52425"/>
                    <a:pt x="230124" y="52425"/>
                    <a:pt x="230124" y="55075"/>
                  </a:cubicBezTo>
                  <a:cubicBezTo>
                    <a:pt x="230124" y="55075"/>
                    <a:pt x="230124" y="55075"/>
                    <a:pt x="228810" y="55075"/>
                  </a:cubicBezTo>
                  <a:cubicBezTo>
                    <a:pt x="228810" y="55075"/>
                    <a:pt x="228810" y="55075"/>
                    <a:pt x="224867" y="55075"/>
                  </a:cubicBezTo>
                  <a:cubicBezTo>
                    <a:pt x="224867" y="55075"/>
                    <a:pt x="224867" y="55075"/>
                    <a:pt x="224867" y="48450"/>
                  </a:cubicBezTo>
                  <a:cubicBezTo>
                    <a:pt x="220925" y="47125"/>
                    <a:pt x="218297" y="44475"/>
                    <a:pt x="215668" y="43150"/>
                  </a:cubicBezTo>
                  <a:cubicBezTo>
                    <a:pt x="214354" y="51100"/>
                    <a:pt x="210412" y="56400"/>
                    <a:pt x="205155" y="56400"/>
                  </a:cubicBezTo>
                  <a:cubicBezTo>
                    <a:pt x="198584" y="56400"/>
                    <a:pt x="194641" y="49775"/>
                    <a:pt x="194641" y="40500"/>
                  </a:cubicBezTo>
                  <a:cubicBezTo>
                    <a:pt x="194641" y="37850"/>
                    <a:pt x="194641" y="36525"/>
                    <a:pt x="195956" y="33875"/>
                  </a:cubicBezTo>
                  <a:cubicBezTo>
                    <a:pt x="193327" y="32550"/>
                    <a:pt x="189385" y="32550"/>
                    <a:pt x="186756" y="31225"/>
                  </a:cubicBezTo>
                  <a:cubicBezTo>
                    <a:pt x="186756" y="31225"/>
                    <a:pt x="186756" y="31225"/>
                    <a:pt x="186756" y="55075"/>
                  </a:cubicBezTo>
                  <a:cubicBezTo>
                    <a:pt x="186756" y="55075"/>
                    <a:pt x="186756" y="55075"/>
                    <a:pt x="182814" y="55075"/>
                  </a:cubicBezTo>
                  <a:cubicBezTo>
                    <a:pt x="181500" y="55075"/>
                    <a:pt x="181500" y="55075"/>
                    <a:pt x="181500" y="55075"/>
                  </a:cubicBezTo>
                  <a:cubicBezTo>
                    <a:pt x="181500" y="55075"/>
                    <a:pt x="181500" y="55075"/>
                    <a:pt x="181500" y="32550"/>
                  </a:cubicBezTo>
                  <a:cubicBezTo>
                    <a:pt x="181500" y="32550"/>
                    <a:pt x="181500" y="32550"/>
                    <a:pt x="178872" y="33875"/>
                  </a:cubicBezTo>
                  <a:cubicBezTo>
                    <a:pt x="177557" y="33875"/>
                    <a:pt x="177557" y="33875"/>
                    <a:pt x="177557" y="33875"/>
                  </a:cubicBezTo>
                  <a:cubicBezTo>
                    <a:pt x="177557" y="33875"/>
                    <a:pt x="177557" y="33875"/>
                    <a:pt x="176243" y="33875"/>
                  </a:cubicBezTo>
                  <a:cubicBezTo>
                    <a:pt x="176243" y="33875"/>
                    <a:pt x="176243" y="33875"/>
                    <a:pt x="176243" y="31225"/>
                  </a:cubicBezTo>
                  <a:cubicBezTo>
                    <a:pt x="176243" y="29900"/>
                    <a:pt x="176243" y="29900"/>
                    <a:pt x="176243" y="29900"/>
                  </a:cubicBezTo>
                  <a:cubicBezTo>
                    <a:pt x="176243" y="29900"/>
                    <a:pt x="176243" y="29900"/>
                    <a:pt x="177557" y="29900"/>
                  </a:cubicBezTo>
                  <a:cubicBezTo>
                    <a:pt x="173615" y="28575"/>
                    <a:pt x="170987" y="28575"/>
                    <a:pt x="168358" y="28575"/>
                  </a:cubicBezTo>
                  <a:cubicBezTo>
                    <a:pt x="170987" y="31225"/>
                    <a:pt x="172301" y="35200"/>
                    <a:pt x="172301" y="40500"/>
                  </a:cubicBezTo>
                  <a:cubicBezTo>
                    <a:pt x="172301" y="51100"/>
                    <a:pt x="168358" y="56400"/>
                    <a:pt x="161787" y="56400"/>
                  </a:cubicBezTo>
                  <a:cubicBezTo>
                    <a:pt x="155217" y="56400"/>
                    <a:pt x="152588" y="49775"/>
                    <a:pt x="151274" y="40500"/>
                  </a:cubicBezTo>
                  <a:cubicBezTo>
                    <a:pt x="151274" y="35200"/>
                    <a:pt x="153903" y="29900"/>
                    <a:pt x="156531" y="28575"/>
                  </a:cubicBezTo>
                  <a:cubicBezTo>
                    <a:pt x="152588" y="28575"/>
                    <a:pt x="148646" y="28575"/>
                    <a:pt x="144703" y="28575"/>
                  </a:cubicBezTo>
                  <a:close/>
                  <a:moveTo>
                    <a:pt x="164533" y="0"/>
                  </a:moveTo>
                  <a:cubicBezTo>
                    <a:pt x="205215" y="0"/>
                    <a:pt x="240648" y="17090"/>
                    <a:pt x="266895" y="48642"/>
                  </a:cubicBezTo>
                  <a:cubicBezTo>
                    <a:pt x="285268" y="72305"/>
                    <a:pt x="294454" y="99914"/>
                    <a:pt x="291829" y="130150"/>
                  </a:cubicBezTo>
                  <a:cubicBezTo>
                    <a:pt x="289205" y="155129"/>
                    <a:pt x="278706" y="181422"/>
                    <a:pt x="269520" y="206400"/>
                  </a:cubicBezTo>
                  <a:cubicBezTo>
                    <a:pt x="253772" y="247154"/>
                    <a:pt x="239336" y="286594"/>
                    <a:pt x="257709" y="324718"/>
                  </a:cubicBezTo>
                  <a:cubicBezTo>
                    <a:pt x="257709" y="327348"/>
                    <a:pt x="257709" y="329977"/>
                    <a:pt x="256396" y="332606"/>
                  </a:cubicBezTo>
                  <a:cubicBezTo>
                    <a:pt x="255084" y="335236"/>
                    <a:pt x="252459" y="336550"/>
                    <a:pt x="249835" y="336550"/>
                  </a:cubicBezTo>
                  <a:cubicBezTo>
                    <a:pt x="249835" y="336550"/>
                    <a:pt x="249835" y="336550"/>
                    <a:pt x="105478" y="336550"/>
                  </a:cubicBezTo>
                  <a:cubicBezTo>
                    <a:pt x="101541" y="336550"/>
                    <a:pt x="98916" y="333921"/>
                    <a:pt x="97604" y="331292"/>
                  </a:cubicBezTo>
                  <a:cubicBezTo>
                    <a:pt x="96292" y="328662"/>
                    <a:pt x="96292" y="327348"/>
                    <a:pt x="96292" y="315516"/>
                  </a:cubicBezTo>
                  <a:cubicBezTo>
                    <a:pt x="96292" y="314201"/>
                    <a:pt x="96292" y="312887"/>
                    <a:pt x="96292" y="312887"/>
                  </a:cubicBezTo>
                  <a:cubicBezTo>
                    <a:pt x="94979" y="294481"/>
                    <a:pt x="87105" y="294481"/>
                    <a:pt x="71357" y="294481"/>
                  </a:cubicBezTo>
                  <a:cubicBezTo>
                    <a:pt x="58234" y="294481"/>
                    <a:pt x="42486" y="294481"/>
                    <a:pt x="31987" y="278706"/>
                  </a:cubicBezTo>
                  <a:cubicBezTo>
                    <a:pt x="24113" y="266874"/>
                    <a:pt x="24113" y="251098"/>
                    <a:pt x="25426" y="236637"/>
                  </a:cubicBezTo>
                  <a:cubicBezTo>
                    <a:pt x="25426" y="224805"/>
                    <a:pt x="25426" y="212973"/>
                    <a:pt x="21489" y="209029"/>
                  </a:cubicBezTo>
                  <a:cubicBezTo>
                    <a:pt x="21489" y="207715"/>
                    <a:pt x="17552" y="206400"/>
                    <a:pt x="16239" y="205085"/>
                  </a:cubicBezTo>
                  <a:cubicBezTo>
                    <a:pt x="10990" y="202456"/>
                    <a:pt x="3116" y="199827"/>
                    <a:pt x="491" y="191939"/>
                  </a:cubicBezTo>
                  <a:cubicBezTo>
                    <a:pt x="-821" y="187995"/>
                    <a:pt x="491" y="182736"/>
                    <a:pt x="4428" y="177478"/>
                  </a:cubicBezTo>
                  <a:cubicBezTo>
                    <a:pt x="17552" y="156443"/>
                    <a:pt x="20176" y="144612"/>
                    <a:pt x="24113" y="126206"/>
                  </a:cubicBezTo>
                  <a:cubicBezTo>
                    <a:pt x="25426" y="118319"/>
                    <a:pt x="26738" y="109116"/>
                    <a:pt x="29363" y="97284"/>
                  </a:cubicBezTo>
                  <a:cubicBezTo>
                    <a:pt x="38549" y="68361"/>
                    <a:pt x="55609" y="43383"/>
                    <a:pt x="81856" y="26293"/>
                  </a:cubicBezTo>
                  <a:cubicBezTo>
                    <a:pt x="105478" y="9202"/>
                    <a:pt x="135662" y="0"/>
                    <a:pt x="1645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6430656" y="3697376"/>
            <a:ext cx="5319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+mn-ea"/>
              </a:rPr>
              <a:t>計算找到幾張</a:t>
            </a:r>
            <a:r>
              <a:rPr lang="zh-TW" altLang="en-US" sz="3200" b="1" dirty="0">
                <a:solidFill>
                  <a:schemeClr val="bg1"/>
                </a:solidFill>
                <a:latin typeface="+mn-ea"/>
              </a:rPr>
              <a:t>臉</a:t>
            </a:r>
            <a:endParaRPr lang="en-US" altLang="zh-TW" sz="32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8213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21637" y="2860325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2749023" y="2972241"/>
            <a:ext cx="0" cy="2835694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997433" y="2188294"/>
            <a:ext cx="0" cy="2201794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873228" y="2860325"/>
            <a:ext cx="0" cy="213251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474228" y="2387430"/>
            <a:ext cx="864064" cy="864064"/>
            <a:chOff x="9829167" y="1598286"/>
            <a:chExt cx="864064" cy="864064"/>
          </a:xfrm>
        </p:grpSpPr>
        <p:sp>
          <p:nvSpPr>
            <p:cNvPr id="7" name="椭圆 6"/>
            <p:cNvSpPr/>
            <p:nvPr/>
          </p:nvSpPr>
          <p:spPr>
            <a:xfrm>
              <a:off x="9829167" y="1598286"/>
              <a:ext cx="864064" cy="864064"/>
            </a:xfrm>
            <a:prstGeom prst="ellipse">
              <a:avLst/>
            </a:prstGeom>
            <a:solidFill>
              <a:srgbClr val="62FFFF"/>
            </a:solidFill>
            <a:ln w="12700">
              <a:solidFill>
                <a:srgbClr val="62FFFF"/>
              </a:solidFill>
            </a:ln>
            <a:effectLst>
              <a:glow rad="63500">
                <a:schemeClr val="accent1">
                  <a:alpha val="2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0053701" y="1764892"/>
              <a:ext cx="205204" cy="205204"/>
            </a:xfrm>
            <a:prstGeom prst="ellipse">
              <a:avLst/>
            </a:prstGeom>
            <a:solidFill>
              <a:srgbClr val="0D69FF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095672" y="2065405"/>
              <a:ext cx="132495" cy="132495"/>
            </a:xfrm>
            <a:prstGeom prst="ellipse">
              <a:avLst/>
            </a:prstGeom>
            <a:solidFill>
              <a:srgbClr val="0D69FF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352371" y="1901113"/>
              <a:ext cx="241092" cy="241092"/>
            </a:xfrm>
            <a:prstGeom prst="ellipse">
              <a:avLst/>
            </a:prstGeom>
            <a:solidFill>
              <a:srgbClr val="0D69FF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1965979" y="1962360"/>
            <a:ext cx="242386" cy="242386"/>
          </a:xfrm>
          <a:prstGeom prst="ellipse">
            <a:avLst/>
          </a:prstGeom>
          <a:solidFill>
            <a:srgbClr val="0D69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41102" y="4127367"/>
            <a:ext cx="242386" cy="242386"/>
          </a:xfrm>
          <a:prstGeom prst="ellipse">
            <a:avLst/>
          </a:prstGeom>
          <a:solidFill>
            <a:srgbClr val="0D69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89290" y="2656638"/>
            <a:ext cx="242386" cy="242386"/>
          </a:xfrm>
          <a:prstGeom prst="ellipse">
            <a:avLst/>
          </a:prstGeom>
          <a:solidFill>
            <a:srgbClr val="0D69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084384" y="2074247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462295" y="3918645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910483" y="2307790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20218" y="418450"/>
            <a:ext cx="4076815" cy="711098"/>
            <a:chOff x="520218" y="418450"/>
            <a:chExt cx="4076815" cy="711098"/>
          </a:xfrm>
        </p:grpSpPr>
        <p:sp>
          <p:nvSpPr>
            <p:cNvPr id="18" name="矩形: 圆角 17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01959" y="418450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800" b="1" noProof="0" dirty="0" smtClean="0">
                  <a:solidFill>
                    <a:srgbClr val="62FFFF"/>
                  </a:solidFill>
                  <a:latin typeface="微软雅黑"/>
                  <a:ea typeface="微软雅黑"/>
                </a:rPr>
                <a:t>HW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4739878" y="2446546"/>
            <a:ext cx="5319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+mn-ea"/>
              </a:rPr>
              <a:t>想想看，這些能做甚麼</a:t>
            </a:r>
            <a:r>
              <a:rPr lang="en-US" altLang="zh-TW" sz="3200" b="1" dirty="0" smtClean="0">
                <a:solidFill>
                  <a:schemeClr val="bg1"/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8477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47855" y="1765061"/>
            <a:ext cx="1696298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END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5615422" y="4127500"/>
            <a:ext cx="961157" cy="0"/>
          </a:xfrm>
          <a:prstGeom prst="line">
            <a:avLst/>
          </a:prstGeom>
          <a:ln w="38100">
            <a:solidFill>
              <a:srgbClr val="0D6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478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0460" y="426758"/>
            <a:ext cx="2331086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en-US" altLang="zh-CN" sz="600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rPr>
              <a:t>CONTENT</a:t>
            </a:r>
            <a:endParaRPr lang="zh-CN" altLang="en-US" sz="6000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Agency FB" panose="020B0503020202020204" pitchFamily="34" charset="0"/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>
            <a:off x="5615422" y="1467821"/>
            <a:ext cx="961157" cy="0"/>
          </a:xfrm>
          <a:prstGeom prst="line">
            <a:avLst/>
          </a:prstGeom>
          <a:ln w="38100">
            <a:solidFill>
              <a:srgbClr val="0D6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227015" y="2334338"/>
            <a:ext cx="3508248" cy="611925"/>
            <a:chOff x="520218" y="418450"/>
            <a:chExt cx="4076815" cy="711098"/>
          </a:xfrm>
        </p:grpSpPr>
        <p:sp>
          <p:nvSpPr>
            <p:cNvPr id="5" name="矩形: 圆角 4">
              <a:hlinkClick r:id="rId3" action="ppaction://hlinksldjump"/>
            </p:cNvPr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01959" y="418450"/>
              <a:ext cx="3295074" cy="6795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+mn-ea"/>
                  <a:cs typeface="+mn-cs"/>
                </a:rPr>
                <a:t>環境安裝</a:t>
              </a:r>
              <a:endPara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27015" y="3570205"/>
            <a:ext cx="3508250" cy="611925"/>
            <a:chOff x="520218" y="418450"/>
            <a:chExt cx="4076815" cy="711098"/>
          </a:xfrm>
        </p:grpSpPr>
        <p:sp>
          <p:nvSpPr>
            <p:cNvPr id="11" name="矩形: 圆角 10">
              <a:hlinkClick r:id="rId4" action="ppaction://hlinksldjump"/>
            </p:cNvPr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01959" y="418450"/>
              <a:ext cx="3295074" cy="6795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+mn-ea"/>
                </a:defRPr>
              </a:lvl1pPr>
            </a:lstStyle>
            <a:p>
              <a:r>
                <a:rPr lang="en-US" altLang="zh-TW" sz="3200" dirty="0" err="1" smtClean="0"/>
                <a:t>OpenCV</a:t>
              </a:r>
              <a:r>
                <a:rPr lang="zh-TW" altLang="en-US" sz="3200" dirty="0"/>
                <a:t> 介紹</a:t>
              </a:r>
              <a:endParaRPr lang="zh-CN" altLang="en-US" sz="3200" dirty="0"/>
            </a:p>
          </p:txBody>
        </p:sp>
        <p:sp>
          <p:nvSpPr>
            <p:cNvPr id="13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7015" y="4806071"/>
            <a:ext cx="4854608" cy="611925"/>
            <a:chOff x="520218" y="418450"/>
            <a:chExt cx="4874858" cy="711098"/>
          </a:xfrm>
        </p:grpSpPr>
        <p:sp>
          <p:nvSpPr>
            <p:cNvPr id="17" name="矩形: 圆角 16">
              <a:hlinkClick r:id="rId5" action="ppaction://hlinksldjump"/>
            </p:cNvPr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01959" y="418450"/>
              <a:ext cx="4093117" cy="6795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+mn-ea"/>
                </a:defRPr>
              </a:lvl1pPr>
            </a:lstStyle>
            <a:p>
              <a:pPr lvl="0"/>
              <a:r>
                <a:rPr lang="zh-TW" altLang="en-US" sz="3200" b="0" dirty="0" smtClean="0"/>
                <a:t>讀取圖片</a:t>
              </a:r>
              <a:endParaRPr lang="zh-TW" altLang="en-US" sz="3200" dirty="0" smtClean="0"/>
            </a:p>
          </p:txBody>
        </p:sp>
        <p:sp>
          <p:nvSpPr>
            <p:cNvPr id="19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863755" y="2315484"/>
            <a:ext cx="3760253" cy="1077218"/>
            <a:chOff x="520218" y="418449"/>
            <a:chExt cx="4408364" cy="1251798"/>
          </a:xfrm>
        </p:grpSpPr>
        <p:sp>
          <p:nvSpPr>
            <p:cNvPr id="35" name="矩形: 圆角 34">
              <a:hlinkClick r:id="rId6" action="ppaction://hlinksldjump"/>
            </p:cNvPr>
            <p:cNvSpPr/>
            <p:nvPr/>
          </p:nvSpPr>
          <p:spPr>
            <a:xfrm>
              <a:off x="520218" y="437796"/>
              <a:ext cx="684468" cy="691751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301961" y="418449"/>
              <a:ext cx="3626621" cy="12517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TW" altLang="en-US" sz="3200" b="1" dirty="0">
                  <a:solidFill>
                    <a:srgbClr val="62FFFF"/>
                  </a:solidFill>
                  <a:latin typeface="+mn-ea"/>
                </a:rPr>
                <a:t>開啟鏡頭、</a:t>
              </a:r>
              <a:endParaRPr lang="en-US" altLang="zh-TW" sz="3200" b="1" dirty="0">
                <a:solidFill>
                  <a:srgbClr val="62FFFF"/>
                </a:solidFill>
                <a:latin typeface="+mn-ea"/>
              </a:endParaRPr>
            </a:p>
            <a:p>
              <a:pPr lvl="0">
                <a:defRPr/>
              </a:pPr>
              <a:r>
                <a:rPr lang="zh-TW" altLang="en-US" sz="3200" b="1" dirty="0">
                  <a:solidFill>
                    <a:srgbClr val="62FFFF"/>
                  </a:solidFill>
                  <a:latin typeface="+mn-ea"/>
                </a:rPr>
                <a:t>擷取</a:t>
              </a:r>
              <a:r>
                <a:rPr lang="zh-TW" altLang="en-US" sz="3200" b="1" dirty="0" smtClean="0">
                  <a:solidFill>
                    <a:srgbClr val="62FFFF"/>
                  </a:solidFill>
                  <a:latin typeface="+mn-ea"/>
                </a:rPr>
                <a:t>畫面</a:t>
              </a:r>
              <a:endParaRPr lang="zh-CN" altLang="en-US" sz="3200" b="1" dirty="0">
                <a:solidFill>
                  <a:srgbClr val="62FFFF"/>
                </a:solidFill>
                <a:latin typeface="+mn-ea"/>
              </a:endParaRPr>
            </a:p>
          </p:txBody>
        </p:sp>
        <p:sp>
          <p:nvSpPr>
            <p:cNvPr id="37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873181" y="3570205"/>
            <a:ext cx="3508248" cy="611925"/>
            <a:chOff x="520218" y="418450"/>
            <a:chExt cx="4076816" cy="711097"/>
          </a:xfrm>
        </p:grpSpPr>
        <p:sp>
          <p:nvSpPr>
            <p:cNvPr id="41" name="矩形: 圆角 40"/>
            <p:cNvSpPr/>
            <p:nvPr/>
          </p:nvSpPr>
          <p:spPr>
            <a:xfrm>
              <a:off x="520218" y="437796"/>
              <a:ext cx="684468" cy="691751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301960" y="418450"/>
              <a:ext cx="3295074" cy="6795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TW" altLang="en-US" sz="3200" b="1" dirty="0" smtClean="0">
                  <a:solidFill>
                    <a:srgbClr val="62FFFF"/>
                  </a:solidFill>
                  <a:latin typeface="+mn-ea"/>
                </a:rPr>
                <a:t>靜態人臉</a:t>
              </a:r>
              <a:r>
                <a:rPr lang="zh-TW" altLang="en-US" sz="3200" b="1" dirty="0">
                  <a:solidFill>
                    <a:srgbClr val="62FFFF"/>
                  </a:solidFill>
                  <a:latin typeface="+mn-ea"/>
                </a:rPr>
                <a:t>辨識</a:t>
              </a:r>
              <a:endParaRPr lang="zh-CN" altLang="en-US" sz="3200" b="1" dirty="0">
                <a:solidFill>
                  <a:srgbClr val="62FFFF"/>
                </a:solidFill>
                <a:latin typeface="+mn-ea"/>
              </a:endParaRPr>
            </a:p>
          </p:txBody>
        </p:sp>
        <p:sp>
          <p:nvSpPr>
            <p:cNvPr id="43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873182" y="4806071"/>
            <a:ext cx="3508248" cy="611925"/>
            <a:chOff x="520218" y="418450"/>
            <a:chExt cx="4076815" cy="711098"/>
          </a:xfrm>
        </p:grpSpPr>
        <p:sp>
          <p:nvSpPr>
            <p:cNvPr id="47" name="矩形: 圆角 46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301959" y="418450"/>
              <a:ext cx="3295074" cy="6795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TW" altLang="en-US" sz="3200" b="1" dirty="0" smtClean="0">
                  <a:solidFill>
                    <a:srgbClr val="62FFFF"/>
                  </a:solidFill>
                  <a:latin typeface="+mn-ea"/>
                </a:rPr>
                <a:t>動態人臉辨識</a:t>
              </a:r>
              <a:endParaRPr lang="zh-CN" altLang="en-US" sz="3200" b="1" dirty="0">
                <a:solidFill>
                  <a:srgbClr val="62FFFF"/>
                </a:solidFill>
                <a:latin typeface="+mn-ea"/>
              </a:endParaRPr>
            </a:p>
          </p:txBody>
        </p:sp>
        <p:sp>
          <p:nvSpPr>
            <p:cNvPr id="49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584308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9761" y="3013501"/>
            <a:ext cx="179247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rPr>
              <a:t>PART  01</a:t>
            </a:r>
            <a:endParaRPr lang="zh-CN" altLang="en-US" sz="4800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02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V="1">
            <a:off x="7033819" y="1532014"/>
            <a:ext cx="3409201" cy="3409201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62FFFF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148002" y="995481"/>
            <a:ext cx="3409201" cy="3409201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62FFFF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633895" y="4181270"/>
            <a:ext cx="1018151" cy="1018153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963874" y="4045432"/>
            <a:ext cx="382438" cy="382438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49270" y="4406975"/>
            <a:ext cx="118932" cy="118932"/>
          </a:xfrm>
          <a:prstGeom prst="ellipse">
            <a:avLst/>
          </a:prstGeom>
          <a:solidFill>
            <a:srgbClr val="62FFFF"/>
          </a:solidFill>
          <a:ln w="12700">
            <a:solidFill>
              <a:srgbClr val="0D69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9336293" y="3707185"/>
            <a:ext cx="523701" cy="523701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771765" y="4064362"/>
            <a:ext cx="155852" cy="155852"/>
          </a:xfrm>
          <a:prstGeom prst="ellipse">
            <a:avLst/>
          </a:prstGeom>
          <a:ln w="12700">
            <a:solidFill>
              <a:srgbClr val="0D69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20217" y="437796"/>
            <a:ext cx="3287011" cy="1249991"/>
            <a:chOff x="520218" y="437796"/>
            <a:chExt cx="2645676" cy="1249991"/>
          </a:xfrm>
        </p:grpSpPr>
        <p:sp>
          <p:nvSpPr>
            <p:cNvPr id="27" name="矩形: 圆角 26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33576" y="487458"/>
              <a:ext cx="19323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TW" altLang="en-US" sz="3600" b="1" dirty="0">
                  <a:solidFill>
                    <a:srgbClr val="62FFFF"/>
                  </a:solidFill>
                  <a:latin typeface="+mn-ea"/>
                </a:rPr>
                <a:t>環境安裝</a:t>
              </a:r>
              <a:endParaRPr lang="en-US" altLang="zh-TW" sz="3600" b="1" dirty="0">
                <a:solidFill>
                  <a:srgbClr val="62FFFF"/>
                </a:solidFill>
                <a:latin typeface="+mn-ea"/>
              </a:endParaRPr>
            </a:p>
          </p:txBody>
        </p:sp>
        <p:sp>
          <p:nvSpPr>
            <p:cNvPr id="29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文本框 7"/>
          <p:cNvSpPr txBox="1"/>
          <p:nvPr/>
        </p:nvSpPr>
        <p:spPr>
          <a:xfrm>
            <a:off x="1037091" y="1609719"/>
            <a:ext cx="2835531" cy="2246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TW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  <a:hlinkClick r:id="rId3"/>
              </a:rPr>
              <a:t>Python</a:t>
            </a:r>
            <a:r>
              <a:rPr kumimoji="0" lang="en-US" altLang="zh-TW" sz="2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  <a:hlinkClick r:id="rId3"/>
              </a:rPr>
              <a:t> 3.X</a:t>
            </a:r>
            <a:endParaRPr kumimoji="0" lang="en-US" altLang="zh-TW" sz="280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TW" sz="2800" dirty="0" err="1" smtClean="0">
                <a:solidFill>
                  <a:schemeClr val="bg1"/>
                </a:solidFill>
                <a:latin typeface="+mn-ea"/>
                <a:hlinkClick r:id="rId4"/>
              </a:rPr>
              <a:t>OpenCV</a:t>
            </a:r>
            <a:r>
              <a:rPr lang="en-US" altLang="zh-TW" sz="2800" dirty="0" smtClean="0">
                <a:solidFill>
                  <a:schemeClr val="bg1"/>
                </a:solidFill>
                <a:latin typeface="+mn-ea"/>
                <a:hlinkClick r:id="rId4"/>
              </a:rPr>
              <a:t> </a:t>
            </a:r>
            <a:endParaRPr lang="en-US" altLang="zh-TW" sz="2800" dirty="0" smtClean="0">
              <a:solidFill>
                <a:schemeClr val="bg1"/>
              </a:solidFill>
              <a:latin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TW" sz="2800" dirty="0" smtClean="0">
                <a:solidFill>
                  <a:schemeClr val="bg1"/>
                </a:solidFill>
                <a:latin typeface="+mn-ea"/>
              </a:rPr>
              <a:t>USB</a:t>
            </a:r>
            <a:r>
              <a:rPr lang="zh-TW" altLang="en-US" sz="2800" dirty="0" smtClean="0">
                <a:solidFill>
                  <a:schemeClr val="bg1"/>
                </a:solidFill>
                <a:latin typeface="+mn-ea"/>
              </a:rPr>
              <a:t> 攝像頭</a:t>
            </a:r>
            <a:endParaRPr kumimoji="0" lang="en-US" altLang="zh-TW" sz="28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3" name="文本框 7"/>
          <p:cNvSpPr txBox="1"/>
          <p:nvPr/>
        </p:nvSpPr>
        <p:spPr>
          <a:xfrm>
            <a:off x="6149680" y="1529206"/>
            <a:ext cx="5168177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400" dirty="0">
                <a:solidFill>
                  <a:schemeClr val="bg1"/>
                </a:solidFill>
                <a:latin typeface="+mn-ea"/>
              </a:rPr>
              <a:t>開啟</a:t>
            </a:r>
            <a:r>
              <a:rPr lang="en-US" altLang="zh-TW" sz="2400" dirty="0" smtClean="0">
                <a:solidFill>
                  <a:schemeClr val="bg1"/>
                </a:solidFill>
                <a:latin typeface="+mn-ea"/>
              </a:rPr>
              <a:t>CMD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輸入</a:t>
            </a:r>
            <a:r>
              <a:rPr lang="en-US" altLang="zh-TW" sz="2400" dirty="0" smtClean="0">
                <a:solidFill>
                  <a:schemeClr val="bg1"/>
                </a:solidFill>
                <a:latin typeface="+mn-ea"/>
              </a:rPr>
              <a:t>pip install </a:t>
            </a:r>
            <a:r>
              <a:rPr lang="en-US" altLang="zh-TW" sz="2400" dirty="0" err="1" smtClean="0">
                <a:solidFill>
                  <a:schemeClr val="bg1"/>
                </a:solidFill>
                <a:latin typeface="+mn-ea"/>
              </a:rPr>
              <a:t>numpy</a:t>
            </a:r>
            <a:endParaRPr lang="en-US" altLang="zh-TW" sz="2400" dirty="0">
              <a:solidFill>
                <a:schemeClr val="bg1"/>
              </a:solidFill>
              <a:latin typeface="+mn-ea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TW" altLang="en-US" sz="2400" dirty="0">
                <a:solidFill>
                  <a:schemeClr val="bg1"/>
                </a:solidFill>
                <a:latin typeface="+mn-ea"/>
              </a:rPr>
              <a:t>輸入</a:t>
            </a:r>
            <a:r>
              <a:rPr lang="en-US" altLang="zh-TW" sz="2400" dirty="0">
                <a:solidFill>
                  <a:schemeClr val="bg1"/>
                </a:solidFill>
                <a:latin typeface="+mn-ea"/>
              </a:rPr>
              <a:t>pip install </a:t>
            </a:r>
            <a:r>
              <a:rPr lang="en-US" altLang="zh-TW" sz="2400" dirty="0" err="1">
                <a:solidFill>
                  <a:schemeClr val="bg1"/>
                </a:solidFill>
                <a:latin typeface="+mn-ea"/>
              </a:rPr>
              <a:t>opencv</a:t>
            </a:r>
            <a:r>
              <a:rPr lang="en-US" altLang="zh-TW" sz="2400" dirty="0">
                <a:solidFill>
                  <a:schemeClr val="bg1"/>
                </a:solidFill>
                <a:latin typeface="+mn-ea"/>
              </a:rPr>
              <a:t>-python</a:t>
            </a:r>
          </a:p>
        </p:txBody>
      </p:sp>
    </p:spTree>
    <p:extLst>
      <p:ext uri="{BB962C8B-B14F-4D97-AF65-F5344CB8AC3E}">
        <p14:creationId xmlns:p14="http://schemas.microsoft.com/office/powerpoint/2010/main" val="3319177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2053" y="3013501"/>
            <a:ext cx="190789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 02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758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58574" y="1916038"/>
            <a:ext cx="3674853" cy="3674853"/>
          </a:xfrm>
          <a:prstGeom prst="ellipse">
            <a:avLst/>
          </a:prstGeom>
          <a:noFill/>
          <a:ln w="19050">
            <a:gradFill>
              <a:gsLst>
                <a:gs pos="0">
                  <a:srgbClr val="62FFFF">
                    <a:alpha val="70000"/>
                  </a:srgbClr>
                </a:gs>
                <a:gs pos="68000">
                  <a:srgbClr val="0D69FF">
                    <a:alpha val="30000"/>
                  </a:srgbClr>
                </a:gs>
                <a:gs pos="43000">
                  <a:srgbClr val="0D69FF">
                    <a:alpha val="50000"/>
                  </a:srgbClr>
                </a:gs>
                <a:gs pos="100000">
                  <a:srgbClr val="62FFFF">
                    <a:alpha val="1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4500000">
            <a:off x="4648200" y="2305664"/>
            <a:ext cx="2895600" cy="289560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>
                    <a:alpha val="70000"/>
                  </a:srgbClr>
                </a:gs>
                <a:gs pos="68000">
                  <a:srgbClr val="0D69FF">
                    <a:alpha val="30000"/>
                  </a:srgbClr>
                </a:gs>
                <a:gs pos="43000">
                  <a:srgbClr val="0D69FF">
                    <a:alpha val="50000"/>
                  </a:srgbClr>
                </a:gs>
                <a:gs pos="100000">
                  <a:srgbClr val="62FFFF">
                    <a:alpha val="1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7619212">
            <a:off x="4925070" y="2582534"/>
            <a:ext cx="2341861" cy="2341861"/>
          </a:xfrm>
          <a:prstGeom prst="ellipse">
            <a:avLst/>
          </a:prstGeom>
          <a:noFill/>
          <a:ln w="19050">
            <a:gradFill>
              <a:gsLst>
                <a:gs pos="0">
                  <a:srgbClr val="62FFFF">
                    <a:alpha val="70000"/>
                  </a:srgbClr>
                </a:gs>
                <a:gs pos="68000">
                  <a:srgbClr val="0D69FF">
                    <a:alpha val="30000"/>
                  </a:srgbClr>
                </a:gs>
                <a:gs pos="43000">
                  <a:srgbClr val="0D69FF">
                    <a:alpha val="50000"/>
                  </a:srgbClr>
                </a:gs>
                <a:gs pos="100000">
                  <a:srgbClr val="62FFFF">
                    <a:alpha val="1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1105025">
            <a:off x="5301324" y="2958788"/>
            <a:ext cx="1589352" cy="1589352"/>
          </a:xfrm>
          <a:prstGeom prst="ellipse">
            <a:avLst/>
          </a:prstGeom>
          <a:noFill/>
          <a:ln w="19050">
            <a:gradFill>
              <a:gsLst>
                <a:gs pos="0">
                  <a:srgbClr val="62FFFF">
                    <a:alpha val="70000"/>
                  </a:srgbClr>
                </a:gs>
                <a:gs pos="68000">
                  <a:srgbClr val="0D69FF">
                    <a:alpha val="30000"/>
                  </a:srgbClr>
                </a:gs>
                <a:gs pos="43000">
                  <a:srgbClr val="0D69FF">
                    <a:alpha val="50000"/>
                  </a:srgbClr>
                </a:gs>
                <a:gs pos="100000">
                  <a:srgbClr val="62FFFF">
                    <a:alpha val="1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1105025">
            <a:off x="5612822" y="3270285"/>
            <a:ext cx="966356" cy="966358"/>
          </a:xfrm>
          <a:prstGeom prst="ellipse">
            <a:avLst/>
          </a:prstGeom>
          <a:noFill/>
          <a:ln w="19050">
            <a:gradFill>
              <a:gsLst>
                <a:gs pos="0">
                  <a:srgbClr val="62FFFF">
                    <a:alpha val="70000"/>
                  </a:srgbClr>
                </a:gs>
                <a:gs pos="68000">
                  <a:srgbClr val="0D69FF">
                    <a:alpha val="30000"/>
                  </a:srgbClr>
                </a:gs>
                <a:gs pos="43000">
                  <a:srgbClr val="0D69FF">
                    <a:alpha val="50000"/>
                  </a:srgbClr>
                </a:gs>
                <a:gs pos="100000">
                  <a:srgbClr val="62FFFF">
                    <a:alpha val="1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7395257" y="1742914"/>
            <a:ext cx="800302" cy="708913"/>
            <a:chOff x="7395257" y="1742914"/>
            <a:chExt cx="800302" cy="708913"/>
          </a:xfrm>
        </p:grpSpPr>
        <p:cxnSp>
          <p:nvCxnSpPr>
            <p:cNvPr id="36" name="直接连接符 35"/>
            <p:cNvCxnSpPr/>
            <p:nvPr/>
          </p:nvCxnSpPr>
          <p:spPr>
            <a:xfrm flipV="1">
              <a:off x="7395257" y="1836040"/>
              <a:ext cx="699294" cy="615787"/>
            </a:xfrm>
            <a:prstGeom prst="line">
              <a:avLst/>
            </a:prstGeom>
            <a:noFill/>
            <a:ln>
              <a:gradFill>
                <a:gsLst>
                  <a:gs pos="9000">
                    <a:schemeClr val="bg1">
                      <a:lumMod val="95000"/>
                      <a:alpha val="10000"/>
                    </a:schemeClr>
                  </a:gs>
                  <a:gs pos="68000">
                    <a:srgbClr val="62FFFF">
                      <a:alpha val="50000"/>
                    </a:srgbClr>
                  </a:gs>
                  <a:gs pos="43000">
                    <a:srgbClr val="62FFFF">
                      <a:alpha val="40000"/>
                    </a:srgb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7" name="组合 36"/>
            <p:cNvGrpSpPr/>
            <p:nvPr/>
          </p:nvGrpSpPr>
          <p:grpSpPr>
            <a:xfrm>
              <a:off x="8060899" y="1742914"/>
              <a:ext cx="134660" cy="134660"/>
              <a:chOff x="8049259" y="1478840"/>
              <a:chExt cx="134660" cy="134660"/>
            </a:xfrm>
          </p:grpSpPr>
          <p:sp>
            <p:nvSpPr>
              <p:cNvPr id="38" name="椭圆 37"/>
              <p:cNvSpPr/>
              <p:nvPr/>
            </p:nvSpPr>
            <p:spPr>
              <a:xfrm rot="11105025">
                <a:off x="8049259" y="1478840"/>
                <a:ext cx="134660" cy="134660"/>
              </a:xfrm>
              <a:prstGeom prst="ellipse">
                <a:avLst/>
              </a:prstGeom>
              <a:gradFill flip="none" rotWithShape="1">
                <a:gsLst>
                  <a:gs pos="0">
                    <a:srgbClr val="62FFFF"/>
                  </a:gs>
                  <a:gs pos="67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1105025">
                <a:off x="8072679" y="1502260"/>
                <a:ext cx="87821" cy="87821"/>
              </a:xfrm>
              <a:prstGeom prst="ellipse">
                <a:avLst/>
              </a:prstGeom>
              <a:solidFill>
                <a:srgbClr val="62FFFF"/>
              </a:soli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KSO_Shape"/>
          <p:cNvSpPr/>
          <p:nvPr/>
        </p:nvSpPr>
        <p:spPr>
          <a:xfrm>
            <a:off x="5899641" y="3557105"/>
            <a:ext cx="392718" cy="392718"/>
          </a:xfrm>
          <a:prstGeom prst="star5">
            <a:avLst>
              <a:gd name="adj" fmla="val 26557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 flipH="1">
            <a:off x="4097450" y="2182583"/>
            <a:ext cx="800302" cy="708913"/>
            <a:chOff x="7395257" y="1742914"/>
            <a:chExt cx="800302" cy="708913"/>
          </a:xfrm>
        </p:grpSpPr>
        <p:cxnSp>
          <p:nvCxnSpPr>
            <p:cNvPr id="51" name="直接连接符 50"/>
            <p:cNvCxnSpPr/>
            <p:nvPr/>
          </p:nvCxnSpPr>
          <p:spPr>
            <a:xfrm flipV="1">
              <a:off x="7395257" y="1836040"/>
              <a:ext cx="699294" cy="615787"/>
            </a:xfrm>
            <a:prstGeom prst="line">
              <a:avLst/>
            </a:prstGeom>
            <a:noFill/>
            <a:ln>
              <a:gradFill>
                <a:gsLst>
                  <a:gs pos="9000">
                    <a:schemeClr val="bg1">
                      <a:lumMod val="95000"/>
                      <a:alpha val="10000"/>
                    </a:schemeClr>
                  </a:gs>
                  <a:gs pos="68000">
                    <a:srgbClr val="62FFFF">
                      <a:alpha val="50000"/>
                    </a:srgbClr>
                  </a:gs>
                  <a:gs pos="43000">
                    <a:srgbClr val="62FFFF">
                      <a:alpha val="40000"/>
                    </a:srgb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8060899" y="1742914"/>
              <a:ext cx="134660" cy="134660"/>
              <a:chOff x="8049259" y="1478840"/>
              <a:chExt cx="134660" cy="134660"/>
            </a:xfrm>
          </p:grpSpPr>
          <p:sp>
            <p:nvSpPr>
              <p:cNvPr id="53" name="椭圆 52"/>
              <p:cNvSpPr/>
              <p:nvPr/>
            </p:nvSpPr>
            <p:spPr>
              <a:xfrm rot="11105025">
                <a:off x="8049259" y="1478840"/>
                <a:ext cx="134660" cy="134660"/>
              </a:xfrm>
              <a:prstGeom prst="ellipse">
                <a:avLst/>
              </a:prstGeom>
              <a:gradFill flip="none" rotWithShape="1">
                <a:gsLst>
                  <a:gs pos="0">
                    <a:srgbClr val="62FFFF"/>
                  </a:gs>
                  <a:gs pos="67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1105025">
                <a:off x="8072679" y="1502260"/>
                <a:ext cx="87821" cy="87821"/>
              </a:xfrm>
              <a:prstGeom prst="ellipse">
                <a:avLst/>
              </a:prstGeom>
              <a:solidFill>
                <a:srgbClr val="62FFFF"/>
              </a:soli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520218" y="418450"/>
            <a:ext cx="5658081" cy="852968"/>
            <a:chOff x="520218" y="418450"/>
            <a:chExt cx="5658081" cy="852968"/>
          </a:xfrm>
        </p:grpSpPr>
        <p:sp>
          <p:nvSpPr>
            <p:cNvPr id="56" name="矩形: 圆角 55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301959" y="418450"/>
              <a:ext cx="4876340" cy="852968"/>
              <a:chOff x="1292231" y="418450"/>
              <a:chExt cx="4876340" cy="852968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1292231" y="418450"/>
                <a:ext cx="32950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TW" sz="3200" b="1" dirty="0" err="1">
                    <a:solidFill>
                      <a:srgbClr val="62FFFF"/>
                    </a:solidFill>
                    <a:latin typeface="+mn-ea"/>
                  </a:rPr>
                  <a:t>OpenCV</a:t>
                </a:r>
                <a:endParaRPr lang="zh-CN" altLang="en-US" sz="3200" b="1" dirty="0">
                  <a:solidFill>
                    <a:srgbClr val="62FFFF"/>
                  </a:solidFill>
                  <a:latin typeface="+mn-ea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1292231" y="902086"/>
                <a:ext cx="4876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  <a:latin typeface="+mj-lt"/>
                  </a:rPr>
                  <a:t>Open </a:t>
                </a:r>
                <a:r>
                  <a:rPr lang="en-US" altLang="zh-TW" dirty="0">
                    <a:solidFill>
                      <a:schemeClr val="bg1"/>
                    </a:solidFill>
                    <a:latin typeface="+mj-lt"/>
                  </a:rPr>
                  <a:t>Source Computer Vision</a:t>
                </a:r>
                <a:r>
                  <a:rPr lang="zh-TW" altLang="en-US" dirty="0"/>
                  <a:t>）</a:t>
                </a:r>
                <a:endParaRPr lang="en-US" altLang="zh-CN" sz="1200" dirty="0">
                  <a:solidFill>
                    <a:schemeClr val="bg1"/>
                  </a:solidFill>
                  <a:latin typeface="Agency FB" panose="020B0503020202020204" pitchFamily="34" charset="0"/>
                  <a:ea typeface="+mj-ea"/>
                </a:endParaRPr>
              </a:p>
            </p:txBody>
          </p:sp>
        </p:grpSp>
        <p:sp>
          <p:nvSpPr>
            <p:cNvPr id="58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6" name="文本框 7"/>
          <p:cNvSpPr txBox="1"/>
          <p:nvPr/>
        </p:nvSpPr>
        <p:spPr>
          <a:xfrm>
            <a:off x="215661" y="1693108"/>
            <a:ext cx="3303919" cy="1132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電腦</a:t>
            </a:r>
            <a:r>
              <a:rPr lang="zh-TW" altLang="en-US" sz="2400" dirty="0">
                <a:solidFill>
                  <a:schemeClr val="bg1"/>
                </a:solidFill>
                <a:latin typeface="+mn-ea"/>
              </a:rPr>
              <a:t>視覺相關演算</a:t>
            </a: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處理</a:t>
            </a:r>
            <a:endParaRPr lang="en-US" altLang="zh-TW" sz="2400" dirty="0" smtClean="0">
              <a:solidFill>
                <a:schemeClr val="bg1"/>
              </a:solidFill>
              <a:latin typeface="+mn-ea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開放</a:t>
            </a:r>
            <a:r>
              <a:rPr lang="zh-TW" altLang="en-US" sz="2400" dirty="0">
                <a:solidFill>
                  <a:schemeClr val="bg1"/>
                </a:solidFill>
                <a:latin typeface="+mn-ea"/>
              </a:rPr>
              <a:t>原始碼</a:t>
            </a:r>
            <a:r>
              <a:rPr lang="en-US" altLang="zh-TW" sz="2400" dirty="0">
                <a:solidFill>
                  <a:schemeClr val="bg1"/>
                </a:solidFill>
                <a:latin typeface="+mn-ea"/>
              </a:rPr>
              <a:t>Library</a:t>
            </a:r>
          </a:p>
        </p:txBody>
      </p:sp>
      <p:pic>
        <p:nvPicPr>
          <p:cNvPr id="1026" name="Picture 2" descr="https://az787680.vo.msecnd.net/user/v6610688/1310/20131026040408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03" y="2131727"/>
            <a:ext cx="4243897" cy="315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407262" y="4931626"/>
            <a:ext cx="32303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+mn-ea"/>
              </a:rPr>
              <a:t>支援的程式</a:t>
            </a: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語言</a:t>
            </a:r>
            <a:endParaRPr lang="en-US" altLang="zh-TW" sz="24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TW" sz="2400" dirty="0" smtClean="0">
                <a:solidFill>
                  <a:schemeClr val="bg1"/>
                </a:solidFill>
                <a:latin typeface="+mn-ea"/>
              </a:rPr>
              <a:t>C/C</a:t>
            </a:r>
            <a:r>
              <a:rPr lang="en-US" altLang="zh-TW" sz="2400" dirty="0">
                <a:solidFill>
                  <a:schemeClr val="bg1"/>
                </a:solidFill>
                <a:latin typeface="+mn-ea"/>
              </a:rPr>
              <a:t>++</a:t>
            </a:r>
            <a:r>
              <a:rPr lang="zh-TW" altLang="en-US" sz="2400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TW" sz="2400" dirty="0">
                <a:solidFill>
                  <a:schemeClr val="bg1"/>
                </a:solidFill>
                <a:latin typeface="+mn-ea"/>
              </a:rPr>
              <a:t>Java</a:t>
            </a:r>
            <a:r>
              <a:rPr lang="zh-TW" altLang="en-US" sz="2400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TW" sz="2400" dirty="0">
                <a:solidFill>
                  <a:schemeClr val="bg1"/>
                </a:solidFill>
                <a:latin typeface="+mn-ea"/>
              </a:rPr>
              <a:t>Python</a:t>
            </a:r>
            <a:endParaRPr lang="zh-TW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94719" y="1939698"/>
            <a:ext cx="30925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+mn-ea"/>
              </a:rPr>
              <a:t>作業系統</a:t>
            </a:r>
            <a:endParaRPr lang="en-US" altLang="zh-TW" sz="24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TW" sz="2400" dirty="0" smtClean="0">
                <a:solidFill>
                  <a:schemeClr val="bg1"/>
                </a:solidFill>
                <a:latin typeface="+mn-ea"/>
              </a:rPr>
              <a:t>Windows</a:t>
            </a:r>
            <a:r>
              <a:rPr lang="zh-TW" altLang="en-US" sz="24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bg1"/>
                </a:solidFill>
                <a:latin typeface="+mn-ea"/>
              </a:rPr>
              <a:t>Linux</a:t>
            </a: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、</a:t>
            </a:r>
            <a:endParaRPr lang="en-US" altLang="zh-TW" sz="24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TW" sz="2400" dirty="0" smtClean="0">
                <a:solidFill>
                  <a:schemeClr val="bg1"/>
                </a:solidFill>
                <a:latin typeface="+mn-ea"/>
              </a:rPr>
              <a:t>Android</a:t>
            </a: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TW" sz="2400" dirty="0" smtClean="0">
                <a:solidFill>
                  <a:schemeClr val="bg1"/>
                </a:solidFill>
                <a:latin typeface="+mn-ea"/>
              </a:rPr>
              <a:t>Mac OS</a:t>
            </a: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 等</a:t>
            </a:r>
            <a:endParaRPr lang="zh-TW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44725" y="5056931"/>
            <a:ext cx="2316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由</a:t>
            </a:r>
            <a:r>
              <a:rPr lang="en-US" altLang="zh-TW" sz="2400" dirty="0" smtClean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與</a:t>
            </a:r>
            <a:r>
              <a:rPr lang="en-US" altLang="zh-TW" sz="2400" dirty="0" smtClean="0">
                <a:solidFill>
                  <a:schemeClr val="bg1"/>
                </a:solidFill>
                <a:latin typeface="+mn-ea"/>
              </a:rPr>
              <a:t>C++</a:t>
            </a: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 組成</a:t>
            </a:r>
            <a:endParaRPr lang="zh-TW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521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48" grpId="0" animBg="1"/>
      <p:bldP spid="46" grpId="0"/>
      <p:bldP spid="7" grpId="0"/>
      <p:bldP spid="47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自由: 形状 148"/>
          <p:cNvSpPr/>
          <p:nvPr/>
        </p:nvSpPr>
        <p:spPr>
          <a:xfrm>
            <a:off x="0" y="3459093"/>
            <a:ext cx="12192000" cy="1224804"/>
          </a:xfrm>
          <a:custGeom>
            <a:avLst/>
            <a:gdLst>
              <a:gd name="connsiteX0" fmla="*/ 17580078 w 17701776"/>
              <a:gd name="connsiteY0" fmla="*/ 270445 h 3073396"/>
              <a:gd name="connsiteX1" fmla="*/ 17521084 w 17701776"/>
              <a:gd name="connsiteY1" fmla="*/ 299942 h 3073396"/>
              <a:gd name="connsiteX2" fmla="*/ 13568516 w 17701776"/>
              <a:gd name="connsiteY2" fmla="*/ 3072638 h 3073396"/>
              <a:gd name="connsiteX3" fmla="*/ 8731045 w 17701776"/>
              <a:gd name="connsiteY3" fmla="*/ 4974 h 3073396"/>
              <a:gd name="connsiteX4" fmla="*/ 3480619 w 17701776"/>
              <a:gd name="connsiteY4" fmla="*/ 2364716 h 3073396"/>
              <a:gd name="connsiteX5" fmla="*/ 0 w 17701776"/>
              <a:gd name="connsiteY5" fmla="*/ 2777671 h 307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1776" h="3073396">
                <a:moveTo>
                  <a:pt x="17580078" y="270445"/>
                </a:moveTo>
                <a:cubicBezTo>
                  <a:pt x="17884878" y="51677"/>
                  <a:pt x="17521084" y="299942"/>
                  <a:pt x="17521084" y="299942"/>
                </a:cubicBezTo>
                <a:cubicBezTo>
                  <a:pt x="16852490" y="766974"/>
                  <a:pt x="15033522" y="3121799"/>
                  <a:pt x="13568516" y="3072638"/>
                </a:cubicBezTo>
                <a:cubicBezTo>
                  <a:pt x="12103510" y="3023477"/>
                  <a:pt x="10412361" y="122961"/>
                  <a:pt x="8731045" y="4974"/>
                </a:cubicBezTo>
                <a:cubicBezTo>
                  <a:pt x="7049729" y="-113013"/>
                  <a:pt x="4935793" y="1902600"/>
                  <a:pt x="3480619" y="2364716"/>
                </a:cubicBezTo>
                <a:cubicBezTo>
                  <a:pt x="2025445" y="2826832"/>
                  <a:pt x="1012722" y="2802251"/>
                  <a:pt x="0" y="2777671"/>
                </a:cubicBezTo>
              </a:path>
            </a:pathLst>
          </a:custGeom>
          <a:noFill/>
          <a:ln w="38100">
            <a:gradFill>
              <a:gsLst>
                <a:gs pos="0">
                  <a:srgbClr val="62FFFF">
                    <a:alpha val="70000"/>
                  </a:srgbClr>
                </a:gs>
                <a:gs pos="68000">
                  <a:srgbClr val="0D69FF">
                    <a:alpha val="30000"/>
                  </a:srgbClr>
                </a:gs>
                <a:gs pos="43000">
                  <a:srgbClr val="0D69FF">
                    <a:alpha val="50000"/>
                  </a:srgbClr>
                </a:gs>
                <a:gs pos="100000">
                  <a:srgbClr val="62FFFF">
                    <a:alpha val="1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520218" y="418450"/>
            <a:ext cx="4351039" cy="711098"/>
            <a:chOff x="520218" y="418450"/>
            <a:chExt cx="4351039" cy="711098"/>
          </a:xfrm>
        </p:grpSpPr>
        <p:sp>
          <p:nvSpPr>
            <p:cNvPr id="4" name="矩形: 圆角 3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301958" y="418450"/>
              <a:ext cx="35692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TW" sz="3200" b="1" dirty="0" err="1" smtClean="0">
                  <a:solidFill>
                    <a:srgbClr val="62FFFF"/>
                  </a:solidFill>
                  <a:latin typeface="+mn-ea"/>
                </a:rPr>
                <a:t>OpenCV</a:t>
              </a:r>
              <a:r>
                <a:rPr lang="zh-TW" altLang="en-US" sz="3200" b="1" dirty="0" smtClean="0">
                  <a:solidFill>
                    <a:srgbClr val="62FFFF"/>
                  </a:solidFill>
                  <a:latin typeface="+mn-ea"/>
                </a:rPr>
                <a:t> 應用領域</a:t>
              </a:r>
              <a:endParaRPr lang="zh-CN" altLang="en-US" sz="3200" b="1" dirty="0">
                <a:solidFill>
                  <a:srgbClr val="62FFFF"/>
                </a:solidFill>
                <a:latin typeface="+mn-ea"/>
              </a:endParaRPr>
            </a:p>
          </p:txBody>
        </p:sp>
        <p:sp>
          <p:nvSpPr>
            <p:cNvPr id="108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760483" y="1166843"/>
            <a:ext cx="6671035" cy="452431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人</a:t>
            </a:r>
            <a:r>
              <a:rPr lang="zh-TW" altLang="en-US" sz="2400" dirty="0">
                <a:solidFill>
                  <a:schemeClr val="bg1"/>
                </a:solidFill>
                <a:latin typeface="+mn-ea"/>
              </a:rPr>
              <a:t>機互動 </a:t>
            </a:r>
            <a:endParaRPr lang="en-US" altLang="zh-TW" sz="2400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物體識別</a:t>
            </a:r>
            <a:endParaRPr lang="en-US" altLang="zh-TW" sz="2400" dirty="0" smtClean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影</a:t>
            </a:r>
            <a:r>
              <a:rPr lang="zh-TW" altLang="en-US" sz="2400" dirty="0">
                <a:solidFill>
                  <a:schemeClr val="bg1"/>
                </a:solidFill>
                <a:latin typeface="+mn-ea"/>
              </a:rPr>
              <a:t>象</a:t>
            </a: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分割</a:t>
            </a:r>
            <a:endParaRPr lang="en-US" altLang="zh-TW" sz="2400" dirty="0" smtClean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人</a:t>
            </a:r>
            <a:r>
              <a:rPr lang="zh-TW" altLang="en-US" sz="2400" dirty="0">
                <a:solidFill>
                  <a:schemeClr val="bg1"/>
                </a:solidFill>
                <a:latin typeface="+mn-ea"/>
              </a:rPr>
              <a:t>臉</a:t>
            </a: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識別</a:t>
            </a:r>
            <a:endParaRPr lang="en-US" altLang="zh-TW" sz="2400" dirty="0" smtClean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動作識別</a:t>
            </a:r>
            <a:endParaRPr lang="en-US" altLang="zh-TW" sz="2400" dirty="0" smtClean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運動跟蹤</a:t>
            </a:r>
            <a:endParaRPr lang="en-US" altLang="zh-TW" sz="2400" dirty="0" smtClean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機器人</a:t>
            </a:r>
            <a:endParaRPr lang="en-US" altLang="zh-TW" sz="2400" dirty="0" smtClean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運動分析</a:t>
            </a:r>
            <a:endParaRPr lang="en-US" altLang="zh-TW" sz="2400" dirty="0" smtClean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機器視覺</a:t>
            </a:r>
            <a:endParaRPr lang="en-US" altLang="zh-TW" sz="2400" dirty="0" smtClean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結構分析</a:t>
            </a:r>
            <a:endParaRPr lang="en-US" altLang="zh-TW" sz="2400" dirty="0" smtClean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bg1"/>
                </a:solidFill>
                <a:latin typeface="+mn-ea"/>
              </a:rPr>
              <a:t>汽車安全駕駛</a:t>
            </a:r>
            <a:endParaRPr lang="zh-TW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5520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32435" y="3013501"/>
            <a:ext cx="192713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 03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023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5">
      <a:majorFont>
        <a:latin typeface="Times New Roman"/>
        <a:ea typeface="王漢宗顏楷體繁"/>
        <a:cs typeface=""/>
      </a:majorFont>
      <a:minorFont>
        <a:latin typeface="Lucida Calligraphy"/>
        <a:ea typeface="王漢宗細黑體繁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380</Words>
  <Application>Microsoft Office PowerPoint</Application>
  <PresentationFormat>寬螢幕</PresentationFormat>
  <Paragraphs>145</Paragraphs>
  <Slides>25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等线</vt:lpstr>
      <vt:lpstr>微软雅黑</vt:lpstr>
      <vt:lpstr>王漢宗細黑體繁</vt:lpstr>
      <vt:lpstr>王漢宗顏楷體繁</vt:lpstr>
      <vt:lpstr>Agency FB</vt:lpstr>
      <vt:lpstr>Arial</vt:lpstr>
      <vt:lpstr>Lucida Calligraphy</vt:lpstr>
      <vt:lpstr>Times New Roman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軒媚 翁</cp:lastModifiedBy>
  <cp:revision>65</cp:revision>
  <dcterms:created xsi:type="dcterms:W3CDTF">2017-06-01T06:59:22Z</dcterms:created>
  <dcterms:modified xsi:type="dcterms:W3CDTF">2020-03-28T14:42:58Z</dcterms:modified>
</cp:coreProperties>
</file>