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72" r:id="rId2"/>
    <p:sldId id="381" r:id="rId3"/>
    <p:sldId id="382" r:id="rId4"/>
    <p:sldId id="377" r:id="rId5"/>
    <p:sldId id="376" r:id="rId6"/>
    <p:sldId id="3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3156"/>
  </p:normalViewPr>
  <p:slideViewPr>
    <p:cSldViewPr snapToGrid="0" snapToObjects="1">
      <p:cViewPr varScale="1">
        <p:scale>
          <a:sx n="110" d="100"/>
          <a:sy n="110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dirty="0" err="1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.bioinformatics@ucdavis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gistration.genomecenter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/>
              <a:t>Closing Thoughts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21068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01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Bottom Line: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65288"/>
            <a:ext cx="11220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Spend </a:t>
            </a:r>
            <a:r>
              <a:rPr lang="en-US" sz="3600" dirty="0"/>
              <a:t>the time (and money) planning and producing </a:t>
            </a:r>
            <a:r>
              <a:rPr lang="en-US" sz="3600" b="1" dirty="0"/>
              <a:t>good quality, accurate and sufficient data</a:t>
            </a:r>
            <a:r>
              <a:rPr lang="en-US" sz="3600" dirty="0"/>
              <a:t> for your experiment.</a:t>
            </a:r>
          </a:p>
          <a:p>
            <a:endParaRPr lang="en-US" sz="3600" dirty="0"/>
          </a:p>
          <a:p>
            <a:r>
              <a:rPr lang="en-US" sz="3600" dirty="0"/>
              <a:t>Get to know to your data, develop and test expectations</a:t>
            </a:r>
          </a:p>
          <a:p>
            <a:endParaRPr lang="en-US" sz="3600" dirty="0"/>
          </a:p>
          <a:p>
            <a:r>
              <a:rPr lang="en-US" sz="3600" dirty="0"/>
              <a:t>Result, you’ll </a:t>
            </a:r>
            <a:r>
              <a:rPr lang="en-US" sz="3600" b="1" dirty="0">
                <a:solidFill>
                  <a:srgbClr val="000000"/>
                </a:solidFill>
              </a:rPr>
              <a:t>spend much less time </a:t>
            </a:r>
            <a:r>
              <a:rPr lang="en-US" sz="3600" dirty="0"/>
              <a:t>(and less money) extracting biological significance and results during analysis.</a:t>
            </a:r>
            <a:endParaRPr lang="en-US" sz="3600" kern="3000" dirty="0"/>
          </a:p>
        </p:txBody>
      </p:sp>
    </p:spTree>
    <p:extLst>
      <p:ext uri="{BB962C8B-B14F-4D97-AF65-F5344CB8AC3E}">
        <p14:creationId xmlns:p14="http://schemas.microsoft.com/office/powerpoint/2010/main" val="13763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week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    ACTIVE  May 21</a:t>
            </a:r>
            <a:r>
              <a:rPr lang="en-US" baseline="30000" dirty="0"/>
              <a:t>th</a:t>
            </a:r>
            <a:r>
              <a:rPr lang="en-US" dirty="0"/>
              <a:t>, 2018 to May 30 at midnight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recommendation is to follow all of the instructions again, from the beginning on your own and send emails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training.bioinformatics@ucdavis.edu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will be responsive to answering questions</a:t>
            </a:r>
          </a:p>
        </p:txBody>
      </p:sp>
    </p:spTree>
    <p:extLst>
      <p:ext uri="{BB962C8B-B14F-4D97-AF65-F5344CB8AC3E}">
        <p14:creationId xmlns:p14="http://schemas.microsoft.com/office/powerpoint/2010/main" val="14037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workshops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2312" y="63119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http://registration.genomecenter.ucdavis.edu/</a:t>
            </a:r>
            <a:r>
              <a:rPr lang="en-US" sz="2400" dirty="0"/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E8C9EA-2BEC-0A48-AF71-069C925C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58" y="1489063"/>
            <a:ext cx="7354061" cy="17509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6755D-8140-F040-A761-D367ABE61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0391"/>
              </p:ext>
            </p:extLst>
          </p:nvPr>
        </p:nvGraphicFramePr>
        <p:xfrm>
          <a:off x="2078299" y="3571950"/>
          <a:ext cx="8585799" cy="1924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346">
                  <a:extLst>
                    <a:ext uri="{9D8B030D-6E8A-4147-A177-3AD203B41FA5}">
                      <a16:colId xmlns:a16="http://schemas.microsoft.com/office/drawing/2014/main" val="1268463775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717556481"/>
                    </a:ext>
                  </a:extLst>
                </a:gridCol>
                <a:gridCol w="5960963">
                  <a:extLst>
                    <a:ext uri="{9D8B030D-6E8A-4147-A177-3AD203B41FA5}">
                      <a16:colId xmlns:a16="http://schemas.microsoft.com/office/drawing/2014/main" val="108092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6533"/>
                  </a:ext>
                </a:extLst>
              </a:tr>
              <a:tr h="461631">
                <a:tc>
                  <a:txBody>
                    <a:bodyPr/>
                    <a:lstStyle/>
                    <a:p>
                      <a:r>
                        <a:rPr lang="en-US" dirty="0"/>
                        <a:t>Aug 27-31,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34770"/>
                  </a:ext>
                </a:extLst>
              </a:tr>
              <a:tr h="235445">
                <a:tc>
                  <a:txBody>
                    <a:bodyPr/>
                    <a:lstStyle/>
                    <a:p>
                      <a:r>
                        <a:rPr lang="en-US" dirty="0"/>
                        <a:t>Sept 4-5,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6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Sept 6-7,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6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December,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Genome Assembly (</a:t>
                      </a:r>
                      <a:r>
                        <a:rPr lang="en-US" dirty="0" err="1"/>
                        <a:t>euk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8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241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7 Stages to Data Science</vt:lpstr>
      <vt:lpstr>Prerequisites</vt:lpstr>
      <vt:lpstr>The Bottom Line:</vt:lpstr>
      <vt:lpstr>Workshop week reservation</vt:lpstr>
      <vt:lpstr>Future workshops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</dc:title>
  <dc:creator>Matthew Lee Settles</dc:creator>
  <cp:lastModifiedBy>Matthew Lee Settles</cp:lastModifiedBy>
  <cp:revision>155</cp:revision>
  <cp:lastPrinted>2017-06-23T19:23:39Z</cp:lastPrinted>
  <dcterms:created xsi:type="dcterms:W3CDTF">2015-10-30T02:31:30Z</dcterms:created>
  <dcterms:modified xsi:type="dcterms:W3CDTF">2018-05-23T17:46:36Z</dcterms:modified>
</cp:coreProperties>
</file>