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2" r:id="rId2"/>
    <p:sldId id="381" r:id="rId3"/>
    <p:sldId id="382" r:id="rId4"/>
    <p:sldId id="377" r:id="rId5"/>
    <p:sldId id="376" r:id="rId6"/>
    <p:sldId id="379" r:id="rId7"/>
    <p:sldId id="3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1"/>
    <p:restoredTop sz="93144"/>
  </p:normalViewPr>
  <p:slideViewPr>
    <p:cSldViewPr snapToGrid="0" snapToObjects="1">
      <p:cViewPr>
        <p:scale>
          <a:sx n="67" d="100"/>
          <a:sy n="67" d="100"/>
        </p:scale>
        <p:origin x="60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7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6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dirty="0" err="1" smtClean="0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raining.bioinformatics@ucdavis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2800" dirty="0" smtClean="0"/>
              <a:t>Closing Thoughts</a:t>
            </a: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21068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401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Bottom Line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65288"/>
            <a:ext cx="11220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Spend </a:t>
            </a:r>
            <a:r>
              <a:rPr lang="en-US" sz="3600" dirty="0"/>
              <a:t>the time (and money) planning and producing </a:t>
            </a:r>
            <a:r>
              <a:rPr lang="en-US" sz="3600" b="1" dirty="0"/>
              <a:t>good quality, accurate and sufficient data</a:t>
            </a:r>
            <a:r>
              <a:rPr lang="en-US" sz="3600" dirty="0"/>
              <a:t> for your experiment.</a:t>
            </a:r>
          </a:p>
          <a:p>
            <a:endParaRPr lang="en-US" sz="3600" dirty="0"/>
          </a:p>
          <a:p>
            <a:r>
              <a:rPr lang="en-US" sz="3600" dirty="0"/>
              <a:t>Get to know to your data, develop and test expectations</a:t>
            </a:r>
          </a:p>
          <a:p>
            <a:endParaRPr lang="en-US" sz="3600" dirty="0"/>
          </a:p>
          <a:p>
            <a:r>
              <a:rPr lang="en-US" sz="3600" dirty="0"/>
              <a:t>Result, you’ll </a:t>
            </a:r>
            <a:r>
              <a:rPr lang="en-US" sz="3600" b="1" dirty="0">
                <a:solidFill>
                  <a:srgbClr val="000000"/>
                </a:solidFill>
              </a:rPr>
              <a:t>spend much less time </a:t>
            </a:r>
            <a:r>
              <a:rPr lang="en-US" sz="3600" dirty="0"/>
              <a:t>(and less money) extracting biological significance and results during analysis.</a:t>
            </a:r>
            <a:endParaRPr lang="en-US" sz="3600" kern="3000" dirty="0"/>
          </a:p>
        </p:txBody>
      </p:sp>
    </p:spTree>
    <p:extLst>
      <p:ext uri="{BB962C8B-B14F-4D97-AF65-F5344CB8AC3E}">
        <p14:creationId xmlns:p14="http://schemas.microsoft.com/office/powerpoint/2010/main" val="13763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 week 2 </a:t>
            </a:r>
            <a:r>
              <a:rPr lang="en-US" dirty="0" smtClean="0"/>
              <a:t>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workshop     ACTIVE  Friday September 15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  <a:p>
            <a:r>
              <a:rPr lang="en-US" dirty="0" smtClean="0"/>
              <a:t>Follow up on Friday September 15</a:t>
            </a:r>
            <a:r>
              <a:rPr lang="en-US" baseline="30000" dirty="0" smtClean="0"/>
              <a:t>th</a:t>
            </a:r>
            <a:r>
              <a:rPr lang="en-US" dirty="0" smtClean="0"/>
              <a:t> in the GBSF Auditorium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My recommendation is to follow all of the instructions again, from the beginning on your own and send emails to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training.bioinformatics@ucdavis.edu</a:t>
            </a:r>
            <a:r>
              <a:rPr lang="en-US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we will be responsive to answering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0" y="2860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Phase Genomics Talk</a:t>
            </a:r>
            <a:br>
              <a:rPr lang="en-US" dirty="0" smtClean="0"/>
            </a:br>
            <a:r>
              <a:rPr lang="en-US" dirty="0" smtClean="0"/>
              <a:t>September 19</a:t>
            </a:r>
            <a:r>
              <a:rPr lang="en-US" baseline="30000" dirty="0" smtClean="0"/>
              <a:t>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Tuesday, 2:30PM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92" y="262076"/>
            <a:ext cx="4901008" cy="6200637"/>
          </a:xfrm>
        </p:spPr>
      </p:pic>
    </p:spTree>
    <p:extLst>
      <p:ext uri="{BB962C8B-B14F-4D97-AF65-F5344CB8AC3E}">
        <p14:creationId xmlns:p14="http://schemas.microsoft.com/office/powerpoint/2010/main" val="149828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98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KBASE Workshop</a:t>
            </a:r>
            <a:br>
              <a:rPr lang="en-US" dirty="0" smtClean="0"/>
            </a:br>
            <a:r>
              <a:rPr lang="en-US" dirty="0" smtClean="0"/>
              <a:t>Sept 20</a:t>
            </a:r>
            <a:r>
              <a:rPr lang="en-US" baseline="30000" dirty="0" smtClean="0"/>
              <a:t>th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10am to 3pm</a:t>
            </a:r>
            <a:br>
              <a:rPr lang="en-US" dirty="0" smtClean="0"/>
            </a:br>
            <a:r>
              <a:rPr lang="en-US" dirty="0" smtClean="0"/>
              <a:t>In Coordination with</a:t>
            </a:r>
            <a:br>
              <a:rPr lang="en-US" dirty="0" smtClean="0"/>
            </a:br>
            <a:r>
              <a:rPr lang="en-US" dirty="0" smtClean="0"/>
              <a:t>the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013301"/>
            <a:ext cx="7353300" cy="26962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43150" y="4834235"/>
            <a:ext cx="8191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Helvetica Neue" charset="0"/>
              </a:rPr>
              <a:t>A collaborative, open environment for systems biology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Helvetica Neue" charset="0"/>
              </a:rPr>
              <a:t>of plants, microbes and their communities</a:t>
            </a:r>
            <a:endParaRPr lang="en-US" sz="2400" b="1" i="0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6444</TotalTime>
  <Words>223</Words>
  <Application>Microsoft Macintosh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Calibri</vt:lpstr>
      <vt:lpstr>Calibri Light</vt:lpstr>
      <vt:lpstr>Helvetica Neue</vt:lpstr>
      <vt:lpstr>ＭＳ Ｐゴシック</vt:lpstr>
      <vt:lpstr>Times New Roman</vt:lpstr>
      <vt:lpstr>Arial</vt:lpstr>
      <vt:lpstr>Office Theme</vt:lpstr>
      <vt:lpstr>PowerPoint Presentation</vt:lpstr>
      <vt:lpstr>7 Stages to Data Science</vt:lpstr>
      <vt:lpstr>Prerequisites</vt:lpstr>
      <vt:lpstr>The Bottom Line:</vt:lpstr>
      <vt:lpstr>Workshop week 2 reservation</vt:lpstr>
      <vt:lpstr>Phase Genomics Talk September 19th Tuesday, 2:30PM </vt:lpstr>
      <vt:lpstr>KBASE Workshop Sept 20th 10am to 3pm In Coordination with the Library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</dc:title>
  <dc:creator>Matthew Lee Settles</dc:creator>
  <cp:lastModifiedBy>Matthew Lee Settles</cp:lastModifiedBy>
  <cp:revision>150</cp:revision>
  <cp:lastPrinted>2017-06-23T19:23:39Z</cp:lastPrinted>
  <dcterms:created xsi:type="dcterms:W3CDTF">2015-10-30T02:31:30Z</dcterms:created>
  <dcterms:modified xsi:type="dcterms:W3CDTF">2017-09-12T13:14:58Z</dcterms:modified>
</cp:coreProperties>
</file>