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C46F-A8CF-853F-2227-EA6E3F4E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467C4-03E4-86FD-791B-3797F5D66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9540C-5853-4360-95F6-D8590F77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D4628-D499-86F8-3135-EE6CD3A1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34BA8-5748-6F24-5018-85F585E3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815C3-EDF4-18D4-38D7-0641F959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9D33A2-72EF-5787-67BC-5584A1F8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B5DC2-DD63-6004-EEDD-1CEC90C1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856A8-CB0A-2A51-0F17-5C139785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448C5-3873-C400-D394-8C5A275F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6A08D8-A5AE-EE7D-1FB3-9E0700AD3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8FD5B-E0C1-7B1B-A7A8-5E25B925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3C75D-F2E2-D456-CEDD-7A592190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2F4E1-3F09-9427-33EE-84777BB5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4D4BC-C304-D935-34EB-87671C4D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688-189B-9962-5510-D9EE594B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CB61B-3A05-E3EE-6332-81A198F9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641E4-D963-715A-AA90-CB82FB0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5882-E949-3E13-8D20-E7E52D88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1994D-592B-0ED5-ECCF-816B2A8D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0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D4CEB-8670-162C-D62B-CE449A1E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FF341-DDAD-19F3-E696-CA06A0CDC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4D16F-BA8C-15F9-492B-7BE36FC6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56ED0-1B2C-6998-EECE-8D63CB1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B4356-1A18-4320-C0B6-BF6C67F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5D327-BBF2-3B59-F239-BECD85B5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A95C7-6F83-4B23-04DB-ED65FE4C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A2587-F083-F067-52D9-8E7F3F81A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A0533-03EC-A8F7-4A87-411A5809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DB4DE-4751-7457-5FFA-652560B5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5BD275-5F82-FF97-7336-C0A6D87A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9334F-7B4E-44CB-3CB4-2C0737F5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5F634-CB67-BA7D-78EF-71F5B5C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0D99B-883D-0263-7626-0F346598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8F7263-F081-E6E3-13CD-F711462BB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DA732B-FE91-92A9-553E-70FD4B567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E6FB0A-19C3-E66D-3CB3-275FD10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5FB43-E1F4-EC2E-0523-E8AA5AF5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369DB6-764A-68AB-55D8-4499DDDB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9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746B9-B964-2F67-9F76-E6B3C99B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8E5A65-175D-5FDB-384A-5DA3D6FF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E95CAE-F832-CC21-4879-4DA33B1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AEF03-AED0-D9E5-E62E-8CCCB44A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B088C0-89D8-CC15-C8CE-6677AAC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92071E-5073-2FFD-F9BA-AA4E74E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9F69AC-3E68-9B27-A18D-57DDF300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60DFE-D3A1-CCF3-9E5D-94CAC8B2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92523-1378-6853-1E30-D9F77996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AB72B-2C88-88E1-2705-D2E9C22C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E85FE-92D1-01EB-AEAD-DD4CB557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83261-569E-3EA8-E601-89571A33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BACFB-4570-ACAE-8805-75F0466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2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E1441-3E35-4333-866C-65707977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AA99B-09B1-1F99-B522-E8D6586C4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A8B2-10C3-0A72-89D0-B3EFDC434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9CF48-8CD7-C064-408B-F7264573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E47FE-2B77-0EE6-06BD-26D8D15A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C7A9D-1B37-17E9-E9DF-FC88F019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AB5963-7474-AD33-6C7E-53634303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70B37-2F2E-1E61-F406-DF7D8C28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80E66-DA88-6EA2-BC8A-6D5227F61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E784-5ACC-4B79-AF74-F7EBA30DE93F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85FDA-0A0C-8D86-3F64-4426AFD86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3C598-7EBF-3D48-2C31-C3BA65FA3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A598C-8FF9-4B3A-A926-3B0FEF5BF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427C1D-DB42-D56D-11FB-AD062F38EF6D}"/>
              </a:ext>
            </a:extLst>
          </p:cNvPr>
          <p:cNvSpPr txBox="1"/>
          <p:nvPr/>
        </p:nvSpPr>
        <p:spPr>
          <a:xfrm>
            <a:off x="531347" y="1002727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定一个具体场景，公路和旁边的农场、工厂等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FA5EA-F952-DFFD-DF70-E832C804F6E0}"/>
              </a:ext>
            </a:extLst>
          </p:cNvPr>
          <p:cNvSpPr txBox="1"/>
          <p:nvPr/>
        </p:nvSpPr>
        <p:spPr>
          <a:xfrm>
            <a:off x="531347" y="388836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列一个表格，包括：智慧交通、智慧农场、工业自动化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8262-19DF-BE23-F00C-8A19537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82" y="4431631"/>
            <a:ext cx="5135107" cy="2147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8755ED-39C5-C7A2-4327-2068236EB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81" y="5505190"/>
            <a:ext cx="4977565" cy="41225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FD61267-487D-9331-ED73-DF819285A9A3}"/>
              </a:ext>
            </a:extLst>
          </p:cNvPr>
          <p:cNvSpPr txBox="1"/>
          <p:nvPr/>
        </p:nvSpPr>
        <p:spPr>
          <a:xfrm>
            <a:off x="531347" y="2332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场景示意图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28DF59-EBDE-3AB7-7DE1-57D7CEECA885}"/>
              </a:ext>
            </a:extLst>
          </p:cNvPr>
          <p:cNvSpPr/>
          <p:nvPr/>
        </p:nvSpPr>
        <p:spPr>
          <a:xfrm>
            <a:off x="1110182" y="1556725"/>
            <a:ext cx="3620276" cy="101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场景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F44C5F-B7B4-E9E4-D726-47DF640AF95F}"/>
              </a:ext>
            </a:extLst>
          </p:cNvPr>
          <p:cNvSpPr/>
          <p:nvPr/>
        </p:nvSpPr>
        <p:spPr>
          <a:xfrm>
            <a:off x="1110182" y="2566936"/>
            <a:ext cx="3620276" cy="1010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表格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C5242F90-9C7A-4758-0B07-6231E579C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48" y="710608"/>
            <a:ext cx="4239324" cy="30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4187996-A460-6873-8966-B4EB4C688E8D}"/>
              </a:ext>
            </a:extLst>
          </p:cNvPr>
          <p:cNvSpPr txBox="1"/>
          <p:nvPr/>
        </p:nvSpPr>
        <p:spPr>
          <a:xfrm>
            <a:off x="6968588" y="8193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示例：</a:t>
            </a:r>
          </a:p>
        </p:txBody>
      </p:sp>
    </p:spTree>
    <p:extLst>
      <p:ext uri="{BB962C8B-B14F-4D97-AF65-F5344CB8AC3E}">
        <p14:creationId xmlns:p14="http://schemas.microsoft.com/office/powerpoint/2010/main" val="31233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8088BA-FAE8-413F-817A-8AB9D36C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68" y="2604440"/>
            <a:ext cx="5518888" cy="31972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64157D-B2B8-4845-9AB9-9ECC55C0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19" y="2655191"/>
            <a:ext cx="3320219" cy="27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75B0B7-DDE7-7FB3-14CF-CF4533759B4C}"/>
              </a:ext>
            </a:extLst>
          </p:cNvPr>
          <p:cNvSpPr txBox="1"/>
          <p:nvPr/>
        </p:nvSpPr>
        <p:spPr>
          <a:xfrm>
            <a:off x="531347" y="23328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系统调度示意图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38A941-8C68-0A2A-0882-A7990E63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43" y="3337788"/>
            <a:ext cx="3232861" cy="580464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C264546-6ED0-5716-2F44-A110FC90D775}"/>
              </a:ext>
            </a:extLst>
          </p:cNvPr>
          <p:cNvSpPr/>
          <p:nvPr/>
        </p:nvSpPr>
        <p:spPr>
          <a:xfrm>
            <a:off x="749489" y="4439121"/>
            <a:ext cx="1608349" cy="120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基站和用户图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4A3034-CFD2-4436-B4C3-4A66246C5333}"/>
              </a:ext>
            </a:extLst>
          </p:cNvPr>
          <p:cNvSpPr/>
          <p:nvPr/>
        </p:nvSpPr>
        <p:spPr>
          <a:xfrm>
            <a:off x="2583390" y="4439121"/>
            <a:ext cx="2682240" cy="1206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缓冲区和时域调度定时示意图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D003E6-EDAF-BD5F-40F9-9CCAC8C53CF3}"/>
              </a:ext>
            </a:extLst>
          </p:cNvPr>
          <p:cNvSpPr/>
          <p:nvPr/>
        </p:nvSpPr>
        <p:spPr>
          <a:xfrm>
            <a:off x="749489" y="3096768"/>
            <a:ext cx="4516141" cy="110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</a:t>
            </a:r>
            <a:r>
              <a:rPr lang="zh-CN" altLang="en-US" dirty="0"/>
              <a:t>分配的优化效果示意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DEBF2AD-B0DF-9D9B-2B7A-5B3D4D39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75" y="3708028"/>
            <a:ext cx="5110658" cy="211458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FD6CC38-DD13-565C-8CB3-16183F47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009" y="4353340"/>
            <a:ext cx="1790950" cy="1514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70623E-AFF2-9060-4C20-460D5B2EB6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16" t="15318" r="5313" b="10496"/>
          <a:stretch/>
        </p:blipFill>
        <p:spPr>
          <a:xfrm>
            <a:off x="5997849" y="2268472"/>
            <a:ext cx="3562430" cy="1439556"/>
          </a:xfrm>
          <a:prstGeom prst="rect">
            <a:avLst/>
          </a:prstGeom>
        </p:spPr>
      </p:pic>
      <p:sp>
        <p:nvSpPr>
          <p:cNvPr id="30" name="AutoShape 1">
            <a:extLst>
              <a:ext uri="{FF2B5EF4-FFF2-40B4-BE49-F238E27FC236}">
                <a16:creationId xmlns:a16="http://schemas.microsoft.com/office/drawing/2014/main" id="{EA375EE1-8F58-D6FF-81AF-A40921000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AF0C70-723D-7F9D-8951-0F68F7666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2"/>
          <a:stretch/>
        </p:blipFill>
        <p:spPr bwMode="auto">
          <a:xfrm>
            <a:off x="10441043" y="2268472"/>
            <a:ext cx="1001468" cy="14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98D4F8B-2446-AB89-FF03-169421FD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040" y="364112"/>
            <a:ext cx="3856316" cy="5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8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66A9-0A6C-969F-9C6C-451E144B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86E2E-D5BB-9B6A-8B3E-339A3B42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C2F2E-67ED-CE60-BD81-96AD0268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5" y="300465"/>
            <a:ext cx="8989936" cy="61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F2FDB0-E574-B8C0-8E5F-1BCFBAB1119A}"/>
              </a:ext>
            </a:extLst>
          </p:cNvPr>
          <p:cNvSpPr/>
          <p:nvPr/>
        </p:nvSpPr>
        <p:spPr>
          <a:xfrm>
            <a:off x="367003" y="2538271"/>
            <a:ext cx="4746172" cy="3490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5B0B7-DDE7-7FB3-14CF-CF4533759B4C}"/>
              </a:ext>
            </a:extLst>
          </p:cNvPr>
          <p:cNvSpPr txBox="1"/>
          <p:nvPr/>
        </p:nvSpPr>
        <p:spPr>
          <a:xfrm>
            <a:off x="531347" y="23328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算法设计示意图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DD1FA-FBD4-DAC9-615D-3AC7A85BBB3B}"/>
              </a:ext>
            </a:extLst>
          </p:cNvPr>
          <p:cNvSpPr/>
          <p:nvPr/>
        </p:nvSpPr>
        <p:spPr>
          <a:xfrm>
            <a:off x="482019" y="3986784"/>
            <a:ext cx="4516141" cy="1966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TD3 </a:t>
            </a:r>
            <a:r>
              <a:rPr lang="zh-CN" altLang="en-US" dirty="0"/>
              <a:t>算法流程曲线</a:t>
            </a:r>
            <a:r>
              <a:rPr lang="en-US" altLang="zh-CN" dirty="0"/>
              <a:t>+</a:t>
            </a:r>
            <a:r>
              <a:rPr lang="zh-CN" altLang="en-US" dirty="0"/>
              <a:t>网络图</a:t>
            </a:r>
            <a:r>
              <a:rPr lang="en-US" altLang="zh-CN" dirty="0"/>
              <a:t>+</a:t>
            </a:r>
            <a:r>
              <a:rPr lang="zh-CN" altLang="en-US" dirty="0"/>
              <a:t>记忆池等组件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98D86DB-BFFE-562B-6071-7C6B20F6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85" y="174725"/>
            <a:ext cx="590627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989780-2165-C389-FF17-CC7ABF0F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840" y="1014983"/>
            <a:ext cx="4520205" cy="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C4E6F43-4F7C-5C93-FF5E-EE4C2A23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227" y="3711476"/>
            <a:ext cx="3560754" cy="28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136525B-6FCA-26C3-6FF2-4B0570B9F1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77199" y="228661"/>
            <a:ext cx="5380145" cy="5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929A36-01BE-49F4-2D5B-6069F377B0D2}"/>
              </a:ext>
            </a:extLst>
          </p:cNvPr>
          <p:cNvSpPr/>
          <p:nvPr/>
        </p:nvSpPr>
        <p:spPr>
          <a:xfrm>
            <a:off x="482019" y="2646378"/>
            <a:ext cx="1792558" cy="11077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环境示意图</a:t>
            </a:r>
          </a:p>
        </p:txBody>
      </p:sp>
    </p:spTree>
    <p:extLst>
      <p:ext uri="{BB962C8B-B14F-4D97-AF65-F5344CB8AC3E}">
        <p14:creationId xmlns:p14="http://schemas.microsoft.com/office/powerpoint/2010/main" val="170822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70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瑞堃</dc:creator>
  <cp:lastModifiedBy>李 瑞堃</cp:lastModifiedBy>
  <cp:revision>7</cp:revision>
  <dcterms:created xsi:type="dcterms:W3CDTF">2022-09-14T10:40:39Z</dcterms:created>
  <dcterms:modified xsi:type="dcterms:W3CDTF">2022-09-23T06:39:23Z</dcterms:modified>
</cp:coreProperties>
</file>