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9" r:id="rId3"/>
    <p:sldId id="270" r:id="rId4"/>
    <p:sldId id="260" r:id="rId5"/>
    <p:sldId id="263" r:id="rId6"/>
    <p:sldId id="264" r:id="rId7"/>
    <p:sldId id="261" r:id="rId8"/>
    <p:sldId id="268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63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3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41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1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7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3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7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Процедурная генерация ландшафтов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67568" cy="861420"/>
          </a:xfrm>
        </p:spPr>
        <p:txBody>
          <a:bodyPr/>
          <a:lstStyle/>
          <a:p>
            <a:r>
              <a:rPr lang="ru-RU" dirty="0"/>
              <a:t>Корж Даниил Андреевич, МБОУ Лицей №1, 10 класс, г. Иркутск</a:t>
            </a:r>
          </a:p>
        </p:txBody>
      </p:sp>
    </p:spTree>
    <p:extLst>
      <p:ext uri="{BB962C8B-B14F-4D97-AF65-F5344CB8AC3E}">
        <p14:creationId xmlns:p14="http://schemas.microsoft.com/office/powerpoint/2010/main" val="890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311" y="33864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006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087" y="2110068"/>
            <a:ext cx="8946541" cy="4195481"/>
          </a:xfrm>
        </p:spPr>
        <p:txBody>
          <a:bodyPr/>
          <a:lstStyle/>
          <a:p>
            <a:r>
              <a:rPr lang="ru-RU" dirty="0"/>
              <a:t>Со времён появления 3D графики, компьютерной анимации и прочих связанных с ними дисциплин всегда остро стояла проблема создания локации для сцены ибо создание реалистичного, физически корректного, и при этом визуально красивого ландшафта является плодом долгого труда дизайнеров, моделлеров, текстурировщиков. После достаточно долгих поисков искомые алгоритмы были найдены и успешно применяются по сей день.</a:t>
            </a:r>
          </a:p>
        </p:txBody>
      </p:sp>
    </p:spTree>
    <p:extLst>
      <p:ext uri="{BB962C8B-B14F-4D97-AF65-F5344CB8AC3E}">
        <p14:creationId xmlns:p14="http://schemas.microsoft.com/office/powerpoint/2010/main" val="28725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справка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65240" y="1510945"/>
            <a:ext cx="4085594" cy="410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Первые эксперименты в этой области проводил со</a:t>
            </a:r>
            <a:r>
              <a:rPr lang="en-US" dirty="0"/>
              <a:t> </a:t>
            </a:r>
            <a:r>
              <a:rPr lang="ru-RU" dirty="0"/>
              <a:t>основатель </a:t>
            </a:r>
            <a:r>
              <a:rPr lang="en-US" dirty="0"/>
              <a:t>Pixar </a:t>
            </a:r>
            <a:r>
              <a:rPr lang="ru-RU" dirty="0"/>
              <a:t>Лорен Карпентер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В 1977-1979 году он экспериментировал с фракталами и дроблением для получения ландшафтов. Это привело к показу анимационного ролика </a:t>
            </a:r>
            <a:r>
              <a:rPr lang="en-US" dirty="0"/>
              <a:t>«Vol Libre».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126" r="178" b="4436"/>
          <a:stretch/>
        </p:blipFill>
        <p:spPr>
          <a:xfrm>
            <a:off x="1338348" y="5254311"/>
            <a:ext cx="8561998" cy="128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2610"/>
          <a:stretch/>
        </p:blipFill>
        <p:spPr>
          <a:xfrm>
            <a:off x="1338348" y="1510945"/>
            <a:ext cx="3862253" cy="3636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00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план действий</a:t>
            </a:r>
          </a:p>
        </p:txBody>
      </p:sp>
      <p:pic>
        <p:nvPicPr>
          <p:cNvPr id="2050" name="Picture 2" descr="http://archive.bigben.id.au/terragen/gallery/images/ashunder_sunset_nov20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1" y="1853248"/>
            <a:ext cx="5503250" cy="412743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6781725" y="2809593"/>
            <a:ext cx="4223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Создание карты высот</a:t>
            </a:r>
          </a:p>
          <a:p>
            <a:r>
              <a:rPr lang="ru-RU" dirty="0"/>
              <a:t>Создание карты биомов</a:t>
            </a:r>
          </a:p>
          <a:p>
            <a:r>
              <a:rPr lang="ru-RU" dirty="0"/>
              <a:t>Генерация дополнительных деталей</a:t>
            </a:r>
          </a:p>
        </p:txBody>
      </p:sp>
    </p:spTree>
    <p:extLst>
      <p:ext uri="{BB962C8B-B14F-4D97-AF65-F5344CB8AC3E}">
        <p14:creationId xmlns:p14="http://schemas.microsoft.com/office/powerpoint/2010/main" val="7202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80247" y="1853248"/>
            <a:ext cx="10058400" cy="24495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Diamond-Square</a:t>
            </a:r>
            <a:endParaRPr lang="ru-RU" dirty="0"/>
          </a:p>
        </p:txBody>
      </p:sp>
      <p:pic>
        <p:nvPicPr>
          <p:cNvPr id="1028" name="Picture 4" descr="Diamond Squa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1" y="2045551"/>
            <a:ext cx="9673139" cy="20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0247" y="4772025"/>
            <a:ext cx="98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Алгоритм </a:t>
            </a:r>
            <a:r>
              <a:rPr lang="en-US" dirty="0"/>
              <a:t>Diamond Square</a:t>
            </a:r>
            <a:r>
              <a:rPr lang="ru-RU" dirty="0"/>
              <a:t> был создан в 1979 году Лореном Карпентером, со основателем </a:t>
            </a:r>
            <a:r>
              <a:rPr lang="en-US" dirty="0"/>
              <a:t>Pixar.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3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высот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77" y="1648465"/>
            <a:ext cx="4499467" cy="4499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6198612" y="2206111"/>
            <a:ext cx="4223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Картой высот называют изображение, в котором яркость каждого пикселя означает уровень высоты рассматриваемой клетки</a:t>
            </a:r>
          </a:p>
          <a:p>
            <a:r>
              <a:rPr lang="ru-RU" dirty="0"/>
              <a:t>Генерация карты высот является ключевым шагом при генерации ландшафтов.</a:t>
            </a:r>
          </a:p>
        </p:txBody>
      </p:sp>
    </p:spTree>
    <p:extLst>
      <p:ext uri="{BB962C8B-B14F-4D97-AF65-F5344CB8AC3E}">
        <p14:creationId xmlns:p14="http://schemas.microsoft.com/office/powerpoint/2010/main" val="9112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Биомы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703534" y="1729423"/>
            <a:ext cx="4223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6111" y="1729423"/>
            <a:ext cx="5818901" cy="4395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Файл:BiomesGraph(ru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63" y="2020510"/>
            <a:ext cx="5465795" cy="39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942056" y="1891170"/>
            <a:ext cx="4223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Определения биома разнятся в зависимости от рассматриваемых параметров. Так, в определении Юджина Одума, биом — «термин, определяющий крупную региональную или субконтинентальную биосистему, характеризующуюся каким-либо основным типом растительности или другой характерной особенностью ландшафта».</a:t>
            </a:r>
          </a:p>
        </p:txBody>
      </p:sp>
    </p:spTree>
    <p:extLst>
      <p:ext uri="{BB962C8B-B14F-4D97-AF65-F5344CB8AC3E}">
        <p14:creationId xmlns:p14="http://schemas.microsoft.com/office/powerpoint/2010/main" val="21070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биомов реального мира</a:t>
            </a:r>
          </a:p>
        </p:txBody>
      </p:sp>
      <p:pic>
        <p:nvPicPr>
          <p:cNvPr id="4098" name="Picture 2" descr="https://upload.wikimedia.org/wikipedia/commons/7/7b/Vegetation-no-lege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95120"/>
            <a:ext cx="10491488" cy="471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4691" y="4616436"/>
            <a:ext cx="2892461" cy="2123799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2" y="4749907"/>
            <a:ext cx="2691397" cy="18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дополнительных деталей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4597" y="2295525"/>
            <a:ext cx="4223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Существуют различные алгоритмы генерации дополнительных деталей</a:t>
            </a:r>
          </a:p>
          <a:p>
            <a:r>
              <a:rPr lang="ru-RU" dirty="0"/>
              <a:t>В данной работе используется метод подсчёта шума Перлина, по координате, и его фильтрация для получения изображение-маски. При совмещении двух условий</a:t>
            </a:r>
            <a:r>
              <a:rPr lang="en-US" dirty="0"/>
              <a:t>:</a:t>
            </a:r>
          </a:p>
          <a:p>
            <a:pPr lvl="1"/>
            <a:r>
              <a:rPr lang="ru-RU" sz="1900" dirty="0"/>
              <a:t>Попадание в маску</a:t>
            </a:r>
          </a:p>
          <a:p>
            <a:pPr lvl="1"/>
            <a:r>
              <a:rPr lang="ru-RU" sz="1900" dirty="0"/>
              <a:t>Попадание в биом произрастания растительности</a:t>
            </a:r>
          </a:p>
          <a:p>
            <a:pPr marL="457200" lvl="1" indent="0">
              <a:buNone/>
            </a:pPr>
            <a:r>
              <a:rPr lang="ru-RU" sz="1900" dirty="0"/>
              <a:t>С шансом в 2</a:t>
            </a:r>
            <a:r>
              <a:rPr lang="en-US" sz="1900" dirty="0"/>
              <a:t>% </a:t>
            </a:r>
            <a:r>
              <a:rPr lang="ru-RU" sz="1900" dirty="0"/>
              <a:t>создаётся дерево</a:t>
            </a:r>
          </a:p>
        </p:txBody>
      </p:sp>
      <p:pic>
        <p:nvPicPr>
          <p:cNvPr id="1026" name="Picture 2" descr="https://pp.userapi.com/c638516/v638516845/321e7/HsANqVJStVs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11675"/>
          <a:stretch/>
        </p:blipFill>
        <p:spPr bwMode="auto">
          <a:xfrm>
            <a:off x="646111" y="2036013"/>
            <a:ext cx="6147134" cy="4195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</TotalTime>
  <Words>253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Процедурная генерация ландшафтов</vt:lpstr>
      <vt:lpstr>Введение</vt:lpstr>
      <vt:lpstr>Историческая справка</vt:lpstr>
      <vt:lpstr>Общий план действий</vt:lpstr>
      <vt:lpstr>Алгоритм Diamond-Square</vt:lpstr>
      <vt:lpstr>Карта высот</vt:lpstr>
      <vt:lpstr>Биомы</vt:lpstr>
      <vt:lpstr>Карта биомов реального мира</vt:lpstr>
      <vt:lpstr>Расстановка дополнительных деталей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Процедурная генерация ландшафтов</dc:title>
  <dc:creator>STYLER2012</dc:creator>
  <cp:lastModifiedBy>kovalsky2012@mail.ru</cp:lastModifiedBy>
  <cp:revision>33</cp:revision>
  <dcterms:created xsi:type="dcterms:W3CDTF">2016-04-15T13:43:45Z</dcterms:created>
  <dcterms:modified xsi:type="dcterms:W3CDTF">2017-03-17T12:48:31Z</dcterms:modified>
</cp:coreProperties>
</file>