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15AB-848E-43F8-8C37-93A1F48B03F5}" type="datetimeFigureOut">
              <a:rPr lang="en-US" smtClean="0"/>
              <a:t>02/25/2021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BF40-53B4-4E6D-A796-0D97C45CD5F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1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15AB-848E-43F8-8C37-93A1F48B03F5}" type="datetimeFigureOut">
              <a:rPr lang="en-US" smtClean="0"/>
              <a:t>02/25/2021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BF40-53B4-4E6D-A796-0D97C45CD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2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15AB-848E-43F8-8C37-93A1F48B03F5}" type="datetimeFigureOut">
              <a:rPr lang="en-US" smtClean="0"/>
              <a:t>02/25/2021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BF40-53B4-4E6D-A796-0D97C45CD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28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15AB-848E-43F8-8C37-93A1F48B03F5}" type="datetimeFigureOut">
              <a:rPr lang="en-US" smtClean="0"/>
              <a:t>02/25/2021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BF40-53B4-4E6D-A796-0D97C45CD5F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7058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15AB-848E-43F8-8C37-93A1F48B03F5}" type="datetimeFigureOut">
              <a:rPr lang="en-US" smtClean="0"/>
              <a:t>02/25/2021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BF40-53B4-4E6D-A796-0D97C45CD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65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15AB-848E-43F8-8C37-93A1F48B03F5}" type="datetimeFigureOut">
              <a:rPr lang="en-US" smtClean="0"/>
              <a:t>02/25/2021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BF40-53B4-4E6D-A796-0D97C45CD5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2887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15AB-848E-43F8-8C37-93A1F48B03F5}" type="datetimeFigureOut">
              <a:rPr lang="en-US" smtClean="0"/>
              <a:t>02/25/2021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BF40-53B4-4E6D-A796-0D97C45CD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1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15AB-848E-43F8-8C37-93A1F48B03F5}" type="datetimeFigureOut">
              <a:rPr lang="en-US" smtClean="0"/>
              <a:t>02/25/2021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BF40-53B4-4E6D-A796-0D97C45CD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45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15AB-848E-43F8-8C37-93A1F48B03F5}" type="datetimeFigureOut">
              <a:rPr lang="en-US" smtClean="0"/>
              <a:t>02/25/2021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BF40-53B4-4E6D-A796-0D97C45CD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4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15AB-848E-43F8-8C37-93A1F48B03F5}" type="datetimeFigureOut">
              <a:rPr lang="en-US" smtClean="0"/>
              <a:t>02/25/2021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BF40-53B4-4E6D-A796-0D97C45CD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8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15AB-848E-43F8-8C37-93A1F48B03F5}" type="datetimeFigureOut">
              <a:rPr lang="en-US" smtClean="0"/>
              <a:t>02/25/2021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BF40-53B4-4E6D-A796-0D97C45CD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0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15AB-848E-43F8-8C37-93A1F48B03F5}" type="datetimeFigureOut">
              <a:rPr lang="en-US" smtClean="0"/>
              <a:t>02/25/2021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BF40-53B4-4E6D-A796-0D97C45CD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3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15AB-848E-43F8-8C37-93A1F48B03F5}" type="datetimeFigureOut">
              <a:rPr lang="en-US" smtClean="0"/>
              <a:t>02/25/2021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BF40-53B4-4E6D-A796-0D97C45CD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1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15AB-848E-43F8-8C37-93A1F48B03F5}" type="datetimeFigureOut">
              <a:rPr lang="en-US" smtClean="0"/>
              <a:t>02/25/2021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BF40-53B4-4E6D-A796-0D97C45CD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15AB-848E-43F8-8C37-93A1F48B03F5}" type="datetimeFigureOut">
              <a:rPr lang="en-US" smtClean="0"/>
              <a:t>02/25/2021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BF40-53B4-4E6D-A796-0D97C45CD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1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15AB-848E-43F8-8C37-93A1F48B03F5}" type="datetimeFigureOut">
              <a:rPr lang="en-US" smtClean="0"/>
              <a:t>02/25/2021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BF40-53B4-4E6D-A796-0D97C45CD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5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15AB-848E-43F8-8C37-93A1F48B03F5}" type="datetimeFigureOut">
              <a:rPr lang="en-US" smtClean="0"/>
              <a:t>02/25/2021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BF40-53B4-4E6D-A796-0D97C45CD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E5C15AB-848E-43F8-8C37-93A1F48B03F5}" type="datetimeFigureOut">
              <a:rPr lang="en-US" smtClean="0"/>
              <a:t>02/25/2021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D5BF40-53B4-4E6D-A796-0D97C45CD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51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A121-BD63-4F67-B4E1-2E50F0C7D6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ISP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2864E-7FD2-49AB-B696-58AB479FE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7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D9CB-3134-4A95-A9FC-45920812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DCDDDE"/>
                </a:solidFill>
                <a:effectLst/>
                <a:latin typeface="Whitney"/>
              </a:rPr>
              <a:t>interactionLayer</a:t>
            </a: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 - Dinosaur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D55E-D710-4413-9E58-5AB0AFBED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DCDDDE"/>
                </a:solidFill>
                <a:latin typeface="Whitney"/>
              </a:rPr>
              <a:t>R</a:t>
            </a: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esponsible for dinosaur movements, dinosaur rendering, and dinosaur attachments.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9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D9CB-3134-4A95-A9FC-45920812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Foreground - Shields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D55E-D710-4413-9E58-5AB0AFBED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Renders the remaining shields in the top left portion of the game as well as removing a rendered shield in a function after a hit it taken.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4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D9CB-3134-4A95-A9FC-45920812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DCDDDE"/>
                </a:solidFill>
                <a:effectLst/>
                <a:latin typeface="Whitney"/>
              </a:rPr>
              <a:t>interactionLayer</a:t>
            </a: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 - Terrain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D55E-D710-4413-9E58-5AB0AFBED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Generating/Rendering the terrain that the dinosaur can walk 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1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D9CB-3134-4A95-A9FC-45920812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Foreground - scoreboard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D55E-D710-4413-9E58-5AB0AFBED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Generates a scoreboard that keeps track of user score and the High Score in that </a:t>
            </a:r>
            <a:r>
              <a:rPr lang="en-US" b="0" i="0" dirty="0" err="1">
                <a:solidFill>
                  <a:srgbClr val="DCDDDE"/>
                </a:solidFill>
                <a:effectLst/>
                <a:latin typeface="Whitney"/>
              </a:rPr>
              <a:t>Igis</a:t>
            </a: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 session.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2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D9CB-3134-4A95-A9FC-45920812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Background - </a:t>
            </a:r>
            <a:r>
              <a:rPr lang="en-US" b="0" i="0" dirty="0" err="1">
                <a:solidFill>
                  <a:srgbClr val="DCDDDE"/>
                </a:solidFill>
                <a:effectLst/>
                <a:latin typeface="Whitney"/>
              </a:rPr>
              <a:t>BackgroundLayer</a:t>
            </a: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D55E-D710-4413-9E58-5AB0AFBED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Responsible for background objects like the sun, sky, etc. </a:t>
            </a:r>
            <a:r>
              <a:rPr lang="en-US" b="0" i="0" dirty="0" err="1">
                <a:solidFill>
                  <a:srgbClr val="DCDDDE"/>
                </a:solidFill>
                <a:effectLst/>
                <a:latin typeface="Whitney"/>
              </a:rPr>
              <a:t>InteractionLayer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8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D9CB-3134-4A95-A9FC-45920812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DCDDDE"/>
                </a:solidFill>
                <a:effectLst/>
                <a:latin typeface="Whitney"/>
              </a:rPr>
              <a:t>InteractionLayer</a:t>
            </a:r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 - Projectiles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D55E-D710-4413-9E58-5AB0AFBED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Displays, renders, and calculates incoming projects using hit detection on the dinosaur.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5452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</TotalTime>
  <Words>118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Whitney</vt:lpstr>
      <vt:lpstr>Wingdings 3</vt:lpstr>
      <vt:lpstr>Slice</vt:lpstr>
      <vt:lpstr>ISP Structure</vt:lpstr>
      <vt:lpstr>interactionLayer - Dinosaur</vt:lpstr>
      <vt:lpstr>Foreground - Shields </vt:lpstr>
      <vt:lpstr>interactionLayer - Terrain</vt:lpstr>
      <vt:lpstr>Foreground - scoreboard</vt:lpstr>
      <vt:lpstr>Background - BackgroundLayer </vt:lpstr>
      <vt:lpstr>InteractionLayer - Projectiles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ISP Structure</dc:title>
  <dc:creator>Rohan Jakkal</dc:creator>
  <cp:lastModifiedBy>Rohan Jakkal</cp:lastModifiedBy>
  <cp:revision>1</cp:revision>
  <dcterms:created xsi:type="dcterms:W3CDTF">2021-02-25T15:30:34Z</dcterms:created>
  <dcterms:modified xsi:type="dcterms:W3CDTF">2021-02-25T15:37:28Z</dcterms:modified>
</cp:coreProperties>
</file>