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5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CB7A-B000-489F-B424-CE124425167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AF89-4B26-43A0-B982-97009A0E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תוצאת תמונה עבור ‪crate  sketch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26" y="3652453"/>
            <a:ext cx="907869" cy="86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05713" y="2217218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712" y="3584772"/>
            <a:ext cx="1472751" cy="136755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78463" y="2217218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8462" y="3584772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51214" y="2217218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51213" y="3584772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23962" y="2217218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23961" y="3584772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6712" y="2217218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96711" y="3584772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תוצאת תמונה עבור ‪android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43" y="4193205"/>
            <a:ext cx="751029" cy="7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8569460" y="2217218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69459" y="3584772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42210" y="2217218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42209" y="3584772"/>
            <a:ext cx="1472751" cy="13675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תוצאת תמונה עבור ‪android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481" y="4177022"/>
            <a:ext cx="751029" cy="7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תוצאת תמונה עבור ‪android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64" y="4176530"/>
            <a:ext cx="751029" cy="7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תוצאת תמונה עבור ‪crate  sketch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463" y="3679183"/>
            <a:ext cx="550096" cy="5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34270" y="3962810"/>
            <a:ext cx="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5489" y="4417144"/>
            <a:ext cx="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89627" y="4417144"/>
            <a:ext cx="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305528" y="4417697"/>
            <a:ext cx="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872775" y="3787708"/>
            <a:ext cx="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10800000">
            <a:off x="1747887" y="2607321"/>
            <a:ext cx="646746" cy="1011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10816138" y="2625873"/>
            <a:ext cx="646746" cy="1011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גיא שני - הנדסת מערכות מידע</dc:creator>
  <cp:lastModifiedBy>גיא שני - הנדסת מערכות מידע</cp:lastModifiedBy>
  <cp:revision>3</cp:revision>
  <dcterms:created xsi:type="dcterms:W3CDTF">2018-01-31T08:04:11Z</dcterms:created>
  <dcterms:modified xsi:type="dcterms:W3CDTF">2018-01-31T12:13:07Z</dcterms:modified>
</cp:coreProperties>
</file>