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d01774b3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d01774b3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d01774b3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d01774b3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d01774b3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d01774b3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695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245925"/>
            <a:ext cx="9144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3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Flexing game 100</a:t>
            </a:r>
            <a:endParaRPr b="1" sz="3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276400" y="1397325"/>
            <a:ext cx="4591200" cy="8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Laser your friends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276400" y="2645988"/>
            <a:ext cx="4591200" cy="8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Grinding mode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276400" y="3894650"/>
            <a:ext cx="4591200" cy="8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L</a:t>
            </a:r>
            <a:r>
              <a:rPr lang="no"/>
              <a:t>udicrous upgrades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000000"/>
              </a:highlight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93330">
            <a:off x="4238400" y="3323879"/>
            <a:ext cx="1890968" cy="106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14556">
            <a:off x="5498950" y="1305246"/>
            <a:ext cx="10171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9350"/>
            <a:ext cx="9144000" cy="55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200" y="1780442"/>
            <a:ext cx="2429799" cy="136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4"/>
          <p:cNvCxnSpPr/>
          <p:nvPr/>
        </p:nvCxnSpPr>
        <p:spPr>
          <a:xfrm flipH="1">
            <a:off x="2480350" y="3090850"/>
            <a:ext cx="447300" cy="67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000000"/>
              </a:highlight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5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710017">
            <a:off x="4223528" y="1728619"/>
            <a:ext cx="569242" cy="6142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5"/>
          <p:cNvCxnSpPr/>
          <p:nvPr/>
        </p:nvCxnSpPr>
        <p:spPr>
          <a:xfrm flipH="1">
            <a:off x="3791650" y="2369150"/>
            <a:ext cx="447300" cy="67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2695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6928" y="969972"/>
            <a:ext cx="3350150" cy="320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