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4298-FA1B-4133-9872-C5B97A120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B929B-8CB6-4997-95BB-FB1C975C9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F6B17-5BD9-4CBB-B514-18D31F07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650C-A831-4EEB-952D-8DA85ED888D5}" type="datetimeFigureOut">
              <a:rPr lang="en-NG" smtClean="0"/>
              <a:t>29/10/2022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3509-E9A6-4D0D-BD7F-1ED53F6E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ECB44-3681-40D0-9243-6982789E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ECD-CC1D-4740-8C27-3FB260A7C7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1889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84D4-2B47-465B-8988-66CA4CC1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FF5B3-A547-49E3-A812-53699D74C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76D5F-3E53-4093-9571-24ABEE56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650C-A831-4EEB-952D-8DA85ED888D5}" type="datetimeFigureOut">
              <a:rPr lang="en-NG" smtClean="0"/>
              <a:t>29/10/2022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300A-AEA2-4764-956E-3C4044A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ADF4-27B4-40FC-B2D3-5B222E35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ECD-CC1D-4740-8C27-3FB260A7C7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8415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B5258-0EEE-439B-89BC-36CC3737F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18136-C770-4A4E-89F1-A57E53081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492F4-76A0-477A-AE85-AF415BA3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650C-A831-4EEB-952D-8DA85ED888D5}" type="datetimeFigureOut">
              <a:rPr lang="en-NG" smtClean="0"/>
              <a:t>29/10/2022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B6F7-744B-4AD2-B847-008EB8B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A8D77-4070-4996-8098-467F07F7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ECD-CC1D-4740-8C27-3FB260A7C7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5117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4EB4-E3A7-4240-B34B-F96F8968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B94A-676D-4BB2-9001-D019FF492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E9C1-B122-469C-8FC9-25C6A953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650C-A831-4EEB-952D-8DA85ED888D5}" type="datetimeFigureOut">
              <a:rPr lang="en-NG" smtClean="0"/>
              <a:t>29/10/2022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0B47-D484-4F03-9485-3B0BC868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7ED4-D196-4DCA-84C6-9660E3B9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ECD-CC1D-4740-8C27-3FB260A7C7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670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0B7E-441F-48CE-A12E-2FC8F10C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311D-80BD-4F83-9F09-FD6E1D429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BF7A-54E8-4259-8C30-A693098B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650C-A831-4EEB-952D-8DA85ED888D5}" type="datetimeFigureOut">
              <a:rPr lang="en-NG" smtClean="0"/>
              <a:t>29/10/2022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FC06-1294-403C-9ABD-3DDDF30F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21C9C-AA7C-4DEE-8E82-CF033DFF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ECD-CC1D-4740-8C27-3FB260A7C7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7943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0665-7D0A-490A-BA25-884E9D9B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28D2-6E10-4903-AA56-2E2A55C3D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4AF46-F447-4B5B-9245-82D34DFA0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2D8BC-3D4E-41D3-BB15-69A81B21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650C-A831-4EEB-952D-8DA85ED888D5}" type="datetimeFigureOut">
              <a:rPr lang="en-NG" smtClean="0"/>
              <a:t>29/10/2022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3F2B5-C705-487F-B04C-1E4FAC66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2062E-41B9-4279-AE5A-1B4AD5DF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ECD-CC1D-4740-8C27-3FB260A7C7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7663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213B-1E78-44A6-827B-F634C813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4BB2D-DD66-469C-8542-B83F404A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ADB39-69FD-49BD-8A48-8AE09CDB1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A3282-D994-4FD0-AE71-6FD32484E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C970B-FF5E-414C-ADE6-944B2B27A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EC2E8-C80E-408E-B570-E6614E4A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650C-A831-4EEB-952D-8DA85ED888D5}" type="datetimeFigureOut">
              <a:rPr lang="en-NG" smtClean="0"/>
              <a:t>29/10/2022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0006A-6615-4EA6-8FA8-8B59319E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B5682-5E18-4B68-870F-FDBE2FE8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ECD-CC1D-4740-8C27-3FB260A7C7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4151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B950-B974-42E5-A1AE-585182C3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01F64-6FC0-423C-ACE3-0C65C75F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650C-A831-4EEB-952D-8DA85ED888D5}" type="datetimeFigureOut">
              <a:rPr lang="en-NG" smtClean="0"/>
              <a:t>29/10/2022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3BE87-97B6-4F54-AAF7-24360846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4EA28-D9B8-49D0-81C9-3B7E99F1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ECD-CC1D-4740-8C27-3FB260A7C7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6634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1F55A-6B3C-4438-BEA8-BC830DE7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650C-A831-4EEB-952D-8DA85ED888D5}" type="datetimeFigureOut">
              <a:rPr lang="en-NG" smtClean="0"/>
              <a:t>29/10/2022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B68C8-61FB-442A-B3AB-3C46F94D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1C81D-58B9-44FA-8D9B-02B1624E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ECD-CC1D-4740-8C27-3FB260A7C7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8023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8BF2-C41B-4E2B-AA40-AA9C479E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5A04-1DCF-4D11-B756-CD28EEE08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470E8-061E-47EB-B485-63FF061B9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C07BB-F668-48BA-920C-5257143A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650C-A831-4EEB-952D-8DA85ED888D5}" type="datetimeFigureOut">
              <a:rPr lang="en-NG" smtClean="0"/>
              <a:t>29/10/2022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BC3E3-CCA6-47CA-A636-EAECFE14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E72B2-984F-4ABD-B44A-086A66D3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ECD-CC1D-4740-8C27-3FB260A7C7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4120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3528-ED3E-4066-8DBF-C8CC434E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B814B-93B6-48D3-A9B5-D10968BF2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FF11-6A38-4F27-862D-B16667B21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4C01D-D2D5-4FF5-BC16-FA46BA4E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650C-A831-4EEB-952D-8DA85ED888D5}" type="datetimeFigureOut">
              <a:rPr lang="en-NG" smtClean="0"/>
              <a:t>29/10/2022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AC3E9-D93D-4F7E-8B32-35B449D6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E8C07-2B44-4DE5-B485-12A31CA9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ECD-CC1D-4740-8C27-3FB260A7C7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0445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3D023-4E05-40CC-B00A-00379EBF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98D44-08CB-413D-8910-6D0117E52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55E1-6133-4B6C-AE6D-8622CE09C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A650C-A831-4EEB-952D-8DA85ED888D5}" type="datetimeFigureOut">
              <a:rPr lang="en-NG" smtClean="0"/>
              <a:t>29/10/2022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0906-F00E-4405-9E32-9BF0C57B5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00E99-AE1A-4836-8BE0-E282294F3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83ECD-CC1D-4740-8C27-3FB260A7C7A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9687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73D521A-3A23-47B7-93EE-F95600B139D6}"/>
              </a:ext>
            </a:extLst>
          </p:cNvPr>
          <p:cNvGrpSpPr/>
          <p:nvPr/>
        </p:nvGrpSpPr>
        <p:grpSpPr>
          <a:xfrm>
            <a:off x="2898058" y="993303"/>
            <a:ext cx="6151327" cy="4871396"/>
            <a:chOff x="2898058" y="993303"/>
            <a:chExt cx="6151327" cy="4871396"/>
          </a:xfrm>
        </p:grpSpPr>
        <p:pic>
          <p:nvPicPr>
            <p:cNvPr id="4" name="image5.png">
              <a:extLst>
                <a:ext uri="{FF2B5EF4-FFF2-40B4-BE49-F238E27FC236}">
                  <a16:creationId xmlns:a16="http://schemas.microsoft.com/office/drawing/2014/main" id="{95C5A847-0AF9-4466-97D5-32F5FB3ED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3142615" y="1014569"/>
              <a:ext cx="5906770" cy="485013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237911-6859-492D-947A-CDD7D69DCD3B}"/>
                </a:ext>
              </a:extLst>
            </p:cNvPr>
            <p:cNvSpPr/>
            <p:nvPr/>
          </p:nvSpPr>
          <p:spPr>
            <a:xfrm>
              <a:off x="3174507" y="993303"/>
              <a:ext cx="1616148" cy="495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41327E-DE65-4DDD-BDE4-08321D5BC6FA}"/>
                </a:ext>
              </a:extLst>
            </p:cNvPr>
            <p:cNvSpPr txBox="1"/>
            <p:nvPr/>
          </p:nvSpPr>
          <p:spPr>
            <a:xfrm>
              <a:off x="2898058" y="1000317"/>
              <a:ext cx="2200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HEART DISEASE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DATASET</a:t>
              </a:r>
              <a:endParaRPr lang="en-NG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57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B9E854-1C58-4241-BF95-A7C0AC90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301" y="993437"/>
            <a:ext cx="6151397" cy="48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7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Ezekiel Ogundepo</dc:creator>
  <cp:lastModifiedBy>Ezekiel Ogundepo</cp:lastModifiedBy>
  <cp:revision>2</cp:revision>
  <dcterms:created xsi:type="dcterms:W3CDTF">2022-10-29T14:49:28Z</dcterms:created>
  <dcterms:modified xsi:type="dcterms:W3CDTF">2022-10-29T16:06:06Z</dcterms:modified>
</cp:coreProperties>
</file>