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4"/>
  </p:sldMasterIdLst>
  <p:sldIdLst>
    <p:sldId id="256" r:id="rId5"/>
    <p:sldId id="259" r:id="rId6"/>
    <p:sldId id="257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40D0A-E05C-4460-AB9A-794A9763F879}" v="207" vWet="208" dt="2021-03-04T08:46:27.829"/>
    <p1510:client id="{A2A5B8F1-429B-4372-A387-8391405CC8DD}" v="414" dt="2021-03-04T08:49:37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an" userId="c6678a6d-ced6-409a-a37a-c23548cfd827" providerId="ADAL" clId="{A2A5B8F1-429B-4372-A387-8391405CC8DD}"/>
    <pc:docChg chg="custSel addSld modSld modMainMaster">
      <pc:chgData name="Daan" userId="c6678a6d-ced6-409a-a37a-c23548cfd827" providerId="ADAL" clId="{A2A5B8F1-429B-4372-A387-8391405CC8DD}" dt="2021-03-04T08:49:37.923" v="425" actId="1076"/>
      <pc:docMkLst>
        <pc:docMk/>
      </pc:docMkLst>
      <pc:sldChg chg="delSp modSp mod setBg delDesignElem">
        <pc:chgData name="Daan" userId="c6678a6d-ced6-409a-a37a-c23548cfd827" providerId="ADAL" clId="{A2A5B8F1-429B-4372-A387-8391405CC8DD}" dt="2021-03-04T08:38:58.159" v="25"/>
        <pc:sldMkLst>
          <pc:docMk/>
          <pc:sldMk cId="109857222" sldId="256"/>
        </pc:sldMkLst>
        <pc:spChg chg="mod">
          <ac:chgData name="Daan" userId="c6678a6d-ced6-409a-a37a-c23548cfd827" providerId="ADAL" clId="{A2A5B8F1-429B-4372-A387-8391405CC8DD}" dt="2021-03-04T08:38:33.600" v="24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an" userId="c6678a6d-ced6-409a-a37a-c23548cfd827" providerId="ADAL" clId="{A2A5B8F1-429B-4372-A387-8391405CC8DD}" dt="2021-03-04T08:34:33.521" v="16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Daan" userId="c6678a6d-ced6-409a-a37a-c23548cfd827" providerId="ADAL" clId="{A2A5B8F1-429B-4372-A387-8391405CC8DD}" dt="2021-03-04T08:37:39.038" v="23"/>
          <ac:spMkLst>
            <pc:docMk/>
            <pc:sldMk cId="109857222" sldId="256"/>
            <ac:spMk id="26" creationId="{8A95209C-5275-4E15-8EA7-7F42980ABF2D}"/>
          </ac:spMkLst>
        </pc:spChg>
        <pc:spChg chg="del">
          <ac:chgData name="Daan" userId="c6678a6d-ced6-409a-a37a-c23548cfd827" providerId="ADAL" clId="{A2A5B8F1-429B-4372-A387-8391405CC8DD}" dt="2021-03-04T08:37:39.038" v="23"/>
          <ac:spMkLst>
            <pc:docMk/>
            <pc:sldMk cId="109857222" sldId="256"/>
            <ac:spMk id="28" creationId="{4F2ED431-E304-4FF0-9F4E-032783C9D612}"/>
          </ac:spMkLst>
        </pc:spChg>
        <pc:spChg chg="del">
          <ac:chgData name="Daan" userId="c6678a6d-ced6-409a-a37a-c23548cfd827" providerId="ADAL" clId="{A2A5B8F1-429B-4372-A387-8391405CC8DD}" dt="2021-03-04T08:37:39.038" v="23"/>
          <ac:spMkLst>
            <pc:docMk/>
            <pc:sldMk cId="109857222" sldId="256"/>
            <ac:spMk id="30" creationId="{4E87FCFB-2CCE-460D-B3DD-557C8BD1B94A}"/>
          </ac:spMkLst>
        </pc:spChg>
        <pc:picChg chg="del mod">
          <ac:chgData name="Daan" userId="c6678a6d-ced6-409a-a37a-c23548cfd827" providerId="ADAL" clId="{A2A5B8F1-429B-4372-A387-8391405CC8DD}" dt="2021-03-04T08:37:09.534" v="21" actId="478"/>
          <ac:picMkLst>
            <pc:docMk/>
            <pc:sldMk cId="109857222" sldId="256"/>
            <ac:picMk id="18" creationId="{B29C2CBB-FDB0-4F4A-B4DF-0C022E983B8E}"/>
          </ac:picMkLst>
        </pc:picChg>
      </pc:sldChg>
      <pc:sldChg chg="modSp mod">
        <pc:chgData name="Daan" userId="c6678a6d-ced6-409a-a37a-c23548cfd827" providerId="ADAL" clId="{A2A5B8F1-429B-4372-A387-8391405CC8DD}" dt="2021-03-04T08:42:59.485" v="367" actId="20577"/>
        <pc:sldMkLst>
          <pc:docMk/>
          <pc:sldMk cId="2012842014" sldId="257"/>
        </pc:sldMkLst>
        <pc:spChg chg="mod">
          <ac:chgData name="Daan" userId="c6678a6d-ced6-409a-a37a-c23548cfd827" providerId="ADAL" clId="{A2A5B8F1-429B-4372-A387-8391405CC8DD}" dt="2021-03-04T08:39:02.768" v="32" actId="20577"/>
          <ac:spMkLst>
            <pc:docMk/>
            <pc:sldMk cId="2012842014" sldId="257"/>
            <ac:spMk id="2" creationId="{148C49E2-C64D-41DB-BAF0-41C235D577D3}"/>
          </ac:spMkLst>
        </pc:spChg>
        <pc:spChg chg="mod">
          <ac:chgData name="Daan" userId="c6678a6d-ced6-409a-a37a-c23548cfd827" providerId="ADAL" clId="{A2A5B8F1-429B-4372-A387-8391405CC8DD}" dt="2021-03-04T08:42:59.485" v="367" actId="20577"/>
          <ac:spMkLst>
            <pc:docMk/>
            <pc:sldMk cId="2012842014" sldId="257"/>
            <ac:spMk id="3" creationId="{D1175E79-BE30-4F3D-B8CC-ED79026E0820}"/>
          </ac:spMkLst>
        </pc:spChg>
      </pc:sldChg>
      <pc:sldChg chg="addSp modSp new mod">
        <pc:chgData name="Daan" userId="c6678a6d-ced6-409a-a37a-c23548cfd827" providerId="ADAL" clId="{A2A5B8F1-429B-4372-A387-8391405CC8DD}" dt="2021-03-04T08:49:37.923" v="425" actId="1076"/>
        <pc:sldMkLst>
          <pc:docMk/>
          <pc:sldMk cId="4142170580" sldId="259"/>
        </pc:sldMkLst>
        <pc:spChg chg="mod">
          <ac:chgData name="Daan" userId="c6678a6d-ced6-409a-a37a-c23548cfd827" providerId="ADAL" clId="{A2A5B8F1-429B-4372-A387-8391405CC8DD}" dt="2021-03-04T08:44:22.508" v="373" actId="20577"/>
          <ac:spMkLst>
            <pc:docMk/>
            <pc:sldMk cId="4142170580" sldId="259"/>
            <ac:spMk id="2" creationId="{E5C4F5DC-7797-4B16-8306-3B93301C6F29}"/>
          </ac:spMkLst>
        </pc:spChg>
        <pc:spChg chg="mod">
          <ac:chgData name="Daan" userId="c6678a6d-ced6-409a-a37a-c23548cfd827" providerId="ADAL" clId="{A2A5B8F1-429B-4372-A387-8391405CC8DD}" dt="2021-03-04T08:44:34.207" v="419" actId="20577"/>
          <ac:spMkLst>
            <pc:docMk/>
            <pc:sldMk cId="4142170580" sldId="259"/>
            <ac:spMk id="3" creationId="{E00A44D9-3802-4E79-A3D6-BA1F6BF66025}"/>
          </ac:spMkLst>
        </pc:spChg>
        <pc:picChg chg="add mod">
          <ac:chgData name="Daan" userId="c6678a6d-ced6-409a-a37a-c23548cfd827" providerId="ADAL" clId="{A2A5B8F1-429B-4372-A387-8391405CC8DD}" dt="2021-03-04T08:49:37.923" v="425" actId="1076"/>
          <ac:picMkLst>
            <pc:docMk/>
            <pc:sldMk cId="4142170580" sldId="259"/>
            <ac:picMk id="5" creationId="{049D56F0-6E73-4B44-90EB-8DA907A1BB45}"/>
          </ac:picMkLst>
        </pc:picChg>
      </pc:sldChg>
      <pc:sldMasterChg chg="setBg">
        <pc:chgData name="Daan" userId="c6678a6d-ced6-409a-a37a-c23548cfd827" providerId="ADAL" clId="{A2A5B8F1-429B-4372-A387-8391405CC8DD}" dt="2021-03-04T08:38:58.159" v="25"/>
        <pc:sldMasterMkLst>
          <pc:docMk/>
          <pc:sldMasterMk cId="3844462021" sldId="2147483856"/>
        </pc:sldMasterMkLst>
      </pc:sldMasterChg>
    </pc:docChg>
  </pc:docChgLst>
  <pc:docChgLst>
    <pc:chgData name="Braam,Sharony E.I." userId="S::429562@student.fontys.nl::5dbdd705-143d-41a4-9d21-d5852cda5922" providerId="AD" clId="Web-{5E640D0A-E05C-4460-AB9A-794A9763F879}"/>
    <pc:docChg chg="addSld modSld addMainMaster delMainMaster">
      <pc:chgData name="Braam,Sharony E.I." userId="S::429562@student.fontys.nl::5dbdd705-143d-41a4-9d21-d5852cda5922" providerId="AD" clId="Web-{5E640D0A-E05C-4460-AB9A-794A9763F879}" dt="2021-03-04T08:46:10.376" v="117" actId="20577"/>
      <pc:docMkLst>
        <pc:docMk/>
      </pc:docMkLst>
      <pc:sldChg chg="addSp delSp modSp mod setBg modClrScheme setClrOvrMap chgLayout">
        <pc:chgData name="Braam,Sharony E.I." userId="S::429562@student.fontys.nl::5dbdd705-143d-41a4-9d21-d5852cda5922" providerId="AD" clId="Web-{5E640D0A-E05C-4460-AB9A-794A9763F879}" dt="2021-03-04T08:38:17.697" v="36" actId="14100"/>
        <pc:sldMkLst>
          <pc:docMk/>
          <pc:sldMk cId="109857222" sldId="256"/>
        </pc:sldMkLst>
        <pc:spChg chg="mod ord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raam,Sharony E.I." userId="S::429562@student.fontys.nl::5dbdd705-143d-41a4-9d21-d5852cda5922" providerId="AD" clId="Web-{5E640D0A-E05C-4460-AB9A-794A9763F879}" dt="2021-03-04T08:38:17.697" v="36" actId="1410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37.633" v="4"/>
          <ac:spMkLst>
            <pc:docMk/>
            <pc:sldMk cId="109857222" sldId="256"/>
            <ac:spMk id="5" creationId="{8930EBA3-4D2E-42E8-B828-834555328D85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37.633" v="4"/>
          <ac:spMkLst>
            <pc:docMk/>
            <pc:sldMk cId="109857222" sldId="256"/>
            <ac:spMk id="6" creationId="{E58B2195-5055-402F-A3E7-53FF0E4980C3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55.664" v="6"/>
          <ac:spMkLst>
            <pc:docMk/>
            <pc:sldMk cId="109857222" sldId="256"/>
            <ac:spMk id="8" creationId="{C17278C5-34E8-4293-BE47-73B18483AF7B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08.445" v="2"/>
          <ac:spMkLst>
            <pc:docMk/>
            <pc:sldMk cId="109857222" sldId="256"/>
            <ac:spMk id="9" creationId="{657F69E0-C4B0-4BEC-A689-4F8D877F05D4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55.664" v="6"/>
          <ac:spMkLst>
            <pc:docMk/>
            <pc:sldMk cId="109857222" sldId="256"/>
            <ac:spMk id="10" creationId="{9A3F5928-D955-456A-97B5-AA390B8CE9D5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08.445" v="2"/>
          <ac:spMkLst>
            <pc:docMk/>
            <pc:sldMk cId="109857222" sldId="256"/>
            <ac:spMk id="11" creationId="{9F6380B4-6A1C-481E-8408-B4E6C75B9B81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37.633" v="4"/>
          <ac:spMkLst>
            <pc:docMk/>
            <pc:sldMk cId="109857222" sldId="256"/>
            <ac:spMk id="13" creationId="{528AA953-F4F9-4DC5-97C7-491F4AF937DC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55.664" v="6"/>
          <ac:spMkLst>
            <pc:docMk/>
            <pc:sldMk cId="109857222" sldId="256"/>
            <ac:spMk id="15" creationId="{C5CB530E-515E-412C-9DF1-5F8FFBD6F383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16" creationId="{0AF4F2BA-3C03-4E2C-8ABC-0949B61B3C5E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55.664" v="6"/>
          <ac:spMkLst>
            <pc:docMk/>
            <pc:sldMk cId="109857222" sldId="256"/>
            <ac:spMk id="17" creationId="{712D4376-A578-4FF1-94FC-245E7A6A489F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55.664" v="6"/>
          <ac:spMkLst>
            <pc:docMk/>
            <pc:sldMk cId="109857222" sldId="256"/>
            <ac:spMk id="19" creationId="{AEA7509D-F04F-40CB-A0B3-EEF16499CC9F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21" creationId="{B40A8CA7-7D5A-43B0-A1A0-B558ECA9EED1}"/>
          </ac:spMkLst>
        </pc:spChg>
        <pc:spChg chg="add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26" creationId="{8A95209C-5275-4E15-8EA7-7F42980ABF2D}"/>
          </ac:spMkLst>
        </pc:spChg>
        <pc:spChg chg="add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28" creationId="{4F2ED431-E304-4FF0-9F4E-032783C9D612}"/>
          </ac:spMkLst>
        </pc:spChg>
        <pc:spChg chg="add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30" creationId="{4E87FCFB-2CCE-460D-B3DD-557C8BD1B94A}"/>
          </ac:spMkLst>
        </pc:spChg>
        <pc:picChg chg="add del">
          <ac:chgData name="Braam,Sharony E.I." userId="S::429562@student.fontys.nl::5dbdd705-143d-41a4-9d21-d5852cda5922" providerId="AD" clId="Web-{5E640D0A-E05C-4460-AB9A-794A9763F879}" dt="2021-03-04T08:35:08.445" v="2"/>
          <ac:picMkLst>
            <pc:docMk/>
            <pc:sldMk cId="109857222" sldId="256"/>
            <ac:picMk id="4" creationId="{2D60AD1D-590B-4918-97F5-283FAEB127BD}"/>
          </ac:picMkLst>
        </pc:picChg>
        <pc:picChg chg="add del">
          <ac:chgData name="Braam,Sharony E.I." userId="S::429562@student.fontys.nl::5dbdd705-143d-41a4-9d21-d5852cda5922" providerId="AD" clId="Web-{5E640D0A-E05C-4460-AB9A-794A9763F879}" dt="2021-03-04T08:35:37.633" v="4"/>
          <ac:picMkLst>
            <pc:docMk/>
            <pc:sldMk cId="109857222" sldId="256"/>
            <ac:picMk id="7" creationId="{ABA5575B-7CCF-4E8F-B221-E06317EBE6F3}"/>
          </ac:picMkLst>
        </pc:picChg>
        <pc:picChg chg="add del">
          <ac:chgData name="Braam,Sharony E.I." userId="S::429562@student.fontys.nl::5dbdd705-143d-41a4-9d21-d5852cda5922" providerId="AD" clId="Web-{5E640D0A-E05C-4460-AB9A-794A9763F879}" dt="2021-03-04T08:35:55.664" v="6"/>
          <ac:picMkLst>
            <pc:docMk/>
            <pc:sldMk cId="109857222" sldId="256"/>
            <ac:picMk id="12" creationId="{1C8C10C0-857D-4873-9306-282A7175321B}"/>
          </ac:picMkLst>
        </pc:picChg>
        <pc:picChg chg="add mod">
          <ac:chgData name="Braam,Sharony E.I." userId="S::429562@student.fontys.nl::5dbdd705-143d-41a4-9d21-d5852cda5922" providerId="AD" clId="Web-{5E640D0A-E05C-4460-AB9A-794A9763F879}" dt="2021-03-04T08:36:47.884" v="8"/>
          <ac:picMkLst>
            <pc:docMk/>
            <pc:sldMk cId="109857222" sldId="256"/>
            <ac:picMk id="18" creationId="{B29C2CBB-FDB0-4F4A-B4DF-0C022E983B8E}"/>
          </ac:picMkLst>
        </pc:picChg>
        <pc:cxnChg chg="add del">
          <ac:chgData name="Braam,Sharony E.I." userId="S::429562@student.fontys.nl::5dbdd705-143d-41a4-9d21-d5852cda5922" providerId="AD" clId="Web-{5E640D0A-E05C-4460-AB9A-794A9763F879}" dt="2021-03-04T08:35:55.664" v="6"/>
          <ac:cxnSpMkLst>
            <pc:docMk/>
            <pc:sldMk cId="109857222" sldId="256"/>
            <ac:cxnSpMk id="14" creationId="{56020367-4FD5-4596-8E10-C5F095CD8DBF}"/>
          </ac:cxnSpMkLst>
        </pc:cxnChg>
        <pc:cxnChg chg="add del">
          <ac:chgData name="Braam,Sharony E.I." userId="S::429562@student.fontys.nl::5dbdd705-143d-41a4-9d21-d5852cda5922" providerId="AD" clId="Web-{5E640D0A-E05C-4460-AB9A-794A9763F879}" dt="2021-03-04T08:36:47.884" v="8"/>
          <ac:cxnSpMkLst>
            <pc:docMk/>
            <pc:sldMk cId="109857222" sldId="256"/>
            <ac:cxnSpMk id="20" creationId="{A07787ED-5EDC-4C54-AD87-55B60D0FE397}"/>
          </ac:cxnSpMkLst>
        </pc:cxnChg>
      </pc:sldChg>
      <pc:sldChg chg="new">
        <pc:chgData name="Braam,Sharony E.I." userId="S::429562@student.fontys.nl::5dbdd705-143d-41a4-9d21-d5852cda5922" providerId="AD" clId="Web-{5E640D0A-E05C-4460-AB9A-794A9763F879}" dt="2021-03-04T08:38:36.276" v="37"/>
        <pc:sldMkLst>
          <pc:docMk/>
          <pc:sldMk cId="2012842014" sldId="257"/>
        </pc:sldMkLst>
      </pc:sldChg>
      <pc:sldChg chg="addSp delSp modSp new">
        <pc:chgData name="Braam,Sharony E.I." userId="S::429562@student.fontys.nl::5dbdd705-143d-41a4-9d21-d5852cda5922" providerId="AD" clId="Web-{5E640D0A-E05C-4460-AB9A-794A9763F879}" dt="2021-03-04T08:44:19.421" v="95" actId="20577"/>
        <pc:sldMkLst>
          <pc:docMk/>
          <pc:sldMk cId="1892285293" sldId="258"/>
        </pc:sldMkLst>
        <pc:spChg chg="mod">
          <ac:chgData name="Braam,Sharony E.I." userId="S::429562@student.fontys.nl::5dbdd705-143d-41a4-9d21-d5852cda5922" providerId="AD" clId="Web-{5E640D0A-E05C-4460-AB9A-794A9763F879}" dt="2021-03-04T08:44:19.421" v="95" actId="20577"/>
          <ac:spMkLst>
            <pc:docMk/>
            <pc:sldMk cId="1892285293" sldId="258"/>
            <ac:spMk id="2" creationId="{1D665263-A6D3-4E7E-A973-5120FE8EA39D}"/>
          </ac:spMkLst>
        </pc:spChg>
        <pc:spChg chg="del">
          <ac:chgData name="Braam,Sharony E.I." userId="S::429562@student.fontys.nl::5dbdd705-143d-41a4-9d21-d5852cda5922" providerId="AD" clId="Web-{5E640D0A-E05C-4460-AB9A-794A9763F879}" dt="2021-03-04T08:42:21.388" v="46"/>
          <ac:spMkLst>
            <pc:docMk/>
            <pc:sldMk cId="1892285293" sldId="258"/>
            <ac:spMk id="3" creationId="{2192A3E5-93D9-4BEE-B63B-57ED8DE53AC9}"/>
          </ac:spMkLst>
        </pc:spChg>
        <pc:picChg chg="add mod ord">
          <ac:chgData name="Braam,Sharony E.I." userId="S::429562@student.fontys.nl::5dbdd705-143d-41a4-9d21-d5852cda5922" providerId="AD" clId="Web-{5E640D0A-E05C-4460-AB9A-794A9763F879}" dt="2021-03-04T08:43:33.155" v="65" actId="1076"/>
          <ac:picMkLst>
            <pc:docMk/>
            <pc:sldMk cId="1892285293" sldId="258"/>
            <ac:picMk id="4" creationId="{D8213F18-ACE1-480C-838D-F1477C2A50A4}"/>
          </ac:picMkLst>
        </pc:picChg>
        <pc:picChg chg="add del mod">
          <ac:chgData name="Braam,Sharony E.I." userId="S::429562@student.fontys.nl::5dbdd705-143d-41a4-9d21-d5852cda5922" providerId="AD" clId="Web-{5E640D0A-E05C-4460-AB9A-794A9763F879}" dt="2021-03-04T08:43:13.217" v="55"/>
          <ac:picMkLst>
            <pc:docMk/>
            <pc:sldMk cId="1892285293" sldId="258"/>
            <ac:picMk id="5" creationId="{5B5AD5F9-4139-4CBF-9D22-9FD98030EB40}"/>
          </ac:picMkLst>
        </pc:picChg>
      </pc:sldChg>
      <pc:sldChg chg="addSp delSp modSp new">
        <pc:chgData name="Braam,Sharony E.I." userId="S::429562@student.fontys.nl::5dbdd705-143d-41a4-9d21-d5852cda5922" providerId="AD" clId="Web-{5E640D0A-E05C-4460-AB9A-794A9763F879}" dt="2021-03-04T08:44:29.390" v="106" actId="20577"/>
        <pc:sldMkLst>
          <pc:docMk/>
          <pc:sldMk cId="2664235766" sldId="260"/>
        </pc:sldMkLst>
        <pc:spChg chg="mod">
          <ac:chgData name="Braam,Sharony E.I." userId="S::429562@student.fontys.nl::5dbdd705-143d-41a4-9d21-d5852cda5922" providerId="AD" clId="Web-{5E640D0A-E05C-4460-AB9A-794A9763F879}" dt="2021-03-04T08:44:29.390" v="106" actId="20577"/>
          <ac:spMkLst>
            <pc:docMk/>
            <pc:sldMk cId="2664235766" sldId="260"/>
            <ac:spMk id="2" creationId="{9B73354E-7728-4E4F-9BD2-77D8A1476955}"/>
          </ac:spMkLst>
        </pc:spChg>
        <pc:spChg chg="del">
          <ac:chgData name="Braam,Sharony E.I." userId="S::429562@student.fontys.nl::5dbdd705-143d-41a4-9d21-d5852cda5922" providerId="AD" clId="Web-{5E640D0A-E05C-4460-AB9A-794A9763F879}" dt="2021-03-04T08:43:18.623" v="57"/>
          <ac:spMkLst>
            <pc:docMk/>
            <pc:sldMk cId="2664235766" sldId="260"/>
            <ac:spMk id="3" creationId="{491A7BE4-3B23-48D7-B184-4B75BF755D28}"/>
          </ac:spMkLst>
        </pc:spChg>
        <pc:spChg chg="add del mod">
          <ac:chgData name="Braam,Sharony E.I." userId="S::429562@student.fontys.nl::5dbdd705-143d-41a4-9d21-d5852cda5922" providerId="AD" clId="Web-{5E640D0A-E05C-4460-AB9A-794A9763F879}" dt="2021-03-04T08:43:42.093" v="67"/>
          <ac:spMkLst>
            <pc:docMk/>
            <pc:sldMk cId="2664235766" sldId="260"/>
            <ac:spMk id="6" creationId="{1D2C4331-B2B5-4B85-94B8-616CAAD255A7}"/>
          </ac:spMkLst>
        </pc:spChg>
        <pc:picChg chg="add del mod ord">
          <ac:chgData name="Braam,Sharony E.I." userId="S::429562@student.fontys.nl::5dbdd705-143d-41a4-9d21-d5852cda5922" providerId="AD" clId="Web-{5E640D0A-E05C-4460-AB9A-794A9763F879}" dt="2021-03-04T08:43:36.530" v="66"/>
          <ac:picMkLst>
            <pc:docMk/>
            <pc:sldMk cId="2664235766" sldId="260"/>
            <ac:picMk id="4" creationId="{6E36E5CC-273A-4A7F-87AD-A1CDEAD8CC6C}"/>
          </ac:picMkLst>
        </pc:picChg>
        <pc:picChg chg="add mod ord">
          <ac:chgData name="Braam,Sharony E.I." userId="S::429562@student.fontys.nl::5dbdd705-143d-41a4-9d21-d5852cda5922" providerId="AD" clId="Web-{5E640D0A-E05C-4460-AB9A-794A9763F879}" dt="2021-03-04T08:43:53.265" v="71" actId="1076"/>
          <ac:picMkLst>
            <pc:docMk/>
            <pc:sldMk cId="2664235766" sldId="260"/>
            <ac:picMk id="7" creationId="{E0C8AE43-7FEB-4E99-AEE2-148E11C8B6F8}"/>
          </ac:picMkLst>
        </pc:picChg>
      </pc:sldChg>
      <pc:sldChg chg="modSp new">
        <pc:chgData name="Braam,Sharony E.I." userId="S::429562@student.fontys.nl::5dbdd705-143d-41a4-9d21-d5852cda5922" providerId="AD" clId="Web-{5E640D0A-E05C-4460-AB9A-794A9763F879}" dt="2021-03-04T08:46:10.376" v="117" actId="20577"/>
        <pc:sldMkLst>
          <pc:docMk/>
          <pc:sldMk cId="373820484" sldId="261"/>
        </pc:sldMkLst>
        <pc:spChg chg="mod">
          <ac:chgData name="Braam,Sharony E.I." userId="S::429562@student.fontys.nl::5dbdd705-143d-41a4-9d21-d5852cda5922" providerId="AD" clId="Web-{5E640D0A-E05C-4460-AB9A-794A9763F879}" dt="2021-03-04T08:44:37.843" v="113" actId="20577"/>
          <ac:spMkLst>
            <pc:docMk/>
            <pc:sldMk cId="373820484" sldId="261"/>
            <ac:spMk id="2" creationId="{F98C6617-C80E-4D20-A685-EE97C440A32E}"/>
          </ac:spMkLst>
        </pc:spChg>
        <pc:spChg chg="mod">
          <ac:chgData name="Braam,Sharony E.I." userId="S::429562@student.fontys.nl::5dbdd705-143d-41a4-9d21-d5852cda5922" providerId="AD" clId="Web-{5E640D0A-E05C-4460-AB9A-794A9763F879}" dt="2021-03-04T08:46:10.376" v="117" actId="20577"/>
          <ac:spMkLst>
            <pc:docMk/>
            <pc:sldMk cId="373820484" sldId="261"/>
            <ac:spMk id="3" creationId="{A011B9AD-E3CE-4811-9604-0FAAE205C733}"/>
          </ac:spMkLst>
        </pc:spChg>
      </pc:sldChg>
      <pc:sldMasterChg chg="del delSldLayout">
        <pc:chgData name="Braam,Sharony E.I." userId="S::429562@student.fontys.nl::5dbdd705-143d-41a4-9d21-d5852cda5922" providerId="AD" clId="Web-{5E640D0A-E05C-4460-AB9A-794A9763F879}" dt="2021-03-04T08:34:37.476" v="0"/>
        <pc:sldMasterMkLst>
          <pc:docMk/>
          <pc:sldMasterMk cId="2923961244" sldId="2147483672"/>
        </pc:sldMasterMkLst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3067622241" sldId="2147483673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3141981905" sldId="2147483674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526839191" sldId="2147483675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2691961613" sldId="2147483676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2753700161" sldId="2147483677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232857077" sldId="2147483678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2225668254" sldId="2147483679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621625819" sldId="2147483680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182278303" sldId="2147483681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030855042" sldId="2147483682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3315988108" sldId="2147483683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701783426" sldId="2147483684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395961649" sldId="2147483685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2557284856" sldId="2147483686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584859665" sldId="2147483687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2899853026" sldId="2147483688"/>
          </pc:sldLayoutMkLst>
        </pc:sldLayoutChg>
      </pc:sldMasterChg>
      <pc:sldMasterChg chg="add del addSldLayout delSldLayout modSldLayout">
        <pc:chgData name="Braam,Sharony E.I." userId="S::429562@student.fontys.nl::5dbdd705-143d-41a4-9d21-d5852cda5922" providerId="AD" clId="Web-{5E640D0A-E05C-4460-AB9A-794A9763F879}" dt="2021-03-04T08:35:55.727" v="7"/>
        <pc:sldMasterMkLst>
          <pc:docMk/>
          <pc:sldMasterMk cId="1602541202" sldId="2147483689"/>
        </pc:sldMasterMkLst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712858993" sldId="2147483690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4089966026" sldId="2147483691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4181425626" sldId="2147483692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3377976103" sldId="2147483693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981173457" sldId="2147483694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34534039" sldId="2147483695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752318896" sldId="2147483696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974360383" sldId="2147483697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3599952086" sldId="2147483698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601599237" sldId="2147483699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90960052" sldId="2147483700"/>
          </pc:sldLayoutMkLst>
        </pc:sldLayoutChg>
      </pc:sldMasterChg>
      <pc:sldMasterChg chg="add del replId addSldLayout delSldLayout">
        <pc:chgData name="Braam,Sharony E.I." userId="S::429562@student.fontys.nl::5dbdd705-143d-41a4-9d21-d5852cda5922" providerId="AD" clId="Web-{5E640D0A-E05C-4460-AB9A-794A9763F879}" dt="2021-03-04T08:35:08.445" v="2"/>
        <pc:sldMasterMkLst>
          <pc:docMk/>
          <pc:sldMasterMk cId="2660520050" sldId="2147483701"/>
        </pc:sldMasterMkLst>
        <pc:sldLayoutChg chg="add del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1281353381" sldId="2147483702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3830440632" sldId="2147483703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789843851" sldId="2147483704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44551831" sldId="2147483705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198048018" sldId="2147483706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3426685429" sldId="2147483707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4003739274" sldId="2147483708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680444542" sldId="2147483709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3873388633" sldId="2147483710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2400988982" sldId="2147483711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394478094" sldId="2147483712"/>
          </pc:sldLayoutMkLst>
        </pc:sldLayoutChg>
      </pc:sldMasterChg>
      <pc:sldMasterChg chg="add del addSldLayout delSldLayout">
        <pc:chgData name="Braam,Sharony E.I." userId="S::429562@student.fontys.nl::5dbdd705-143d-41a4-9d21-d5852cda5922" providerId="AD" clId="Web-{5E640D0A-E05C-4460-AB9A-794A9763F879}" dt="2021-03-04T08:36:47.884" v="8"/>
        <pc:sldMasterMkLst>
          <pc:docMk/>
          <pc:sldMasterMk cId="2703503388" sldId="2147483766"/>
        </pc:sldMasterMkLst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3550642178" sldId="2147483755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4076242946" sldId="2147483756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1472807485" sldId="2147483757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3334191158" sldId="2147483758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820800535" sldId="2147483759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1477949113" sldId="2147483760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1833460066" sldId="2147483761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1724780549" sldId="2147483762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3711227592" sldId="2147483763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296374058" sldId="2147483764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582309445" sldId="2147483765"/>
          </pc:sldLayoutMkLst>
        </pc:sldLayoutChg>
      </pc:sldMasterChg>
      <pc:sldMasterChg chg="add del addSldLayout delSldLayout">
        <pc:chgData name="Braam,Sharony E.I." userId="S::429562@student.fontys.nl::5dbdd705-143d-41a4-9d21-d5852cda5922" providerId="AD" clId="Web-{5E640D0A-E05C-4460-AB9A-794A9763F879}" dt="2021-03-04T08:35:55.664" v="6"/>
        <pc:sldMasterMkLst>
          <pc:docMk/>
          <pc:sldMasterMk cId="3408952394" sldId="2147483779"/>
        </pc:sldMasterMkLst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32633181" sldId="2147483768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2562330320" sldId="2147483769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210369575" sldId="2147483770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1994270793" sldId="2147483771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2714074211" sldId="2147483772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1020999097" sldId="2147483773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3421367162" sldId="2147483774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3439302761" sldId="2147483775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2797689048" sldId="2147483776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2150988096" sldId="2147483777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1467414443" sldId="2147483778"/>
          </pc:sldLayoutMkLst>
        </pc:sldLayoutChg>
      </pc:sldMasterChg>
      <pc:sldMasterChg chg="add del addSldLayout delSldLayout">
        <pc:chgData name="Braam,Sharony E.I." userId="S::429562@student.fontys.nl::5dbdd705-143d-41a4-9d21-d5852cda5922" providerId="AD" clId="Web-{5E640D0A-E05C-4460-AB9A-794A9763F879}" dt="2021-03-04T08:35:37.633" v="4"/>
        <pc:sldMasterMkLst>
          <pc:docMk/>
          <pc:sldMasterMk cId="4052706905" sldId="2147483779"/>
        </pc:sldMasterMkLst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2413750078" sldId="2147483768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3570864508" sldId="2147483769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4101141616" sldId="2147483770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1768437315" sldId="2147483771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755778169" sldId="2147483772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698189180" sldId="2147483773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2186816716" sldId="2147483774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2262871669" sldId="2147483775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934805990" sldId="2147483776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4009528712" sldId="2147483777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3771539342" sldId="2147483778"/>
          </pc:sldLayoutMkLst>
        </pc:sldLayoutChg>
      </pc:sldMasterChg>
      <pc:sldMasterChg chg="add addSldLayout">
        <pc:chgData name="Braam,Sharony E.I." userId="S::429562@student.fontys.nl::5dbdd705-143d-41a4-9d21-d5852cda5922" providerId="AD" clId="Web-{5E640D0A-E05C-4460-AB9A-794A9763F879}" dt="2021-03-04T08:36:47.884" v="8"/>
        <pc:sldMasterMkLst>
          <pc:docMk/>
          <pc:sldMasterMk cId="2695029284" sldId="2147483855"/>
        </pc:sldMasterMkLst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2805935625" sldId="2147483844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3133525852" sldId="2147483845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2355409722" sldId="2147483846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3142136682" sldId="2147483847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883648425" sldId="2147483848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3401762616" sldId="2147483849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250382670" sldId="2147483850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3898320706" sldId="2147483851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292317801" sldId="2147483852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370102669" sldId="2147483853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29859016" sldId="214748385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3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2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2128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93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6528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52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17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9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5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9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5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5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8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62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2QMlBwpsGuuExsP5ZwAwrG/Roadmapp?node-id=0%3A3&amp;scaling=scale-dow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2674991"/>
          </a:xfrm>
        </p:spPr>
        <p:txBody>
          <a:bodyPr>
            <a:normAutofit/>
          </a:bodyPr>
          <a:lstStyle/>
          <a:p>
            <a:pPr algn="ctr"/>
            <a:r>
              <a:rPr lang="en-US" err="1"/>
              <a:t>Roadmapp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767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/>
              <a:t>Team: </a:t>
            </a:r>
            <a:r>
              <a:rPr lang="en-US" sz="3200" err="1"/>
              <a:t>Sharony</a:t>
            </a:r>
            <a:r>
              <a:rPr lang="en-US" sz="3200"/>
              <a:t> Braam &amp; Daan </a:t>
            </a:r>
            <a:r>
              <a:rPr lang="en-US" sz="3200" err="1"/>
              <a:t>Brocatus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F5DC-7797-4B16-8306-3B93301C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A44D9-3802-4E79-A3D6-BA1F6BF66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Business owner Simon</a:t>
            </a:r>
          </a:p>
          <a:p>
            <a:r>
              <a:rPr lang="en-US"/>
              <a:t>Business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D56F0-6E73-4B44-90EB-8DA907A1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043" y="986382"/>
            <a:ext cx="6915623" cy="488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7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49E2-C64D-41DB-BAF0-41C235D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75E79-BE30-4F3D-B8CC-ED79026E0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Roadmap: a set of tutorials/educational resources in order to acquire more knowledge about a skillset.</a:t>
            </a:r>
          </a:p>
          <a:p>
            <a:r>
              <a:rPr lang="en-US"/>
              <a:t>Unique roadmap</a:t>
            </a:r>
          </a:p>
          <a:p>
            <a:r>
              <a:rPr lang="en-US"/>
              <a:t>Track your progress</a:t>
            </a:r>
          </a:p>
          <a:p>
            <a:r>
              <a:rPr lang="en-US"/>
              <a:t>Earn achievements based on completion</a:t>
            </a:r>
          </a:p>
          <a:p>
            <a:r>
              <a:rPr lang="en-US"/>
              <a:t>Export roadmap to Google Calendar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4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65263-A6D3-4E7E-A973-5120FE8E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 Fidelity Prototype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8213F18-ACE1-480C-838D-F1477C2A5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487" y="1620761"/>
            <a:ext cx="10765437" cy="4452428"/>
          </a:xfrm>
        </p:spPr>
      </p:pic>
    </p:spTree>
    <p:extLst>
      <p:ext uri="{BB962C8B-B14F-4D97-AF65-F5344CB8AC3E}">
        <p14:creationId xmlns:p14="http://schemas.microsoft.com/office/powerpoint/2010/main" val="189228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354E-7728-4E4F-9BD2-77D8A147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 Fidelty Prototype V2</a:t>
            </a: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C8AE43-7FEB-4E99-AEE2-148E11C8B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59839"/>
            <a:ext cx="10364898" cy="4286351"/>
          </a:xfrm>
        </p:spPr>
      </p:pic>
    </p:spTree>
    <p:extLst>
      <p:ext uri="{BB962C8B-B14F-4D97-AF65-F5344CB8AC3E}">
        <p14:creationId xmlns:p14="http://schemas.microsoft.com/office/powerpoint/2010/main" val="266423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6617-C80E-4D20-A685-EE97C440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Medium Fidelity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B9AD-E3CE-4811-9604-0FAAE205C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https://www.figma.com/proto/2QMlBwpsGuuExsP5ZwAwrG/Roadmapp?node-id=0%3A3&amp;scaling=scale-down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04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C8765ECEEB5340A08E7CA6C3466341" ma:contentTypeVersion="4" ma:contentTypeDescription="Een nieuw document maken." ma:contentTypeScope="" ma:versionID="27607c549631a65d14278ba0a44d2b3f">
  <xsd:schema xmlns:xsd="http://www.w3.org/2001/XMLSchema" xmlns:xs="http://www.w3.org/2001/XMLSchema" xmlns:p="http://schemas.microsoft.com/office/2006/metadata/properties" xmlns:ns2="75bb40df-d3dd-4692-a6b8-79959fa6b6ec" targetNamespace="http://schemas.microsoft.com/office/2006/metadata/properties" ma:root="true" ma:fieldsID="ce9b3f986902cb987f317ebdb513ef7d" ns2:_="">
    <xsd:import namespace="75bb40df-d3dd-4692-a6b8-79959fa6b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bb40df-d3dd-4692-a6b8-79959fa6b6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F7191F-C783-4515-A101-0DA35E500726}">
  <ds:schemaRefs>
    <ds:schemaRef ds:uri="75bb40df-d3dd-4692-a6b8-79959fa6b6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C0ADF79-1DF3-4926-B899-F7E31BE05FA7}">
  <ds:schemaRefs>
    <ds:schemaRef ds:uri="75bb40df-d3dd-4692-a6b8-79959fa6b6e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F86F7B4-74AE-4FD9-B163-C4612EC06E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Roadmapp</vt:lpstr>
      <vt:lpstr>Case</vt:lpstr>
      <vt:lpstr>Concept</vt:lpstr>
      <vt:lpstr>Low Fidelity Prototype</vt:lpstr>
      <vt:lpstr>Low Fidelty Prototype V2</vt:lpstr>
      <vt:lpstr>Medium Fidelity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2021-03-04T08:32:08Z</dcterms:created>
  <dcterms:modified xsi:type="dcterms:W3CDTF">2021-03-04T08:49:39Z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0x010100C2C8765ECEEB5340A08E7CA6C3466341</vt:lpwstr>
  </property>
</Properties>
</file>