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4"/>
  </p:sldMasterIdLst>
  <p:sldIdLst>
    <p:sldId id="256" r:id="rId5"/>
    <p:sldId id="259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am,Sharony E.I." userId="S::429562@student.fontys.nl::5dbdd705-143d-41a4-9d21-d5852cda5922" providerId="AD" clId="Web-{5E640D0A-E05C-4460-AB9A-794A9763F879}"/>
    <pc:docChg chg="addSld modSld addMainMaster delMainMaster">
      <pc:chgData name="Braam,Sharony E.I." userId="S::429562@student.fontys.nl::5dbdd705-143d-41a4-9d21-d5852cda5922" providerId="AD" clId="Web-{5E640D0A-E05C-4460-AB9A-794A9763F879}" dt="2021-03-04T08:46:10.376" v="117" actId="20577"/>
      <pc:docMkLst>
        <pc:docMk/>
      </pc:docMkLst>
      <pc:sldChg chg="addSp delSp modSp mod setBg modClrScheme setClrOvrMap chgLayout">
        <pc:chgData name="Braam,Sharony E.I." userId="S::429562@student.fontys.nl::5dbdd705-143d-41a4-9d21-d5852cda5922" providerId="AD" clId="Web-{5E640D0A-E05C-4460-AB9A-794A9763F879}" dt="2021-03-04T08:38:17.697" v="36" actId="14100"/>
        <pc:sldMkLst>
          <pc:docMk/>
          <pc:sldMk cId="109857222" sldId="256"/>
        </pc:sldMkLst>
        <pc:spChg chg="mod ord">
          <ac:chgData name="Braam,Sharony E.I." userId="S::429562@student.fontys.nl::5dbdd705-143d-41a4-9d21-d5852cda5922" providerId="AD" clId="Web-{5E640D0A-E05C-4460-AB9A-794A9763F879}" dt="2021-03-04T08:36:47.884" v="8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Braam,Sharony E.I." userId="S::429562@student.fontys.nl::5dbdd705-143d-41a4-9d21-d5852cda5922" providerId="AD" clId="Web-{5E640D0A-E05C-4460-AB9A-794A9763F879}" dt="2021-03-04T08:38:17.697" v="36" actId="1410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Braam,Sharony E.I." userId="S::429562@student.fontys.nl::5dbdd705-143d-41a4-9d21-d5852cda5922" providerId="AD" clId="Web-{5E640D0A-E05C-4460-AB9A-794A9763F879}" dt="2021-03-04T08:35:37.633" v="4"/>
          <ac:spMkLst>
            <pc:docMk/>
            <pc:sldMk cId="109857222" sldId="256"/>
            <ac:spMk id="5" creationId="{8930EBA3-4D2E-42E8-B828-834555328D85}"/>
          </ac:spMkLst>
        </pc:spChg>
        <pc:spChg chg="add del">
          <ac:chgData name="Braam,Sharony E.I." userId="S::429562@student.fontys.nl::5dbdd705-143d-41a4-9d21-d5852cda5922" providerId="AD" clId="Web-{5E640D0A-E05C-4460-AB9A-794A9763F879}" dt="2021-03-04T08:35:37.633" v="4"/>
          <ac:spMkLst>
            <pc:docMk/>
            <pc:sldMk cId="109857222" sldId="256"/>
            <ac:spMk id="6" creationId="{E58B2195-5055-402F-A3E7-53FF0E4980C3}"/>
          </ac:spMkLst>
        </pc:spChg>
        <pc:spChg chg="add del">
          <ac:chgData name="Braam,Sharony E.I." userId="S::429562@student.fontys.nl::5dbdd705-143d-41a4-9d21-d5852cda5922" providerId="AD" clId="Web-{5E640D0A-E05C-4460-AB9A-794A9763F879}" dt="2021-03-04T08:35:55.664" v="6"/>
          <ac:spMkLst>
            <pc:docMk/>
            <pc:sldMk cId="109857222" sldId="256"/>
            <ac:spMk id="8" creationId="{C17278C5-34E8-4293-BE47-73B18483AF7B}"/>
          </ac:spMkLst>
        </pc:spChg>
        <pc:spChg chg="add del">
          <ac:chgData name="Braam,Sharony E.I." userId="S::429562@student.fontys.nl::5dbdd705-143d-41a4-9d21-d5852cda5922" providerId="AD" clId="Web-{5E640D0A-E05C-4460-AB9A-794A9763F879}" dt="2021-03-04T08:35:08.445" v="2"/>
          <ac:spMkLst>
            <pc:docMk/>
            <pc:sldMk cId="109857222" sldId="256"/>
            <ac:spMk id="9" creationId="{657F69E0-C4B0-4BEC-A689-4F8D877F05D4}"/>
          </ac:spMkLst>
        </pc:spChg>
        <pc:spChg chg="add del">
          <ac:chgData name="Braam,Sharony E.I." userId="S::429562@student.fontys.nl::5dbdd705-143d-41a4-9d21-d5852cda5922" providerId="AD" clId="Web-{5E640D0A-E05C-4460-AB9A-794A9763F879}" dt="2021-03-04T08:35:55.664" v="6"/>
          <ac:spMkLst>
            <pc:docMk/>
            <pc:sldMk cId="109857222" sldId="256"/>
            <ac:spMk id="10" creationId="{9A3F5928-D955-456A-97B5-AA390B8CE9D5}"/>
          </ac:spMkLst>
        </pc:spChg>
        <pc:spChg chg="add del">
          <ac:chgData name="Braam,Sharony E.I." userId="S::429562@student.fontys.nl::5dbdd705-143d-41a4-9d21-d5852cda5922" providerId="AD" clId="Web-{5E640D0A-E05C-4460-AB9A-794A9763F879}" dt="2021-03-04T08:35:08.445" v="2"/>
          <ac:spMkLst>
            <pc:docMk/>
            <pc:sldMk cId="109857222" sldId="256"/>
            <ac:spMk id="11" creationId="{9F6380B4-6A1C-481E-8408-B4E6C75B9B81}"/>
          </ac:spMkLst>
        </pc:spChg>
        <pc:spChg chg="add del">
          <ac:chgData name="Braam,Sharony E.I." userId="S::429562@student.fontys.nl::5dbdd705-143d-41a4-9d21-d5852cda5922" providerId="AD" clId="Web-{5E640D0A-E05C-4460-AB9A-794A9763F879}" dt="2021-03-04T08:35:37.633" v="4"/>
          <ac:spMkLst>
            <pc:docMk/>
            <pc:sldMk cId="109857222" sldId="256"/>
            <ac:spMk id="13" creationId="{528AA953-F4F9-4DC5-97C7-491F4AF937DC}"/>
          </ac:spMkLst>
        </pc:spChg>
        <pc:spChg chg="add del">
          <ac:chgData name="Braam,Sharony E.I." userId="S::429562@student.fontys.nl::5dbdd705-143d-41a4-9d21-d5852cda5922" providerId="AD" clId="Web-{5E640D0A-E05C-4460-AB9A-794A9763F879}" dt="2021-03-04T08:35:55.664" v="6"/>
          <ac:spMkLst>
            <pc:docMk/>
            <pc:sldMk cId="109857222" sldId="256"/>
            <ac:spMk id="15" creationId="{C5CB530E-515E-412C-9DF1-5F8FFBD6F383}"/>
          </ac:spMkLst>
        </pc:spChg>
        <pc:spChg chg="add del">
          <ac:chgData name="Braam,Sharony E.I." userId="S::429562@student.fontys.nl::5dbdd705-143d-41a4-9d21-d5852cda5922" providerId="AD" clId="Web-{5E640D0A-E05C-4460-AB9A-794A9763F879}" dt="2021-03-04T08:36:47.884" v="8"/>
          <ac:spMkLst>
            <pc:docMk/>
            <pc:sldMk cId="109857222" sldId="256"/>
            <ac:spMk id="16" creationId="{0AF4F2BA-3C03-4E2C-8ABC-0949B61B3C5E}"/>
          </ac:spMkLst>
        </pc:spChg>
        <pc:spChg chg="add del">
          <ac:chgData name="Braam,Sharony E.I." userId="S::429562@student.fontys.nl::5dbdd705-143d-41a4-9d21-d5852cda5922" providerId="AD" clId="Web-{5E640D0A-E05C-4460-AB9A-794A9763F879}" dt="2021-03-04T08:35:55.664" v="6"/>
          <ac:spMkLst>
            <pc:docMk/>
            <pc:sldMk cId="109857222" sldId="256"/>
            <ac:spMk id="17" creationId="{712D4376-A578-4FF1-94FC-245E7A6A489F}"/>
          </ac:spMkLst>
        </pc:spChg>
        <pc:spChg chg="add del">
          <ac:chgData name="Braam,Sharony E.I." userId="S::429562@student.fontys.nl::5dbdd705-143d-41a4-9d21-d5852cda5922" providerId="AD" clId="Web-{5E640D0A-E05C-4460-AB9A-794A9763F879}" dt="2021-03-04T08:35:55.664" v="6"/>
          <ac:spMkLst>
            <pc:docMk/>
            <pc:sldMk cId="109857222" sldId="256"/>
            <ac:spMk id="19" creationId="{AEA7509D-F04F-40CB-A0B3-EEF16499CC9F}"/>
          </ac:spMkLst>
        </pc:spChg>
        <pc:spChg chg="add del">
          <ac:chgData name="Braam,Sharony E.I." userId="S::429562@student.fontys.nl::5dbdd705-143d-41a4-9d21-d5852cda5922" providerId="AD" clId="Web-{5E640D0A-E05C-4460-AB9A-794A9763F879}" dt="2021-03-04T08:36:47.884" v="8"/>
          <ac:spMkLst>
            <pc:docMk/>
            <pc:sldMk cId="109857222" sldId="256"/>
            <ac:spMk id="21" creationId="{B40A8CA7-7D5A-43B0-A1A0-B558ECA9EED1}"/>
          </ac:spMkLst>
        </pc:spChg>
        <pc:spChg chg="add">
          <ac:chgData name="Braam,Sharony E.I." userId="S::429562@student.fontys.nl::5dbdd705-143d-41a4-9d21-d5852cda5922" providerId="AD" clId="Web-{5E640D0A-E05C-4460-AB9A-794A9763F879}" dt="2021-03-04T08:36:47.884" v="8"/>
          <ac:spMkLst>
            <pc:docMk/>
            <pc:sldMk cId="109857222" sldId="256"/>
            <ac:spMk id="26" creationId="{8A95209C-5275-4E15-8EA7-7F42980ABF2D}"/>
          </ac:spMkLst>
        </pc:spChg>
        <pc:spChg chg="add">
          <ac:chgData name="Braam,Sharony E.I." userId="S::429562@student.fontys.nl::5dbdd705-143d-41a4-9d21-d5852cda5922" providerId="AD" clId="Web-{5E640D0A-E05C-4460-AB9A-794A9763F879}" dt="2021-03-04T08:36:47.884" v="8"/>
          <ac:spMkLst>
            <pc:docMk/>
            <pc:sldMk cId="109857222" sldId="256"/>
            <ac:spMk id="28" creationId="{4F2ED431-E304-4FF0-9F4E-032783C9D612}"/>
          </ac:spMkLst>
        </pc:spChg>
        <pc:spChg chg="add">
          <ac:chgData name="Braam,Sharony E.I." userId="S::429562@student.fontys.nl::5dbdd705-143d-41a4-9d21-d5852cda5922" providerId="AD" clId="Web-{5E640D0A-E05C-4460-AB9A-794A9763F879}" dt="2021-03-04T08:36:47.884" v="8"/>
          <ac:spMkLst>
            <pc:docMk/>
            <pc:sldMk cId="109857222" sldId="256"/>
            <ac:spMk id="30" creationId="{4E87FCFB-2CCE-460D-B3DD-557C8BD1B94A}"/>
          </ac:spMkLst>
        </pc:spChg>
        <pc:picChg chg="add del">
          <ac:chgData name="Braam,Sharony E.I." userId="S::429562@student.fontys.nl::5dbdd705-143d-41a4-9d21-d5852cda5922" providerId="AD" clId="Web-{5E640D0A-E05C-4460-AB9A-794A9763F879}" dt="2021-03-04T08:35:08.445" v="2"/>
          <ac:picMkLst>
            <pc:docMk/>
            <pc:sldMk cId="109857222" sldId="256"/>
            <ac:picMk id="4" creationId="{2D60AD1D-590B-4918-97F5-283FAEB127BD}"/>
          </ac:picMkLst>
        </pc:picChg>
        <pc:picChg chg="add del">
          <ac:chgData name="Braam,Sharony E.I." userId="S::429562@student.fontys.nl::5dbdd705-143d-41a4-9d21-d5852cda5922" providerId="AD" clId="Web-{5E640D0A-E05C-4460-AB9A-794A9763F879}" dt="2021-03-04T08:35:37.633" v="4"/>
          <ac:picMkLst>
            <pc:docMk/>
            <pc:sldMk cId="109857222" sldId="256"/>
            <ac:picMk id="7" creationId="{ABA5575B-7CCF-4E8F-B221-E06317EBE6F3}"/>
          </ac:picMkLst>
        </pc:picChg>
        <pc:picChg chg="add del">
          <ac:chgData name="Braam,Sharony E.I." userId="S::429562@student.fontys.nl::5dbdd705-143d-41a4-9d21-d5852cda5922" providerId="AD" clId="Web-{5E640D0A-E05C-4460-AB9A-794A9763F879}" dt="2021-03-04T08:35:55.664" v="6"/>
          <ac:picMkLst>
            <pc:docMk/>
            <pc:sldMk cId="109857222" sldId="256"/>
            <ac:picMk id="12" creationId="{1C8C10C0-857D-4873-9306-282A7175321B}"/>
          </ac:picMkLst>
        </pc:picChg>
        <pc:picChg chg="add mod">
          <ac:chgData name="Braam,Sharony E.I." userId="S::429562@student.fontys.nl::5dbdd705-143d-41a4-9d21-d5852cda5922" providerId="AD" clId="Web-{5E640D0A-E05C-4460-AB9A-794A9763F879}" dt="2021-03-04T08:36:47.884" v="8"/>
          <ac:picMkLst>
            <pc:docMk/>
            <pc:sldMk cId="109857222" sldId="256"/>
            <ac:picMk id="18" creationId="{B29C2CBB-FDB0-4F4A-B4DF-0C022E983B8E}"/>
          </ac:picMkLst>
        </pc:picChg>
        <pc:cxnChg chg="add del">
          <ac:chgData name="Braam,Sharony E.I." userId="S::429562@student.fontys.nl::5dbdd705-143d-41a4-9d21-d5852cda5922" providerId="AD" clId="Web-{5E640D0A-E05C-4460-AB9A-794A9763F879}" dt="2021-03-04T08:35:55.664" v="6"/>
          <ac:cxnSpMkLst>
            <pc:docMk/>
            <pc:sldMk cId="109857222" sldId="256"/>
            <ac:cxnSpMk id="14" creationId="{56020367-4FD5-4596-8E10-C5F095CD8DBF}"/>
          </ac:cxnSpMkLst>
        </pc:cxnChg>
        <pc:cxnChg chg="add del">
          <ac:chgData name="Braam,Sharony E.I." userId="S::429562@student.fontys.nl::5dbdd705-143d-41a4-9d21-d5852cda5922" providerId="AD" clId="Web-{5E640D0A-E05C-4460-AB9A-794A9763F879}" dt="2021-03-04T08:36:47.884" v="8"/>
          <ac:cxnSpMkLst>
            <pc:docMk/>
            <pc:sldMk cId="109857222" sldId="256"/>
            <ac:cxnSpMk id="20" creationId="{A07787ED-5EDC-4C54-AD87-55B60D0FE397}"/>
          </ac:cxnSpMkLst>
        </pc:cxnChg>
      </pc:sldChg>
      <pc:sldChg chg="new">
        <pc:chgData name="Braam,Sharony E.I." userId="S::429562@student.fontys.nl::5dbdd705-143d-41a4-9d21-d5852cda5922" providerId="AD" clId="Web-{5E640D0A-E05C-4460-AB9A-794A9763F879}" dt="2021-03-04T08:38:36.276" v="37"/>
        <pc:sldMkLst>
          <pc:docMk/>
          <pc:sldMk cId="2012842014" sldId="257"/>
        </pc:sldMkLst>
      </pc:sldChg>
      <pc:sldChg chg="addSp delSp modSp new">
        <pc:chgData name="Braam,Sharony E.I." userId="S::429562@student.fontys.nl::5dbdd705-143d-41a4-9d21-d5852cda5922" providerId="AD" clId="Web-{5E640D0A-E05C-4460-AB9A-794A9763F879}" dt="2021-03-04T08:44:19.421" v="95" actId="20577"/>
        <pc:sldMkLst>
          <pc:docMk/>
          <pc:sldMk cId="1892285293" sldId="258"/>
        </pc:sldMkLst>
        <pc:spChg chg="mod">
          <ac:chgData name="Braam,Sharony E.I." userId="S::429562@student.fontys.nl::5dbdd705-143d-41a4-9d21-d5852cda5922" providerId="AD" clId="Web-{5E640D0A-E05C-4460-AB9A-794A9763F879}" dt="2021-03-04T08:44:19.421" v="95" actId="20577"/>
          <ac:spMkLst>
            <pc:docMk/>
            <pc:sldMk cId="1892285293" sldId="258"/>
            <ac:spMk id="2" creationId="{1D665263-A6D3-4E7E-A973-5120FE8EA39D}"/>
          </ac:spMkLst>
        </pc:spChg>
        <pc:spChg chg="del">
          <ac:chgData name="Braam,Sharony E.I." userId="S::429562@student.fontys.nl::5dbdd705-143d-41a4-9d21-d5852cda5922" providerId="AD" clId="Web-{5E640D0A-E05C-4460-AB9A-794A9763F879}" dt="2021-03-04T08:42:21.388" v="46"/>
          <ac:spMkLst>
            <pc:docMk/>
            <pc:sldMk cId="1892285293" sldId="258"/>
            <ac:spMk id="3" creationId="{2192A3E5-93D9-4BEE-B63B-57ED8DE53AC9}"/>
          </ac:spMkLst>
        </pc:spChg>
        <pc:picChg chg="add mod ord">
          <ac:chgData name="Braam,Sharony E.I." userId="S::429562@student.fontys.nl::5dbdd705-143d-41a4-9d21-d5852cda5922" providerId="AD" clId="Web-{5E640D0A-E05C-4460-AB9A-794A9763F879}" dt="2021-03-04T08:43:33.155" v="65" actId="1076"/>
          <ac:picMkLst>
            <pc:docMk/>
            <pc:sldMk cId="1892285293" sldId="258"/>
            <ac:picMk id="4" creationId="{D8213F18-ACE1-480C-838D-F1477C2A50A4}"/>
          </ac:picMkLst>
        </pc:picChg>
        <pc:picChg chg="add del mod">
          <ac:chgData name="Braam,Sharony E.I." userId="S::429562@student.fontys.nl::5dbdd705-143d-41a4-9d21-d5852cda5922" providerId="AD" clId="Web-{5E640D0A-E05C-4460-AB9A-794A9763F879}" dt="2021-03-04T08:43:13.217" v="55"/>
          <ac:picMkLst>
            <pc:docMk/>
            <pc:sldMk cId="1892285293" sldId="258"/>
            <ac:picMk id="5" creationId="{5B5AD5F9-4139-4CBF-9D22-9FD98030EB40}"/>
          </ac:picMkLst>
        </pc:picChg>
      </pc:sldChg>
      <pc:sldChg chg="addSp delSp modSp new">
        <pc:chgData name="Braam,Sharony E.I." userId="S::429562@student.fontys.nl::5dbdd705-143d-41a4-9d21-d5852cda5922" providerId="AD" clId="Web-{5E640D0A-E05C-4460-AB9A-794A9763F879}" dt="2021-03-04T08:44:29.390" v="106" actId="20577"/>
        <pc:sldMkLst>
          <pc:docMk/>
          <pc:sldMk cId="2664235766" sldId="260"/>
        </pc:sldMkLst>
        <pc:spChg chg="mod">
          <ac:chgData name="Braam,Sharony E.I." userId="S::429562@student.fontys.nl::5dbdd705-143d-41a4-9d21-d5852cda5922" providerId="AD" clId="Web-{5E640D0A-E05C-4460-AB9A-794A9763F879}" dt="2021-03-04T08:44:29.390" v="106" actId="20577"/>
          <ac:spMkLst>
            <pc:docMk/>
            <pc:sldMk cId="2664235766" sldId="260"/>
            <ac:spMk id="2" creationId="{9B73354E-7728-4E4F-9BD2-77D8A1476955}"/>
          </ac:spMkLst>
        </pc:spChg>
        <pc:spChg chg="del">
          <ac:chgData name="Braam,Sharony E.I." userId="S::429562@student.fontys.nl::5dbdd705-143d-41a4-9d21-d5852cda5922" providerId="AD" clId="Web-{5E640D0A-E05C-4460-AB9A-794A9763F879}" dt="2021-03-04T08:43:18.623" v="57"/>
          <ac:spMkLst>
            <pc:docMk/>
            <pc:sldMk cId="2664235766" sldId="260"/>
            <ac:spMk id="3" creationId="{491A7BE4-3B23-48D7-B184-4B75BF755D28}"/>
          </ac:spMkLst>
        </pc:spChg>
        <pc:spChg chg="add del mod">
          <ac:chgData name="Braam,Sharony E.I." userId="S::429562@student.fontys.nl::5dbdd705-143d-41a4-9d21-d5852cda5922" providerId="AD" clId="Web-{5E640D0A-E05C-4460-AB9A-794A9763F879}" dt="2021-03-04T08:43:42.093" v="67"/>
          <ac:spMkLst>
            <pc:docMk/>
            <pc:sldMk cId="2664235766" sldId="260"/>
            <ac:spMk id="6" creationId="{1D2C4331-B2B5-4B85-94B8-616CAAD255A7}"/>
          </ac:spMkLst>
        </pc:spChg>
        <pc:picChg chg="add del mod ord">
          <ac:chgData name="Braam,Sharony E.I." userId="S::429562@student.fontys.nl::5dbdd705-143d-41a4-9d21-d5852cda5922" providerId="AD" clId="Web-{5E640D0A-E05C-4460-AB9A-794A9763F879}" dt="2021-03-04T08:43:36.530" v="66"/>
          <ac:picMkLst>
            <pc:docMk/>
            <pc:sldMk cId="2664235766" sldId="260"/>
            <ac:picMk id="4" creationId="{6E36E5CC-273A-4A7F-87AD-A1CDEAD8CC6C}"/>
          </ac:picMkLst>
        </pc:picChg>
        <pc:picChg chg="add mod ord">
          <ac:chgData name="Braam,Sharony E.I." userId="S::429562@student.fontys.nl::5dbdd705-143d-41a4-9d21-d5852cda5922" providerId="AD" clId="Web-{5E640D0A-E05C-4460-AB9A-794A9763F879}" dt="2021-03-04T08:43:53.265" v="71" actId="1076"/>
          <ac:picMkLst>
            <pc:docMk/>
            <pc:sldMk cId="2664235766" sldId="260"/>
            <ac:picMk id="7" creationId="{E0C8AE43-7FEB-4E99-AEE2-148E11C8B6F8}"/>
          </ac:picMkLst>
        </pc:picChg>
      </pc:sldChg>
      <pc:sldChg chg="modSp new">
        <pc:chgData name="Braam,Sharony E.I." userId="S::429562@student.fontys.nl::5dbdd705-143d-41a4-9d21-d5852cda5922" providerId="AD" clId="Web-{5E640D0A-E05C-4460-AB9A-794A9763F879}" dt="2021-03-04T08:46:10.376" v="117" actId="20577"/>
        <pc:sldMkLst>
          <pc:docMk/>
          <pc:sldMk cId="373820484" sldId="261"/>
        </pc:sldMkLst>
        <pc:spChg chg="mod">
          <ac:chgData name="Braam,Sharony E.I." userId="S::429562@student.fontys.nl::5dbdd705-143d-41a4-9d21-d5852cda5922" providerId="AD" clId="Web-{5E640D0A-E05C-4460-AB9A-794A9763F879}" dt="2021-03-04T08:44:37.843" v="113" actId="20577"/>
          <ac:spMkLst>
            <pc:docMk/>
            <pc:sldMk cId="373820484" sldId="261"/>
            <ac:spMk id="2" creationId="{F98C6617-C80E-4D20-A685-EE97C440A32E}"/>
          </ac:spMkLst>
        </pc:spChg>
        <pc:spChg chg="mod">
          <ac:chgData name="Braam,Sharony E.I." userId="S::429562@student.fontys.nl::5dbdd705-143d-41a4-9d21-d5852cda5922" providerId="AD" clId="Web-{5E640D0A-E05C-4460-AB9A-794A9763F879}" dt="2021-03-04T08:46:10.376" v="117" actId="20577"/>
          <ac:spMkLst>
            <pc:docMk/>
            <pc:sldMk cId="373820484" sldId="261"/>
            <ac:spMk id="3" creationId="{A011B9AD-E3CE-4811-9604-0FAAE205C733}"/>
          </ac:spMkLst>
        </pc:spChg>
      </pc:sldChg>
      <pc:sldMasterChg chg="del delSldLayout">
        <pc:chgData name="Braam,Sharony E.I." userId="S::429562@student.fontys.nl::5dbdd705-143d-41a4-9d21-d5852cda5922" providerId="AD" clId="Web-{5E640D0A-E05C-4460-AB9A-794A9763F879}" dt="2021-03-04T08:34:37.476" v="0"/>
        <pc:sldMasterMkLst>
          <pc:docMk/>
          <pc:sldMasterMk cId="2923961244" sldId="2147483672"/>
        </pc:sldMasterMkLst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3067622241" sldId="2147483673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3141981905" sldId="2147483674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1526839191" sldId="2147483675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2691961613" sldId="2147483676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2753700161" sldId="2147483677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1232857077" sldId="2147483678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2225668254" sldId="2147483679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621625819" sldId="2147483680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1182278303" sldId="2147483681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1030855042" sldId="2147483682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3315988108" sldId="2147483683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701783426" sldId="2147483684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1395961649" sldId="2147483685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2557284856" sldId="2147483686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1584859665" sldId="2147483687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2899853026" sldId="2147483688"/>
          </pc:sldLayoutMkLst>
        </pc:sldLayoutChg>
      </pc:sldMasterChg>
      <pc:sldMasterChg chg="add del addSldLayout delSldLayout modSldLayout">
        <pc:chgData name="Braam,Sharony E.I." userId="S::429562@student.fontys.nl::5dbdd705-143d-41a4-9d21-d5852cda5922" providerId="AD" clId="Web-{5E640D0A-E05C-4460-AB9A-794A9763F879}" dt="2021-03-04T08:35:55.727" v="7"/>
        <pc:sldMasterMkLst>
          <pc:docMk/>
          <pc:sldMasterMk cId="1602541202" sldId="2147483689"/>
        </pc:sldMasterMkLst>
        <pc:sldLayoutChg chg="add del mod replId">
          <pc:chgData name="Braam,Sharony E.I." userId="S::429562@student.fontys.nl::5dbdd705-143d-41a4-9d21-d5852cda5922" providerId="AD" clId="Web-{5E640D0A-E05C-4460-AB9A-794A9763F879}" dt="2021-03-04T08:35:55.727" v="7"/>
          <pc:sldLayoutMkLst>
            <pc:docMk/>
            <pc:sldMasterMk cId="1602541202" sldId="2147483689"/>
            <pc:sldLayoutMk cId="1712858993" sldId="2147483690"/>
          </pc:sldLayoutMkLst>
        </pc:sldLayoutChg>
        <pc:sldLayoutChg chg="add del mod replId">
          <pc:chgData name="Braam,Sharony E.I." userId="S::429562@student.fontys.nl::5dbdd705-143d-41a4-9d21-d5852cda5922" providerId="AD" clId="Web-{5E640D0A-E05C-4460-AB9A-794A9763F879}" dt="2021-03-04T08:35:55.727" v="7"/>
          <pc:sldLayoutMkLst>
            <pc:docMk/>
            <pc:sldMasterMk cId="1602541202" sldId="2147483689"/>
            <pc:sldLayoutMk cId="4089966026" sldId="2147483691"/>
          </pc:sldLayoutMkLst>
        </pc:sldLayoutChg>
        <pc:sldLayoutChg chg="add del mod replId">
          <pc:chgData name="Braam,Sharony E.I." userId="S::429562@student.fontys.nl::5dbdd705-143d-41a4-9d21-d5852cda5922" providerId="AD" clId="Web-{5E640D0A-E05C-4460-AB9A-794A9763F879}" dt="2021-03-04T08:35:55.727" v="7"/>
          <pc:sldLayoutMkLst>
            <pc:docMk/>
            <pc:sldMasterMk cId="1602541202" sldId="2147483689"/>
            <pc:sldLayoutMk cId="4181425626" sldId="2147483692"/>
          </pc:sldLayoutMkLst>
        </pc:sldLayoutChg>
        <pc:sldLayoutChg chg="add del mod replId">
          <pc:chgData name="Braam,Sharony E.I." userId="S::429562@student.fontys.nl::5dbdd705-143d-41a4-9d21-d5852cda5922" providerId="AD" clId="Web-{5E640D0A-E05C-4460-AB9A-794A9763F879}" dt="2021-03-04T08:35:55.727" v="7"/>
          <pc:sldLayoutMkLst>
            <pc:docMk/>
            <pc:sldMasterMk cId="1602541202" sldId="2147483689"/>
            <pc:sldLayoutMk cId="3377976103" sldId="2147483693"/>
          </pc:sldLayoutMkLst>
        </pc:sldLayoutChg>
        <pc:sldLayoutChg chg="add del mod replId">
          <pc:chgData name="Braam,Sharony E.I." userId="S::429562@student.fontys.nl::5dbdd705-143d-41a4-9d21-d5852cda5922" providerId="AD" clId="Web-{5E640D0A-E05C-4460-AB9A-794A9763F879}" dt="2021-03-04T08:35:55.727" v="7"/>
          <pc:sldLayoutMkLst>
            <pc:docMk/>
            <pc:sldMasterMk cId="1602541202" sldId="2147483689"/>
            <pc:sldLayoutMk cId="1981173457" sldId="2147483694"/>
          </pc:sldLayoutMkLst>
        </pc:sldLayoutChg>
        <pc:sldLayoutChg chg="add del mod replId">
          <pc:chgData name="Braam,Sharony E.I." userId="S::429562@student.fontys.nl::5dbdd705-143d-41a4-9d21-d5852cda5922" providerId="AD" clId="Web-{5E640D0A-E05C-4460-AB9A-794A9763F879}" dt="2021-03-04T08:35:55.727" v="7"/>
          <pc:sldLayoutMkLst>
            <pc:docMk/>
            <pc:sldMasterMk cId="1602541202" sldId="2147483689"/>
            <pc:sldLayoutMk cId="134534039" sldId="2147483695"/>
          </pc:sldLayoutMkLst>
        </pc:sldLayoutChg>
        <pc:sldLayoutChg chg="add del mod replId">
          <pc:chgData name="Braam,Sharony E.I." userId="S::429562@student.fontys.nl::5dbdd705-143d-41a4-9d21-d5852cda5922" providerId="AD" clId="Web-{5E640D0A-E05C-4460-AB9A-794A9763F879}" dt="2021-03-04T08:35:55.727" v="7"/>
          <pc:sldLayoutMkLst>
            <pc:docMk/>
            <pc:sldMasterMk cId="1602541202" sldId="2147483689"/>
            <pc:sldLayoutMk cId="1752318896" sldId="2147483696"/>
          </pc:sldLayoutMkLst>
        </pc:sldLayoutChg>
        <pc:sldLayoutChg chg="add del mod replId">
          <pc:chgData name="Braam,Sharony E.I." userId="S::429562@student.fontys.nl::5dbdd705-143d-41a4-9d21-d5852cda5922" providerId="AD" clId="Web-{5E640D0A-E05C-4460-AB9A-794A9763F879}" dt="2021-03-04T08:35:55.727" v="7"/>
          <pc:sldLayoutMkLst>
            <pc:docMk/>
            <pc:sldMasterMk cId="1602541202" sldId="2147483689"/>
            <pc:sldLayoutMk cId="1974360383" sldId="2147483697"/>
          </pc:sldLayoutMkLst>
        </pc:sldLayoutChg>
        <pc:sldLayoutChg chg="add del mod replId">
          <pc:chgData name="Braam,Sharony E.I." userId="S::429562@student.fontys.nl::5dbdd705-143d-41a4-9d21-d5852cda5922" providerId="AD" clId="Web-{5E640D0A-E05C-4460-AB9A-794A9763F879}" dt="2021-03-04T08:35:55.727" v="7"/>
          <pc:sldLayoutMkLst>
            <pc:docMk/>
            <pc:sldMasterMk cId="1602541202" sldId="2147483689"/>
            <pc:sldLayoutMk cId="3599952086" sldId="2147483698"/>
          </pc:sldLayoutMkLst>
        </pc:sldLayoutChg>
        <pc:sldLayoutChg chg="add del mod replId">
          <pc:chgData name="Braam,Sharony E.I." userId="S::429562@student.fontys.nl::5dbdd705-143d-41a4-9d21-d5852cda5922" providerId="AD" clId="Web-{5E640D0A-E05C-4460-AB9A-794A9763F879}" dt="2021-03-04T08:35:55.727" v="7"/>
          <pc:sldLayoutMkLst>
            <pc:docMk/>
            <pc:sldMasterMk cId="1602541202" sldId="2147483689"/>
            <pc:sldLayoutMk cId="1601599237" sldId="2147483699"/>
          </pc:sldLayoutMkLst>
        </pc:sldLayoutChg>
        <pc:sldLayoutChg chg="add del mod replId">
          <pc:chgData name="Braam,Sharony E.I." userId="S::429562@student.fontys.nl::5dbdd705-143d-41a4-9d21-d5852cda5922" providerId="AD" clId="Web-{5E640D0A-E05C-4460-AB9A-794A9763F879}" dt="2021-03-04T08:35:55.727" v="7"/>
          <pc:sldLayoutMkLst>
            <pc:docMk/>
            <pc:sldMasterMk cId="1602541202" sldId="2147483689"/>
            <pc:sldLayoutMk cId="90960052" sldId="2147483700"/>
          </pc:sldLayoutMkLst>
        </pc:sldLayoutChg>
      </pc:sldMasterChg>
      <pc:sldMasterChg chg="add del replId addSldLayout delSldLayout">
        <pc:chgData name="Braam,Sharony E.I." userId="S::429562@student.fontys.nl::5dbdd705-143d-41a4-9d21-d5852cda5922" providerId="AD" clId="Web-{5E640D0A-E05C-4460-AB9A-794A9763F879}" dt="2021-03-04T08:35:08.445" v="2"/>
        <pc:sldMasterMkLst>
          <pc:docMk/>
          <pc:sldMasterMk cId="2660520050" sldId="2147483701"/>
        </pc:sldMasterMkLst>
        <pc:sldLayoutChg chg="add del">
          <pc:chgData name="Braam,Sharony E.I." userId="S::429562@student.fontys.nl::5dbdd705-143d-41a4-9d21-d5852cda5922" providerId="AD" clId="Web-{5E640D0A-E05C-4460-AB9A-794A9763F879}" dt="2021-03-04T08:35:08.445" v="2"/>
          <pc:sldLayoutMkLst>
            <pc:docMk/>
            <pc:sldMasterMk cId="2660520050" sldId="2147483701"/>
            <pc:sldLayoutMk cId="1281353381" sldId="2147483702"/>
          </pc:sldLayoutMkLst>
        </pc:sldLayoutChg>
        <pc:sldLayoutChg chg="add del replId">
          <pc:chgData name="Braam,Sharony E.I." userId="S::429562@student.fontys.nl::5dbdd705-143d-41a4-9d21-d5852cda5922" providerId="AD" clId="Web-{5E640D0A-E05C-4460-AB9A-794A9763F879}" dt="2021-03-04T08:35:08.445" v="2"/>
          <pc:sldLayoutMkLst>
            <pc:docMk/>
            <pc:sldMasterMk cId="2660520050" sldId="2147483701"/>
            <pc:sldLayoutMk cId="3830440632" sldId="2147483703"/>
          </pc:sldLayoutMkLst>
        </pc:sldLayoutChg>
        <pc:sldLayoutChg chg="add del replId">
          <pc:chgData name="Braam,Sharony E.I." userId="S::429562@student.fontys.nl::5dbdd705-143d-41a4-9d21-d5852cda5922" providerId="AD" clId="Web-{5E640D0A-E05C-4460-AB9A-794A9763F879}" dt="2021-03-04T08:35:08.445" v="2"/>
          <pc:sldLayoutMkLst>
            <pc:docMk/>
            <pc:sldMasterMk cId="2660520050" sldId="2147483701"/>
            <pc:sldLayoutMk cId="789843851" sldId="2147483704"/>
          </pc:sldLayoutMkLst>
        </pc:sldLayoutChg>
        <pc:sldLayoutChg chg="add del replId">
          <pc:chgData name="Braam,Sharony E.I." userId="S::429562@student.fontys.nl::5dbdd705-143d-41a4-9d21-d5852cda5922" providerId="AD" clId="Web-{5E640D0A-E05C-4460-AB9A-794A9763F879}" dt="2021-03-04T08:35:08.445" v="2"/>
          <pc:sldLayoutMkLst>
            <pc:docMk/>
            <pc:sldMasterMk cId="2660520050" sldId="2147483701"/>
            <pc:sldLayoutMk cId="44551831" sldId="2147483705"/>
          </pc:sldLayoutMkLst>
        </pc:sldLayoutChg>
        <pc:sldLayoutChg chg="add del replId">
          <pc:chgData name="Braam,Sharony E.I." userId="S::429562@student.fontys.nl::5dbdd705-143d-41a4-9d21-d5852cda5922" providerId="AD" clId="Web-{5E640D0A-E05C-4460-AB9A-794A9763F879}" dt="2021-03-04T08:35:08.445" v="2"/>
          <pc:sldLayoutMkLst>
            <pc:docMk/>
            <pc:sldMasterMk cId="2660520050" sldId="2147483701"/>
            <pc:sldLayoutMk cId="198048018" sldId="2147483706"/>
          </pc:sldLayoutMkLst>
        </pc:sldLayoutChg>
        <pc:sldLayoutChg chg="add del replId">
          <pc:chgData name="Braam,Sharony E.I." userId="S::429562@student.fontys.nl::5dbdd705-143d-41a4-9d21-d5852cda5922" providerId="AD" clId="Web-{5E640D0A-E05C-4460-AB9A-794A9763F879}" dt="2021-03-04T08:35:08.445" v="2"/>
          <pc:sldLayoutMkLst>
            <pc:docMk/>
            <pc:sldMasterMk cId="2660520050" sldId="2147483701"/>
            <pc:sldLayoutMk cId="3426685429" sldId="2147483707"/>
          </pc:sldLayoutMkLst>
        </pc:sldLayoutChg>
        <pc:sldLayoutChg chg="add del replId">
          <pc:chgData name="Braam,Sharony E.I." userId="S::429562@student.fontys.nl::5dbdd705-143d-41a4-9d21-d5852cda5922" providerId="AD" clId="Web-{5E640D0A-E05C-4460-AB9A-794A9763F879}" dt="2021-03-04T08:35:08.445" v="2"/>
          <pc:sldLayoutMkLst>
            <pc:docMk/>
            <pc:sldMasterMk cId="2660520050" sldId="2147483701"/>
            <pc:sldLayoutMk cId="4003739274" sldId="2147483708"/>
          </pc:sldLayoutMkLst>
        </pc:sldLayoutChg>
        <pc:sldLayoutChg chg="add del replId">
          <pc:chgData name="Braam,Sharony E.I." userId="S::429562@student.fontys.nl::5dbdd705-143d-41a4-9d21-d5852cda5922" providerId="AD" clId="Web-{5E640D0A-E05C-4460-AB9A-794A9763F879}" dt="2021-03-04T08:35:08.445" v="2"/>
          <pc:sldLayoutMkLst>
            <pc:docMk/>
            <pc:sldMasterMk cId="2660520050" sldId="2147483701"/>
            <pc:sldLayoutMk cId="680444542" sldId="2147483709"/>
          </pc:sldLayoutMkLst>
        </pc:sldLayoutChg>
        <pc:sldLayoutChg chg="add del replId">
          <pc:chgData name="Braam,Sharony E.I." userId="S::429562@student.fontys.nl::5dbdd705-143d-41a4-9d21-d5852cda5922" providerId="AD" clId="Web-{5E640D0A-E05C-4460-AB9A-794A9763F879}" dt="2021-03-04T08:35:08.445" v="2"/>
          <pc:sldLayoutMkLst>
            <pc:docMk/>
            <pc:sldMasterMk cId="2660520050" sldId="2147483701"/>
            <pc:sldLayoutMk cId="3873388633" sldId="2147483710"/>
          </pc:sldLayoutMkLst>
        </pc:sldLayoutChg>
        <pc:sldLayoutChg chg="add del replId">
          <pc:chgData name="Braam,Sharony E.I." userId="S::429562@student.fontys.nl::5dbdd705-143d-41a4-9d21-d5852cda5922" providerId="AD" clId="Web-{5E640D0A-E05C-4460-AB9A-794A9763F879}" dt="2021-03-04T08:35:08.445" v="2"/>
          <pc:sldLayoutMkLst>
            <pc:docMk/>
            <pc:sldMasterMk cId="2660520050" sldId="2147483701"/>
            <pc:sldLayoutMk cId="2400988982" sldId="2147483711"/>
          </pc:sldLayoutMkLst>
        </pc:sldLayoutChg>
        <pc:sldLayoutChg chg="add del replId">
          <pc:chgData name="Braam,Sharony E.I." userId="S::429562@student.fontys.nl::5dbdd705-143d-41a4-9d21-d5852cda5922" providerId="AD" clId="Web-{5E640D0A-E05C-4460-AB9A-794A9763F879}" dt="2021-03-04T08:35:08.445" v="2"/>
          <pc:sldLayoutMkLst>
            <pc:docMk/>
            <pc:sldMasterMk cId="2660520050" sldId="2147483701"/>
            <pc:sldLayoutMk cId="394478094" sldId="2147483712"/>
          </pc:sldLayoutMkLst>
        </pc:sldLayoutChg>
      </pc:sldMasterChg>
      <pc:sldMasterChg chg="add del addSldLayout delSldLayout">
        <pc:chgData name="Braam,Sharony E.I." userId="S::429562@student.fontys.nl::5dbdd705-143d-41a4-9d21-d5852cda5922" providerId="AD" clId="Web-{5E640D0A-E05C-4460-AB9A-794A9763F879}" dt="2021-03-04T08:36:47.884" v="8"/>
        <pc:sldMasterMkLst>
          <pc:docMk/>
          <pc:sldMasterMk cId="2703503388" sldId="2147483766"/>
        </pc:sldMasterMkLst>
        <pc:sldLayoutChg chg="add del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703503388" sldId="2147483766"/>
            <pc:sldLayoutMk cId="3550642178" sldId="2147483755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703503388" sldId="2147483766"/>
            <pc:sldLayoutMk cId="4076242946" sldId="2147483756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703503388" sldId="2147483766"/>
            <pc:sldLayoutMk cId="1472807485" sldId="2147483757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703503388" sldId="2147483766"/>
            <pc:sldLayoutMk cId="3334191158" sldId="2147483758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703503388" sldId="2147483766"/>
            <pc:sldLayoutMk cId="820800535" sldId="2147483759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703503388" sldId="2147483766"/>
            <pc:sldLayoutMk cId="1477949113" sldId="2147483760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703503388" sldId="2147483766"/>
            <pc:sldLayoutMk cId="1833460066" sldId="2147483761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703503388" sldId="2147483766"/>
            <pc:sldLayoutMk cId="1724780549" sldId="2147483762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703503388" sldId="2147483766"/>
            <pc:sldLayoutMk cId="3711227592" sldId="2147483763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703503388" sldId="2147483766"/>
            <pc:sldLayoutMk cId="296374058" sldId="2147483764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703503388" sldId="2147483766"/>
            <pc:sldLayoutMk cId="582309445" sldId="2147483765"/>
          </pc:sldLayoutMkLst>
        </pc:sldLayoutChg>
      </pc:sldMasterChg>
      <pc:sldMasterChg chg="add del addSldLayout delSldLayout">
        <pc:chgData name="Braam,Sharony E.I." userId="S::429562@student.fontys.nl::5dbdd705-143d-41a4-9d21-d5852cda5922" providerId="AD" clId="Web-{5E640D0A-E05C-4460-AB9A-794A9763F879}" dt="2021-03-04T08:35:55.664" v="6"/>
        <pc:sldMasterMkLst>
          <pc:docMk/>
          <pc:sldMasterMk cId="3408952394" sldId="2147483779"/>
        </pc:sldMasterMkLst>
        <pc:sldLayoutChg chg="add del">
          <pc:chgData name="Braam,Sharony E.I." userId="S::429562@student.fontys.nl::5dbdd705-143d-41a4-9d21-d5852cda5922" providerId="AD" clId="Web-{5E640D0A-E05C-4460-AB9A-794A9763F879}" dt="2021-03-04T08:35:55.664" v="6"/>
          <pc:sldLayoutMkLst>
            <pc:docMk/>
            <pc:sldMasterMk cId="3408952394" sldId="2147483779"/>
            <pc:sldLayoutMk cId="32633181" sldId="2147483768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55.664" v="6"/>
          <pc:sldLayoutMkLst>
            <pc:docMk/>
            <pc:sldMasterMk cId="3408952394" sldId="2147483779"/>
            <pc:sldLayoutMk cId="2562330320" sldId="2147483769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55.664" v="6"/>
          <pc:sldLayoutMkLst>
            <pc:docMk/>
            <pc:sldMasterMk cId="3408952394" sldId="2147483779"/>
            <pc:sldLayoutMk cId="210369575" sldId="2147483770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55.664" v="6"/>
          <pc:sldLayoutMkLst>
            <pc:docMk/>
            <pc:sldMasterMk cId="3408952394" sldId="2147483779"/>
            <pc:sldLayoutMk cId="1994270793" sldId="2147483771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55.664" v="6"/>
          <pc:sldLayoutMkLst>
            <pc:docMk/>
            <pc:sldMasterMk cId="3408952394" sldId="2147483779"/>
            <pc:sldLayoutMk cId="2714074211" sldId="2147483772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55.664" v="6"/>
          <pc:sldLayoutMkLst>
            <pc:docMk/>
            <pc:sldMasterMk cId="3408952394" sldId="2147483779"/>
            <pc:sldLayoutMk cId="1020999097" sldId="2147483773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55.664" v="6"/>
          <pc:sldLayoutMkLst>
            <pc:docMk/>
            <pc:sldMasterMk cId="3408952394" sldId="2147483779"/>
            <pc:sldLayoutMk cId="3421367162" sldId="2147483774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55.664" v="6"/>
          <pc:sldLayoutMkLst>
            <pc:docMk/>
            <pc:sldMasterMk cId="3408952394" sldId="2147483779"/>
            <pc:sldLayoutMk cId="3439302761" sldId="2147483775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55.664" v="6"/>
          <pc:sldLayoutMkLst>
            <pc:docMk/>
            <pc:sldMasterMk cId="3408952394" sldId="2147483779"/>
            <pc:sldLayoutMk cId="2797689048" sldId="2147483776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55.664" v="6"/>
          <pc:sldLayoutMkLst>
            <pc:docMk/>
            <pc:sldMasterMk cId="3408952394" sldId="2147483779"/>
            <pc:sldLayoutMk cId="2150988096" sldId="2147483777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55.664" v="6"/>
          <pc:sldLayoutMkLst>
            <pc:docMk/>
            <pc:sldMasterMk cId="3408952394" sldId="2147483779"/>
            <pc:sldLayoutMk cId="1467414443" sldId="2147483778"/>
          </pc:sldLayoutMkLst>
        </pc:sldLayoutChg>
      </pc:sldMasterChg>
      <pc:sldMasterChg chg="add del addSldLayout delSldLayout">
        <pc:chgData name="Braam,Sharony E.I." userId="S::429562@student.fontys.nl::5dbdd705-143d-41a4-9d21-d5852cda5922" providerId="AD" clId="Web-{5E640D0A-E05C-4460-AB9A-794A9763F879}" dt="2021-03-04T08:35:37.633" v="4"/>
        <pc:sldMasterMkLst>
          <pc:docMk/>
          <pc:sldMasterMk cId="4052706905" sldId="2147483779"/>
        </pc:sldMasterMkLst>
        <pc:sldLayoutChg chg="add del">
          <pc:chgData name="Braam,Sharony E.I." userId="S::429562@student.fontys.nl::5dbdd705-143d-41a4-9d21-d5852cda5922" providerId="AD" clId="Web-{5E640D0A-E05C-4460-AB9A-794A9763F879}" dt="2021-03-04T08:35:37.633" v="4"/>
          <pc:sldLayoutMkLst>
            <pc:docMk/>
            <pc:sldMasterMk cId="4052706905" sldId="2147483779"/>
            <pc:sldLayoutMk cId="2413750078" sldId="2147483768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37.633" v="4"/>
          <pc:sldLayoutMkLst>
            <pc:docMk/>
            <pc:sldMasterMk cId="4052706905" sldId="2147483779"/>
            <pc:sldLayoutMk cId="3570864508" sldId="2147483769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37.633" v="4"/>
          <pc:sldLayoutMkLst>
            <pc:docMk/>
            <pc:sldMasterMk cId="4052706905" sldId="2147483779"/>
            <pc:sldLayoutMk cId="4101141616" sldId="2147483770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37.633" v="4"/>
          <pc:sldLayoutMkLst>
            <pc:docMk/>
            <pc:sldMasterMk cId="4052706905" sldId="2147483779"/>
            <pc:sldLayoutMk cId="1768437315" sldId="2147483771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37.633" v="4"/>
          <pc:sldLayoutMkLst>
            <pc:docMk/>
            <pc:sldMasterMk cId="4052706905" sldId="2147483779"/>
            <pc:sldLayoutMk cId="755778169" sldId="2147483772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37.633" v="4"/>
          <pc:sldLayoutMkLst>
            <pc:docMk/>
            <pc:sldMasterMk cId="4052706905" sldId="2147483779"/>
            <pc:sldLayoutMk cId="698189180" sldId="2147483773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37.633" v="4"/>
          <pc:sldLayoutMkLst>
            <pc:docMk/>
            <pc:sldMasterMk cId="4052706905" sldId="2147483779"/>
            <pc:sldLayoutMk cId="2186816716" sldId="2147483774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37.633" v="4"/>
          <pc:sldLayoutMkLst>
            <pc:docMk/>
            <pc:sldMasterMk cId="4052706905" sldId="2147483779"/>
            <pc:sldLayoutMk cId="2262871669" sldId="2147483775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37.633" v="4"/>
          <pc:sldLayoutMkLst>
            <pc:docMk/>
            <pc:sldMasterMk cId="4052706905" sldId="2147483779"/>
            <pc:sldLayoutMk cId="934805990" sldId="2147483776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37.633" v="4"/>
          <pc:sldLayoutMkLst>
            <pc:docMk/>
            <pc:sldMasterMk cId="4052706905" sldId="2147483779"/>
            <pc:sldLayoutMk cId="4009528712" sldId="2147483777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37.633" v="4"/>
          <pc:sldLayoutMkLst>
            <pc:docMk/>
            <pc:sldMasterMk cId="4052706905" sldId="2147483779"/>
            <pc:sldLayoutMk cId="3771539342" sldId="2147483778"/>
          </pc:sldLayoutMkLst>
        </pc:sldLayoutChg>
      </pc:sldMasterChg>
      <pc:sldMasterChg chg="add addSldLayout">
        <pc:chgData name="Braam,Sharony E.I." userId="S::429562@student.fontys.nl::5dbdd705-143d-41a4-9d21-d5852cda5922" providerId="AD" clId="Web-{5E640D0A-E05C-4460-AB9A-794A9763F879}" dt="2021-03-04T08:36:47.884" v="8"/>
        <pc:sldMasterMkLst>
          <pc:docMk/>
          <pc:sldMasterMk cId="2695029284" sldId="2147483855"/>
        </pc:sldMasterMkLst>
        <pc:sldLayoutChg chg="add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695029284" sldId="2147483855"/>
            <pc:sldLayoutMk cId="2805935625" sldId="2147483844"/>
          </pc:sldLayoutMkLst>
        </pc:sldLayoutChg>
        <pc:sldLayoutChg chg="add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695029284" sldId="2147483855"/>
            <pc:sldLayoutMk cId="3133525852" sldId="2147483845"/>
          </pc:sldLayoutMkLst>
        </pc:sldLayoutChg>
        <pc:sldLayoutChg chg="add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695029284" sldId="2147483855"/>
            <pc:sldLayoutMk cId="2355409722" sldId="2147483846"/>
          </pc:sldLayoutMkLst>
        </pc:sldLayoutChg>
        <pc:sldLayoutChg chg="add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695029284" sldId="2147483855"/>
            <pc:sldLayoutMk cId="3142136682" sldId="2147483847"/>
          </pc:sldLayoutMkLst>
        </pc:sldLayoutChg>
        <pc:sldLayoutChg chg="add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695029284" sldId="2147483855"/>
            <pc:sldLayoutMk cId="883648425" sldId="2147483848"/>
          </pc:sldLayoutMkLst>
        </pc:sldLayoutChg>
        <pc:sldLayoutChg chg="add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695029284" sldId="2147483855"/>
            <pc:sldLayoutMk cId="3401762616" sldId="2147483849"/>
          </pc:sldLayoutMkLst>
        </pc:sldLayoutChg>
        <pc:sldLayoutChg chg="add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695029284" sldId="2147483855"/>
            <pc:sldLayoutMk cId="250382670" sldId="2147483850"/>
          </pc:sldLayoutMkLst>
        </pc:sldLayoutChg>
        <pc:sldLayoutChg chg="add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695029284" sldId="2147483855"/>
            <pc:sldLayoutMk cId="3898320706" sldId="2147483851"/>
          </pc:sldLayoutMkLst>
        </pc:sldLayoutChg>
        <pc:sldLayoutChg chg="add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695029284" sldId="2147483855"/>
            <pc:sldLayoutMk cId="292317801" sldId="2147483852"/>
          </pc:sldLayoutMkLst>
        </pc:sldLayoutChg>
        <pc:sldLayoutChg chg="add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695029284" sldId="2147483855"/>
            <pc:sldLayoutMk cId="370102669" sldId="2147483853"/>
          </pc:sldLayoutMkLst>
        </pc:sldLayoutChg>
        <pc:sldLayoutChg chg="add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695029284" sldId="2147483855"/>
            <pc:sldLayoutMk cId="29859016" sldId="2147483854"/>
          </pc:sldLayoutMkLst>
        </pc:sldLayoutChg>
      </pc:sldMasterChg>
    </pc:docChg>
  </pc:docChgLst>
  <pc:docChgLst>
    <pc:chgData name="Daan" userId="c6678a6d-ced6-409a-a37a-c23548cfd827" providerId="ADAL" clId="{A2A5B8F1-429B-4372-A387-8391405CC8DD}"/>
    <pc:docChg chg="custSel addSld modSld modMainMaster">
      <pc:chgData name="Daan" userId="c6678a6d-ced6-409a-a37a-c23548cfd827" providerId="ADAL" clId="{A2A5B8F1-429B-4372-A387-8391405CC8DD}" dt="2021-03-04T08:49:37.923" v="425" actId="1076"/>
      <pc:docMkLst>
        <pc:docMk/>
      </pc:docMkLst>
      <pc:sldChg chg="delSp modSp mod setBg delDesignElem">
        <pc:chgData name="Daan" userId="c6678a6d-ced6-409a-a37a-c23548cfd827" providerId="ADAL" clId="{A2A5B8F1-429B-4372-A387-8391405CC8DD}" dt="2021-03-04T08:38:58.159" v="25"/>
        <pc:sldMkLst>
          <pc:docMk/>
          <pc:sldMk cId="109857222" sldId="256"/>
        </pc:sldMkLst>
        <pc:spChg chg="mod">
          <ac:chgData name="Daan" userId="c6678a6d-ced6-409a-a37a-c23548cfd827" providerId="ADAL" clId="{A2A5B8F1-429B-4372-A387-8391405CC8DD}" dt="2021-03-04T08:38:33.600" v="24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aan" userId="c6678a6d-ced6-409a-a37a-c23548cfd827" providerId="ADAL" clId="{A2A5B8F1-429B-4372-A387-8391405CC8DD}" dt="2021-03-04T08:34:33.521" v="16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Daan" userId="c6678a6d-ced6-409a-a37a-c23548cfd827" providerId="ADAL" clId="{A2A5B8F1-429B-4372-A387-8391405CC8DD}" dt="2021-03-04T08:37:39.038" v="23"/>
          <ac:spMkLst>
            <pc:docMk/>
            <pc:sldMk cId="109857222" sldId="256"/>
            <ac:spMk id="26" creationId="{8A95209C-5275-4E15-8EA7-7F42980ABF2D}"/>
          </ac:spMkLst>
        </pc:spChg>
        <pc:spChg chg="del">
          <ac:chgData name="Daan" userId="c6678a6d-ced6-409a-a37a-c23548cfd827" providerId="ADAL" clId="{A2A5B8F1-429B-4372-A387-8391405CC8DD}" dt="2021-03-04T08:37:39.038" v="23"/>
          <ac:spMkLst>
            <pc:docMk/>
            <pc:sldMk cId="109857222" sldId="256"/>
            <ac:spMk id="28" creationId="{4F2ED431-E304-4FF0-9F4E-032783C9D612}"/>
          </ac:spMkLst>
        </pc:spChg>
        <pc:spChg chg="del">
          <ac:chgData name="Daan" userId="c6678a6d-ced6-409a-a37a-c23548cfd827" providerId="ADAL" clId="{A2A5B8F1-429B-4372-A387-8391405CC8DD}" dt="2021-03-04T08:37:39.038" v="23"/>
          <ac:spMkLst>
            <pc:docMk/>
            <pc:sldMk cId="109857222" sldId="256"/>
            <ac:spMk id="30" creationId="{4E87FCFB-2CCE-460D-B3DD-557C8BD1B94A}"/>
          </ac:spMkLst>
        </pc:spChg>
        <pc:picChg chg="del mod">
          <ac:chgData name="Daan" userId="c6678a6d-ced6-409a-a37a-c23548cfd827" providerId="ADAL" clId="{A2A5B8F1-429B-4372-A387-8391405CC8DD}" dt="2021-03-04T08:37:09.534" v="21" actId="478"/>
          <ac:picMkLst>
            <pc:docMk/>
            <pc:sldMk cId="109857222" sldId="256"/>
            <ac:picMk id="18" creationId="{B29C2CBB-FDB0-4F4A-B4DF-0C022E983B8E}"/>
          </ac:picMkLst>
        </pc:picChg>
      </pc:sldChg>
      <pc:sldChg chg="modSp mod">
        <pc:chgData name="Daan" userId="c6678a6d-ced6-409a-a37a-c23548cfd827" providerId="ADAL" clId="{A2A5B8F1-429B-4372-A387-8391405CC8DD}" dt="2021-03-04T08:42:59.485" v="367" actId="20577"/>
        <pc:sldMkLst>
          <pc:docMk/>
          <pc:sldMk cId="2012842014" sldId="257"/>
        </pc:sldMkLst>
        <pc:spChg chg="mod">
          <ac:chgData name="Daan" userId="c6678a6d-ced6-409a-a37a-c23548cfd827" providerId="ADAL" clId="{A2A5B8F1-429B-4372-A387-8391405CC8DD}" dt="2021-03-04T08:39:02.768" v="32" actId="20577"/>
          <ac:spMkLst>
            <pc:docMk/>
            <pc:sldMk cId="2012842014" sldId="257"/>
            <ac:spMk id="2" creationId="{148C49E2-C64D-41DB-BAF0-41C235D577D3}"/>
          </ac:spMkLst>
        </pc:spChg>
        <pc:spChg chg="mod">
          <ac:chgData name="Daan" userId="c6678a6d-ced6-409a-a37a-c23548cfd827" providerId="ADAL" clId="{A2A5B8F1-429B-4372-A387-8391405CC8DD}" dt="2021-03-04T08:42:59.485" v="367" actId="20577"/>
          <ac:spMkLst>
            <pc:docMk/>
            <pc:sldMk cId="2012842014" sldId="257"/>
            <ac:spMk id="3" creationId="{D1175E79-BE30-4F3D-B8CC-ED79026E0820}"/>
          </ac:spMkLst>
        </pc:spChg>
      </pc:sldChg>
      <pc:sldChg chg="addSp modSp new mod">
        <pc:chgData name="Daan" userId="c6678a6d-ced6-409a-a37a-c23548cfd827" providerId="ADAL" clId="{A2A5B8F1-429B-4372-A387-8391405CC8DD}" dt="2021-03-04T08:49:37.923" v="425" actId="1076"/>
        <pc:sldMkLst>
          <pc:docMk/>
          <pc:sldMk cId="4142170580" sldId="259"/>
        </pc:sldMkLst>
        <pc:spChg chg="mod">
          <ac:chgData name="Daan" userId="c6678a6d-ced6-409a-a37a-c23548cfd827" providerId="ADAL" clId="{A2A5B8F1-429B-4372-A387-8391405CC8DD}" dt="2021-03-04T08:44:22.508" v="373" actId="20577"/>
          <ac:spMkLst>
            <pc:docMk/>
            <pc:sldMk cId="4142170580" sldId="259"/>
            <ac:spMk id="2" creationId="{E5C4F5DC-7797-4B16-8306-3B93301C6F29}"/>
          </ac:spMkLst>
        </pc:spChg>
        <pc:spChg chg="mod">
          <ac:chgData name="Daan" userId="c6678a6d-ced6-409a-a37a-c23548cfd827" providerId="ADAL" clId="{A2A5B8F1-429B-4372-A387-8391405CC8DD}" dt="2021-03-04T08:44:34.207" v="419" actId="20577"/>
          <ac:spMkLst>
            <pc:docMk/>
            <pc:sldMk cId="4142170580" sldId="259"/>
            <ac:spMk id="3" creationId="{E00A44D9-3802-4E79-A3D6-BA1F6BF66025}"/>
          </ac:spMkLst>
        </pc:spChg>
        <pc:picChg chg="add mod">
          <ac:chgData name="Daan" userId="c6678a6d-ced6-409a-a37a-c23548cfd827" providerId="ADAL" clId="{A2A5B8F1-429B-4372-A387-8391405CC8DD}" dt="2021-03-04T08:49:37.923" v="425" actId="1076"/>
          <ac:picMkLst>
            <pc:docMk/>
            <pc:sldMk cId="4142170580" sldId="259"/>
            <ac:picMk id="5" creationId="{049D56F0-6E73-4B44-90EB-8DA907A1BB45}"/>
          </ac:picMkLst>
        </pc:picChg>
      </pc:sldChg>
      <pc:sldMasterChg chg="setBg">
        <pc:chgData name="Daan" userId="c6678a6d-ced6-409a-a37a-c23548cfd827" providerId="ADAL" clId="{A2A5B8F1-429B-4372-A387-8391405CC8DD}" dt="2021-03-04T08:38:58.159" v="25"/>
        <pc:sldMasterMkLst>
          <pc:docMk/>
          <pc:sldMasterMk cId="3844462021" sldId="2147483856"/>
        </pc:sldMasterMkLst>
      </pc:sldMasterChg>
    </pc:docChg>
  </pc:docChgLst>
  <pc:docChgLst>
    <pc:chgData name="Daan" userId="c6678a6d-ced6-409a-a37a-c23548cfd827" providerId="ADAL" clId="{582D7289-8379-4F9F-A964-B5B51A614035}"/>
    <pc:docChg chg="undo custSel mod delSld modSld">
      <pc:chgData name="Daan" userId="c6678a6d-ced6-409a-a37a-c23548cfd827" providerId="ADAL" clId="{582D7289-8379-4F9F-A964-B5B51A614035}" dt="2021-03-10T10:40:51.193" v="186" actId="47"/>
      <pc:docMkLst>
        <pc:docMk/>
      </pc:docMkLst>
      <pc:sldChg chg="addSp modSp mod">
        <pc:chgData name="Daan" userId="c6678a6d-ced6-409a-a37a-c23548cfd827" providerId="ADAL" clId="{582D7289-8379-4F9F-A964-B5B51A614035}" dt="2021-03-10T10:36:36.138" v="129" actId="14100"/>
        <pc:sldMkLst>
          <pc:docMk/>
          <pc:sldMk cId="2012842014" sldId="257"/>
        </pc:sldMkLst>
        <pc:spChg chg="mod">
          <ac:chgData name="Daan" userId="c6678a6d-ced6-409a-a37a-c23548cfd827" providerId="ADAL" clId="{582D7289-8379-4F9F-A964-B5B51A614035}" dt="2021-03-10T10:32:14.995" v="103" actId="20577"/>
          <ac:spMkLst>
            <pc:docMk/>
            <pc:sldMk cId="2012842014" sldId="257"/>
            <ac:spMk id="2" creationId="{148C49E2-C64D-41DB-BAF0-41C235D577D3}"/>
          </ac:spMkLst>
        </pc:spChg>
        <pc:spChg chg="mod">
          <ac:chgData name="Daan" userId="c6678a6d-ced6-409a-a37a-c23548cfd827" providerId="ADAL" clId="{582D7289-8379-4F9F-A964-B5B51A614035}" dt="2021-03-10T10:32:06.150" v="67" actId="20577"/>
          <ac:spMkLst>
            <pc:docMk/>
            <pc:sldMk cId="2012842014" sldId="257"/>
            <ac:spMk id="3" creationId="{D1175E79-BE30-4F3D-B8CC-ED79026E0820}"/>
          </ac:spMkLst>
        </pc:spChg>
        <pc:picChg chg="add mod">
          <ac:chgData name="Daan" userId="c6678a6d-ced6-409a-a37a-c23548cfd827" providerId="ADAL" clId="{582D7289-8379-4F9F-A964-B5B51A614035}" dt="2021-03-10T10:33:58.322" v="115" actId="1076"/>
          <ac:picMkLst>
            <pc:docMk/>
            <pc:sldMk cId="2012842014" sldId="257"/>
            <ac:picMk id="5" creationId="{B7D569E3-33A2-4429-A710-31010FD1BEE2}"/>
          </ac:picMkLst>
        </pc:picChg>
        <pc:picChg chg="add mod">
          <ac:chgData name="Daan" userId="c6678a6d-ced6-409a-a37a-c23548cfd827" providerId="ADAL" clId="{582D7289-8379-4F9F-A964-B5B51A614035}" dt="2021-03-10T10:34:47.722" v="118" actId="1076"/>
          <ac:picMkLst>
            <pc:docMk/>
            <pc:sldMk cId="2012842014" sldId="257"/>
            <ac:picMk id="7" creationId="{3FF5D8C0-70F0-4143-BC30-4058A1F09631}"/>
          </ac:picMkLst>
        </pc:picChg>
        <pc:picChg chg="add mod">
          <ac:chgData name="Daan" userId="c6678a6d-ced6-409a-a37a-c23548cfd827" providerId="ADAL" clId="{582D7289-8379-4F9F-A964-B5B51A614035}" dt="2021-03-10T10:36:04.188" v="126" actId="14100"/>
          <ac:picMkLst>
            <pc:docMk/>
            <pc:sldMk cId="2012842014" sldId="257"/>
            <ac:picMk id="9" creationId="{2D82E619-21FA-4076-BA14-7DF1736E8D33}"/>
          </ac:picMkLst>
        </pc:picChg>
        <pc:picChg chg="add mod">
          <ac:chgData name="Daan" userId="c6678a6d-ced6-409a-a37a-c23548cfd827" providerId="ADAL" clId="{582D7289-8379-4F9F-A964-B5B51A614035}" dt="2021-03-10T10:36:36.138" v="129" actId="14100"/>
          <ac:picMkLst>
            <pc:docMk/>
            <pc:sldMk cId="2012842014" sldId="257"/>
            <ac:picMk id="11" creationId="{5E5CB140-E316-4EFE-A304-A1782ED1EDA1}"/>
          </ac:picMkLst>
        </pc:picChg>
      </pc:sldChg>
      <pc:sldChg chg="addSp delSp modSp mod setBg">
        <pc:chgData name="Daan" userId="c6678a6d-ced6-409a-a37a-c23548cfd827" providerId="ADAL" clId="{582D7289-8379-4F9F-A964-B5B51A614035}" dt="2021-03-10T10:40:45.384" v="184" actId="26606"/>
        <pc:sldMkLst>
          <pc:docMk/>
          <pc:sldMk cId="1892285293" sldId="258"/>
        </pc:sldMkLst>
        <pc:spChg chg="mod">
          <ac:chgData name="Daan" userId="c6678a6d-ced6-409a-a37a-c23548cfd827" providerId="ADAL" clId="{582D7289-8379-4F9F-A964-B5B51A614035}" dt="2021-03-10T10:40:45.384" v="184" actId="26606"/>
          <ac:spMkLst>
            <pc:docMk/>
            <pc:sldMk cId="1892285293" sldId="258"/>
            <ac:spMk id="2" creationId="{1D665263-A6D3-4E7E-A973-5120FE8EA39D}"/>
          </ac:spMkLst>
        </pc:spChg>
        <pc:spChg chg="add del mod">
          <ac:chgData name="Daan" userId="c6678a6d-ced6-409a-a37a-c23548cfd827" providerId="ADAL" clId="{582D7289-8379-4F9F-A964-B5B51A614035}" dt="2021-03-10T10:40:45.384" v="184" actId="26606"/>
          <ac:spMkLst>
            <pc:docMk/>
            <pc:sldMk cId="1892285293" sldId="258"/>
            <ac:spMk id="5" creationId="{7B210ABE-B46B-4FC1-8C4F-7E450565CB63}"/>
          </ac:spMkLst>
        </pc:spChg>
        <pc:spChg chg="add del">
          <ac:chgData name="Daan" userId="c6678a6d-ced6-409a-a37a-c23548cfd827" providerId="ADAL" clId="{582D7289-8379-4F9F-A964-B5B51A614035}" dt="2021-03-10T10:40:45.384" v="184" actId="26606"/>
          <ac:spMkLst>
            <pc:docMk/>
            <pc:sldMk cId="1892285293" sldId="258"/>
            <ac:spMk id="10" creationId="{A65AC7D1-EAA9-48F5-B509-60A7F50BF703}"/>
          </ac:spMkLst>
        </pc:spChg>
        <pc:spChg chg="add del">
          <ac:chgData name="Daan" userId="c6678a6d-ced6-409a-a37a-c23548cfd827" providerId="ADAL" clId="{582D7289-8379-4F9F-A964-B5B51A614035}" dt="2021-03-10T10:40:45.384" v="184" actId="26606"/>
          <ac:spMkLst>
            <pc:docMk/>
            <pc:sldMk cId="1892285293" sldId="258"/>
            <ac:spMk id="12" creationId="{D6320AF9-619A-4175-865B-5663E1AEF4C5}"/>
          </ac:spMkLst>
        </pc:spChg>
        <pc:spChg chg="add del">
          <ac:chgData name="Daan" userId="c6678a6d-ced6-409a-a37a-c23548cfd827" providerId="ADAL" clId="{582D7289-8379-4F9F-A964-B5B51A614035}" dt="2021-03-10T10:40:45.384" v="184" actId="26606"/>
          <ac:spMkLst>
            <pc:docMk/>
            <pc:sldMk cId="1892285293" sldId="258"/>
            <ac:spMk id="18" creationId="{7E018740-5C2B-4A41-AC1A-7E68D1EC1954}"/>
          </ac:spMkLst>
        </pc:spChg>
        <pc:spChg chg="add del">
          <ac:chgData name="Daan" userId="c6678a6d-ced6-409a-a37a-c23548cfd827" providerId="ADAL" clId="{582D7289-8379-4F9F-A964-B5B51A614035}" dt="2021-03-10T10:40:45.384" v="184" actId="26606"/>
          <ac:spMkLst>
            <pc:docMk/>
            <pc:sldMk cId="1892285293" sldId="258"/>
            <ac:spMk id="20" creationId="{166F75A4-C475-4941-8EE2-B80A06A2C1BB}"/>
          </ac:spMkLst>
        </pc:spChg>
        <pc:spChg chg="add del">
          <ac:chgData name="Daan" userId="c6678a6d-ced6-409a-a37a-c23548cfd827" providerId="ADAL" clId="{582D7289-8379-4F9F-A964-B5B51A614035}" dt="2021-03-10T10:40:45.384" v="184" actId="26606"/>
          <ac:spMkLst>
            <pc:docMk/>
            <pc:sldMk cId="1892285293" sldId="258"/>
            <ac:spMk id="22" creationId="{A032553A-72E8-4B0D-8405-FF9771C9AF05}"/>
          </ac:spMkLst>
        </pc:spChg>
        <pc:spChg chg="add del">
          <ac:chgData name="Daan" userId="c6678a6d-ced6-409a-a37a-c23548cfd827" providerId="ADAL" clId="{582D7289-8379-4F9F-A964-B5B51A614035}" dt="2021-03-10T10:40:45.384" v="184" actId="26606"/>
          <ac:spMkLst>
            <pc:docMk/>
            <pc:sldMk cId="1892285293" sldId="258"/>
            <ac:spMk id="24" creationId="{765800AC-C3B9-498E-87BC-29FAE4C76B21}"/>
          </ac:spMkLst>
        </pc:spChg>
        <pc:spChg chg="add del">
          <ac:chgData name="Daan" userId="c6678a6d-ced6-409a-a37a-c23548cfd827" providerId="ADAL" clId="{582D7289-8379-4F9F-A964-B5B51A614035}" dt="2021-03-10T10:40:45.384" v="184" actId="26606"/>
          <ac:spMkLst>
            <pc:docMk/>
            <pc:sldMk cId="1892285293" sldId="258"/>
            <ac:spMk id="26" creationId="{1F9D6ACB-2FF4-49F9-978A-E0D5327FC635}"/>
          </ac:spMkLst>
        </pc:spChg>
        <pc:spChg chg="add del">
          <ac:chgData name="Daan" userId="c6678a6d-ced6-409a-a37a-c23548cfd827" providerId="ADAL" clId="{582D7289-8379-4F9F-A964-B5B51A614035}" dt="2021-03-10T10:40:45.384" v="184" actId="26606"/>
          <ac:spMkLst>
            <pc:docMk/>
            <pc:sldMk cId="1892285293" sldId="258"/>
            <ac:spMk id="28" creationId="{142BFA2A-77A0-4F60-A32A-685681C84889}"/>
          </ac:spMkLst>
        </pc:spChg>
        <pc:spChg chg="add del">
          <ac:chgData name="Daan" userId="c6678a6d-ced6-409a-a37a-c23548cfd827" providerId="ADAL" clId="{582D7289-8379-4F9F-A964-B5B51A614035}" dt="2021-03-10T10:40:41.145" v="181" actId="26606"/>
          <ac:spMkLst>
            <pc:docMk/>
            <pc:sldMk cId="1892285293" sldId="258"/>
            <ac:spMk id="38" creationId="{3F088236-D655-4F88-B238-E16762358025}"/>
          </ac:spMkLst>
        </pc:spChg>
        <pc:spChg chg="add del">
          <ac:chgData name="Daan" userId="c6678a6d-ced6-409a-a37a-c23548cfd827" providerId="ADAL" clId="{582D7289-8379-4F9F-A964-B5B51A614035}" dt="2021-03-10T10:40:41.145" v="181" actId="26606"/>
          <ac:spMkLst>
            <pc:docMk/>
            <pc:sldMk cId="1892285293" sldId="258"/>
            <ac:spMk id="40" creationId="{3DAC0C92-199E-475C-9390-119A9B027276}"/>
          </ac:spMkLst>
        </pc:spChg>
        <pc:spChg chg="add del">
          <ac:chgData name="Daan" userId="c6678a6d-ced6-409a-a37a-c23548cfd827" providerId="ADAL" clId="{582D7289-8379-4F9F-A964-B5B51A614035}" dt="2021-03-10T10:40:41.145" v="181" actId="26606"/>
          <ac:spMkLst>
            <pc:docMk/>
            <pc:sldMk cId="1892285293" sldId="258"/>
            <ac:spMk id="42" creationId="{C4CFB339-0ED8-4FE2-9EF1-6D1375B8499B}"/>
          </ac:spMkLst>
        </pc:spChg>
        <pc:spChg chg="add del">
          <ac:chgData name="Daan" userId="c6678a6d-ced6-409a-a37a-c23548cfd827" providerId="ADAL" clId="{582D7289-8379-4F9F-A964-B5B51A614035}" dt="2021-03-10T10:40:41.145" v="181" actId="26606"/>
          <ac:spMkLst>
            <pc:docMk/>
            <pc:sldMk cId="1892285293" sldId="258"/>
            <ac:spMk id="44" creationId="{31896C80-2069-4431-9C19-83B913734490}"/>
          </ac:spMkLst>
        </pc:spChg>
        <pc:spChg chg="add">
          <ac:chgData name="Daan" userId="c6678a6d-ced6-409a-a37a-c23548cfd827" providerId="ADAL" clId="{582D7289-8379-4F9F-A964-B5B51A614035}" dt="2021-03-10T10:40:45.384" v="184" actId="26606"/>
          <ac:spMkLst>
            <pc:docMk/>
            <pc:sldMk cId="1892285293" sldId="258"/>
            <ac:spMk id="45" creationId="{9179DE42-5613-4B35-A1E6-6CCBAA13C743}"/>
          </ac:spMkLst>
        </pc:spChg>
        <pc:spChg chg="add del">
          <ac:chgData name="Daan" userId="c6678a6d-ced6-409a-a37a-c23548cfd827" providerId="ADAL" clId="{582D7289-8379-4F9F-A964-B5B51A614035}" dt="2021-03-10T10:40:41.145" v="181" actId="26606"/>
          <ac:spMkLst>
            <pc:docMk/>
            <pc:sldMk cId="1892285293" sldId="258"/>
            <ac:spMk id="46" creationId="{BF120A21-0841-4823-B0C4-28AEBCEF9B78}"/>
          </ac:spMkLst>
        </pc:spChg>
        <pc:spChg chg="add del">
          <ac:chgData name="Daan" userId="c6678a6d-ced6-409a-a37a-c23548cfd827" providerId="ADAL" clId="{582D7289-8379-4F9F-A964-B5B51A614035}" dt="2021-03-10T10:40:41.145" v="181" actId="26606"/>
          <ac:spMkLst>
            <pc:docMk/>
            <pc:sldMk cId="1892285293" sldId="258"/>
            <ac:spMk id="48" creationId="{DBB05BAE-BBD3-4289-899F-A6851503C6B0}"/>
          </ac:spMkLst>
        </pc:spChg>
        <pc:spChg chg="add del">
          <ac:chgData name="Daan" userId="c6678a6d-ced6-409a-a37a-c23548cfd827" providerId="ADAL" clId="{582D7289-8379-4F9F-A964-B5B51A614035}" dt="2021-03-10T10:40:41.145" v="181" actId="26606"/>
          <ac:spMkLst>
            <pc:docMk/>
            <pc:sldMk cId="1892285293" sldId="258"/>
            <ac:spMk id="50" creationId="{9874D11C-36F5-4BBE-A490-019A54E953B0}"/>
          </ac:spMkLst>
        </pc:spChg>
        <pc:spChg chg="add">
          <ac:chgData name="Daan" userId="c6678a6d-ced6-409a-a37a-c23548cfd827" providerId="ADAL" clId="{582D7289-8379-4F9F-A964-B5B51A614035}" dt="2021-03-10T10:40:45.384" v="184" actId="26606"/>
          <ac:spMkLst>
            <pc:docMk/>
            <pc:sldMk cId="1892285293" sldId="258"/>
            <ac:spMk id="51" creationId="{52FB45E9-914E-4471-AC87-E475CD51767D}"/>
          </ac:spMkLst>
        </pc:spChg>
        <pc:spChg chg="add del">
          <ac:chgData name="Daan" userId="c6678a6d-ced6-409a-a37a-c23548cfd827" providerId="ADAL" clId="{582D7289-8379-4F9F-A964-B5B51A614035}" dt="2021-03-10T10:40:45.359" v="183" actId="26606"/>
          <ac:spMkLst>
            <pc:docMk/>
            <pc:sldMk cId="1892285293" sldId="258"/>
            <ac:spMk id="53" creationId="{3BCB5F6A-9EB0-40B0-9D13-3023E9A20508}"/>
          </ac:spMkLst>
        </pc:spChg>
        <pc:spChg chg="add">
          <ac:chgData name="Daan" userId="c6678a6d-ced6-409a-a37a-c23548cfd827" providerId="ADAL" clId="{582D7289-8379-4F9F-A964-B5B51A614035}" dt="2021-03-10T10:40:45.384" v="184" actId="26606"/>
          <ac:spMkLst>
            <pc:docMk/>
            <pc:sldMk cId="1892285293" sldId="258"/>
            <ac:spMk id="55" creationId="{3C195FC1-B568-4C72-9902-34CB35DDD7A1}"/>
          </ac:spMkLst>
        </pc:spChg>
        <pc:spChg chg="add">
          <ac:chgData name="Daan" userId="c6678a6d-ced6-409a-a37a-c23548cfd827" providerId="ADAL" clId="{582D7289-8379-4F9F-A964-B5B51A614035}" dt="2021-03-10T10:40:45.384" v="184" actId="26606"/>
          <ac:spMkLst>
            <pc:docMk/>
            <pc:sldMk cId="1892285293" sldId="258"/>
            <ac:spMk id="57" creationId="{EF2BDF77-362C-43F0-8CBB-A969EC2AE0C4}"/>
          </ac:spMkLst>
        </pc:spChg>
        <pc:spChg chg="add">
          <ac:chgData name="Daan" userId="c6678a6d-ced6-409a-a37a-c23548cfd827" providerId="ADAL" clId="{582D7289-8379-4F9F-A964-B5B51A614035}" dt="2021-03-10T10:40:45.384" v="184" actId="26606"/>
          <ac:spMkLst>
            <pc:docMk/>
            <pc:sldMk cId="1892285293" sldId="258"/>
            <ac:spMk id="59" creationId="{4BE96B01-3929-432D-B8C2-ADBCB74C2EF4}"/>
          </ac:spMkLst>
        </pc:spChg>
        <pc:spChg chg="add">
          <ac:chgData name="Daan" userId="c6678a6d-ced6-409a-a37a-c23548cfd827" providerId="ADAL" clId="{582D7289-8379-4F9F-A964-B5B51A614035}" dt="2021-03-10T10:40:45.384" v="184" actId="26606"/>
          <ac:spMkLst>
            <pc:docMk/>
            <pc:sldMk cId="1892285293" sldId="258"/>
            <ac:spMk id="61" creationId="{2A6FCDE6-CDE2-4C51-B18E-A95CFB679714}"/>
          </ac:spMkLst>
        </pc:spChg>
        <pc:spChg chg="add">
          <ac:chgData name="Daan" userId="c6678a6d-ced6-409a-a37a-c23548cfd827" providerId="ADAL" clId="{582D7289-8379-4F9F-A964-B5B51A614035}" dt="2021-03-10T10:40:45.384" v="184" actId="26606"/>
          <ac:spMkLst>
            <pc:docMk/>
            <pc:sldMk cId="1892285293" sldId="258"/>
            <ac:spMk id="63" creationId="{9D2E8756-2465-473A-BA2A-2DB1D6224745}"/>
          </ac:spMkLst>
        </pc:spChg>
        <pc:spChg chg="add">
          <ac:chgData name="Daan" userId="c6678a6d-ced6-409a-a37a-c23548cfd827" providerId="ADAL" clId="{582D7289-8379-4F9F-A964-B5B51A614035}" dt="2021-03-10T10:40:45.384" v="184" actId="26606"/>
          <ac:spMkLst>
            <pc:docMk/>
            <pc:sldMk cId="1892285293" sldId="258"/>
            <ac:spMk id="65" creationId="{C310626D-5743-49D4-8F7D-88C4F8F05774}"/>
          </ac:spMkLst>
        </pc:spChg>
        <pc:grpChg chg="add">
          <ac:chgData name="Daan" userId="c6678a6d-ced6-409a-a37a-c23548cfd827" providerId="ADAL" clId="{582D7289-8379-4F9F-A964-B5B51A614035}" dt="2021-03-10T10:40:45.384" v="184" actId="26606"/>
          <ac:grpSpMkLst>
            <pc:docMk/>
            <pc:sldMk cId="1892285293" sldId="258"/>
            <ac:grpSpMk id="33" creationId="{28460BD8-AE3F-4AC9-9D0B-717052AA5D3A}"/>
          </ac:grpSpMkLst>
        </pc:grpChg>
        <pc:picChg chg="del">
          <ac:chgData name="Daan" userId="c6678a6d-ced6-409a-a37a-c23548cfd827" providerId="ADAL" clId="{582D7289-8379-4F9F-A964-B5B51A614035}" dt="2021-03-10T10:33:36.845" v="109" actId="478"/>
          <ac:picMkLst>
            <pc:docMk/>
            <pc:sldMk cId="1892285293" sldId="258"/>
            <ac:picMk id="4" creationId="{D8213F18-ACE1-480C-838D-F1477C2A50A4}"/>
          </ac:picMkLst>
        </pc:picChg>
        <pc:picChg chg="add del">
          <ac:chgData name="Daan" userId="c6678a6d-ced6-409a-a37a-c23548cfd827" providerId="ADAL" clId="{582D7289-8379-4F9F-A964-B5B51A614035}" dt="2021-03-10T10:40:41.145" v="181" actId="26606"/>
          <ac:picMkLst>
            <pc:docMk/>
            <pc:sldMk cId="1892285293" sldId="258"/>
            <ac:picMk id="30" creationId="{248E9371-8E66-4CFA-A02C-5E12C5A11BF6}"/>
          </ac:picMkLst>
        </pc:picChg>
        <pc:picChg chg="add del">
          <ac:chgData name="Daan" userId="c6678a6d-ced6-409a-a37a-c23548cfd827" providerId="ADAL" clId="{582D7289-8379-4F9F-A964-B5B51A614035}" dt="2021-03-10T10:40:45.359" v="183" actId="26606"/>
          <ac:picMkLst>
            <pc:docMk/>
            <pc:sldMk cId="1892285293" sldId="258"/>
            <ac:picMk id="52" creationId="{9483F790-1BA6-4F8E-9377-D58BF8B760D3}"/>
          </ac:picMkLst>
        </pc:picChg>
        <pc:cxnChg chg="add del">
          <ac:chgData name="Daan" userId="c6678a6d-ced6-409a-a37a-c23548cfd827" providerId="ADAL" clId="{582D7289-8379-4F9F-A964-B5B51A614035}" dt="2021-03-10T10:40:45.384" v="184" actId="26606"/>
          <ac:cxnSpMkLst>
            <pc:docMk/>
            <pc:sldMk cId="1892285293" sldId="258"/>
            <ac:cxnSpMk id="14" creationId="{063B6EC6-D752-4EE7-908B-F8F19E8C7FEA}"/>
          </ac:cxnSpMkLst>
        </pc:cxnChg>
        <pc:cxnChg chg="add del">
          <ac:chgData name="Daan" userId="c6678a6d-ced6-409a-a37a-c23548cfd827" providerId="ADAL" clId="{582D7289-8379-4F9F-A964-B5B51A614035}" dt="2021-03-10T10:40:45.384" v="184" actId="26606"/>
          <ac:cxnSpMkLst>
            <pc:docMk/>
            <pc:sldMk cId="1892285293" sldId="258"/>
            <ac:cxnSpMk id="16" creationId="{EFECD4E8-AD3E-4228-82A2-9461958EA94D}"/>
          </ac:cxnSpMkLst>
        </pc:cxnChg>
        <pc:cxnChg chg="add del">
          <ac:chgData name="Daan" userId="c6678a6d-ced6-409a-a37a-c23548cfd827" providerId="ADAL" clId="{582D7289-8379-4F9F-A964-B5B51A614035}" dt="2021-03-10T10:40:41.145" v="181" actId="26606"/>
          <ac:cxnSpMkLst>
            <pc:docMk/>
            <pc:sldMk cId="1892285293" sldId="258"/>
            <ac:cxnSpMk id="34" creationId="{64FA5DFF-7FE6-4855-84E6-DFA78EE978BD}"/>
          </ac:cxnSpMkLst>
        </pc:cxnChg>
        <pc:cxnChg chg="add del">
          <ac:chgData name="Daan" userId="c6678a6d-ced6-409a-a37a-c23548cfd827" providerId="ADAL" clId="{582D7289-8379-4F9F-A964-B5B51A614035}" dt="2021-03-10T10:40:41.145" v="181" actId="26606"/>
          <ac:cxnSpMkLst>
            <pc:docMk/>
            <pc:sldMk cId="1892285293" sldId="258"/>
            <ac:cxnSpMk id="36" creationId="{2AFD8CBA-54A3-4363-991B-B9C631BBFA74}"/>
          </ac:cxnSpMkLst>
        </pc:cxnChg>
        <pc:cxnChg chg="add">
          <ac:chgData name="Daan" userId="c6678a6d-ced6-409a-a37a-c23548cfd827" providerId="ADAL" clId="{582D7289-8379-4F9F-A964-B5B51A614035}" dt="2021-03-10T10:40:45.384" v="184" actId="26606"/>
          <ac:cxnSpMkLst>
            <pc:docMk/>
            <pc:sldMk cId="1892285293" sldId="258"/>
            <ac:cxnSpMk id="47" creationId="{EB898B32-3891-4C3A-8F58-C5969D2E9033}"/>
          </ac:cxnSpMkLst>
        </pc:cxnChg>
        <pc:cxnChg chg="add">
          <ac:chgData name="Daan" userId="c6678a6d-ced6-409a-a37a-c23548cfd827" providerId="ADAL" clId="{582D7289-8379-4F9F-A964-B5B51A614035}" dt="2021-03-10T10:40:45.384" v="184" actId="26606"/>
          <ac:cxnSpMkLst>
            <pc:docMk/>
            <pc:sldMk cId="1892285293" sldId="258"/>
            <ac:cxnSpMk id="49" creationId="{4AE4806D-B8F9-4679-A68A-9BD21C01A301}"/>
          </ac:cxnSpMkLst>
        </pc:cxnChg>
      </pc:sldChg>
      <pc:sldChg chg="addSp delSp modSp mod">
        <pc:chgData name="Daan" userId="c6678a6d-ced6-409a-a37a-c23548cfd827" providerId="ADAL" clId="{582D7289-8379-4F9F-A964-B5B51A614035}" dt="2021-03-10T10:39:31.500" v="173" actId="1076"/>
        <pc:sldMkLst>
          <pc:docMk/>
          <pc:sldMk cId="4142170580" sldId="259"/>
        </pc:sldMkLst>
        <pc:spChg chg="mod">
          <ac:chgData name="Daan" userId="c6678a6d-ced6-409a-a37a-c23548cfd827" providerId="ADAL" clId="{582D7289-8379-4F9F-A964-B5B51A614035}" dt="2021-03-10T10:26:59.135" v="8" actId="20577"/>
          <ac:spMkLst>
            <pc:docMk/>
            <pc:sldMk cId="4142170580" sldId="259"/>
            <ac:spMk id="2" creationId="{E5C4F5DC-7797-4B16-8306-3B93301C6F29}"/>
          </ac:spMkLst>
        </pc:spChg>
        <pc:spChg chg="mod">
          <ac:chgData name="Daan" userId="c6678a6d-ced6-409a-a37a-c23548cfd827" providerId="ADAL" clId="{582D7289-8379-4F9F-A964-B5B51A614035}" dt="2021-03-10T10:38:20.633" v="162" actId="20577"/>
          <ac:spMkLst>
            <pc:docMk/>
            <pc:sldMk cId="4142170580" sldId="259"/>
            <ac:spMk id="3" creationId="{E00A44D9-3802-4E79-A3D6-BA1F6BF66025}"/>
          </ac:spMkLst>
        </pc:spChg>
        <pc:picChg chg="del">
          <ac:chgData name="Daan" userId="c6678a6d-ced6-409a-a37a-c23548cfd827" providerId="ADAL" clId="{582D7289-8379-4F9F-A964-B5B51A614035}" dt="2021-03-10T10:27:00.851" v="9" actId="478"/>
          <ac:picMkLst>
            <pc:docMk/>
            <pc:sldMk cId="4142170580" sldId="259"/>
            <ac:picMk id="5" creationId="{049D56F0-6E73-4B44-90EB-8DA907A1BB45}"/>
          </ac:picMkLst>
        </pc:picChg>
        <pc:picChg chg="add del mod">
          <ac:chgData name="Daan" userId="c6678a6d-ced6-409a-a37a-c23548cfd827" providerId="ADAL" clId="{582D7289-8379-4F9F-A964-B5B51A614035}" dt="2021-03-10T10:33:32.082" v="108" actId="478"/>
          <ac:picMkLst>
            <pc:docMk/>
            <pc:sldMk cId="4142170580" sldId="259"/>
            <ac:picMk id="6" creationId="{18172E8D-8F32-41E4-BE5F-349F2B7D9CC7}"/>
          </ac:picMkLst>
        </pc:picChg>
        <pc:picChg chg="add mod">
          <ac:chgData name="Daan" userId="c6678a6d-ced6-409a-a37a-c23548cfd827" providerId="ADAL" clId="{582D7289-8379-4F9F-A964-B5B51A614035}" dt="2021-03-10T10:39:25.947" v="171" actId="14100"/>
          <ac:picMkLst>
            <pc:docMk/>
            <pc:sldMk cId="4142170580" sldId="259"/>
            <ac:picMk id="8" creationId="{029E68DE-062C-40EF-B663-6AEFD3A68BE4}"/>
          </ac:picMkLst>
        </pc:picChg>
        <pc:picChg chg="add mod">
          <ac:chgData name="Daan" userId="c6678a6d-ced6-409a-a37a-c23548cfd827" providerId="ADAL" clId="{582D7289-8379-4F9F-A964-B5B51A614035}" dt="2021-03-10T10:39:14.136" v="170" actId="1076"/>
          <ac:picMkLst>
            <pc:docMk/>
            <pc:sldMk cId="4142170580" sldId="259"/>
            <ac:picMk id="10" creationId="{7F76E353-915D-4024-9D90-D32D7360F46D}"/>
          </ac:picMkLst>
        </pc:picChg>
        <pc:picChg chg="add mod">
          <ac:chgData name="Daan" userId="c6678a6d-ced6-409a-a37a-c23548cfd827" providerId="ADAL" clId="{582D7289-8379-4F9F-A964-B5B51A614035}" dt="2021-03-10T10:39:31.500" v="173" actId="1076"/>
          <ac:picMkLst>
            <pc:docMk/>
            <pc:sldMk cId="4142170580" sldId="259"/>
            <ac:picMk id="12" creationId="{EB19324E-6059-4230-97F5-7C66357E5B9C}"/>
          </ac:picMkLst>
        </pc:picChg>
      </pc:sldChg>
      <pc:sldChg chg="addSp delSp modSp del mod">
        <pc:chgData name="Daan" userId="c6678a6d-ced6-409a-a37a-c23548cfd827" providerId="ADAL" clId="{582D7289-8379-4F9F-A964-B5B51A614035}" dt="2021-03-10T10:40:50.328" v="185" actId="47"/>
        <pc:sldMkLst>
          <pc:docMk/>
          <pc:sldMk cId="2664235766" sldId="260"/>
        </pc:sldMkLst>
        <pc:spChg chg="add mod">
          <ac:chgData name="Daan" userId="c6678a6d-ced6-409a-a37a-c23548cfd827" providerId="ADAL" clId="{582D7289-8379-4F9F-A964-B5B51A614035}" dt="2021-03-10T10:33:38.318" v="110" actId="478"/>
          <ac:spMkLst>
            <pc:docMk/>
            <pc:sldMk cId="2664235766" sldId="260"/>
            <ac:spMk id="4" creationId="{85D1CF7C-5682-4596-9A83-1C33B970419B}"/>
          </ac:spMkLst>
        </pc:spChg>
        <pc:picChg chg="del">
          <ac:chgData name="Daan" userId="c6678a6d-ced6-409a-a37a-c23548cfd827" providerId="ADAL" clId="{582D7289-8379-4F9F-A964-B5B51A614035}" dt="2021-03-10T10:33:38.318" v="110" actId="478"/>
          <ac:picMkLst>
            <pc:docMk/>
            <pc:sldMk cId="2664235766" sldId="260"/>
            <ac:picMk id="7" creationId="{E0C8AE43-7FEB-4E99-AEE2-148E11C8B6F8}"/>
          </ac:picMkLst>
        </pc:picChg>
      </pc:sldChg>
      <pc:sldChg chg="del">
        <pc:chgData name="Daan" userId="c6678a6d-ced6-409a-a37a-c23548cfd827" providerId="ADAL" clId="{582D7289-8379-4F9F-A964-B5B51A614035}" dt="2021-03-10T10:40:51.193" v="186" actId="47"/>
        <pc:sldMkLst>
          <pc:docMk/>
          <pc:sldMk cId="373820484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3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2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2128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93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6528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52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17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1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9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5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9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5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5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1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8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62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2674991"/>
          </a:xfrm>
        </p:spPr>
        <p:txBody>
          <a:bodyPr>
            <a:normAutofit/>
          </a:bodyPr>
          <a:lstStyle/>
          <a:p>
            <a:pPr algn="ctr"/>
            <a:r>
              <a:rPr lang="en-US" err="1"/>
              <a:t>Roadmapp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7671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/>
              <a:t>Team: </a:t>
            </a:r>
            <a:r>
              <a:rPr lang="en-US" sz="3200" err="1"/>
              <a:t>Sharony</a:t>
            </a:r>
            <a:r>
              <a:rPr lang="en-US" sz="3200"/>
              <a:t> Braam &amp; Daan </a:t>
            </a:r>
            <a:r>
              <a:rPr lang="en-US" sz="3200" err="1"/>
              <a:t>Brocatus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4F5DC-7797-4B16-8306-3B93301C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A44D9-3802-4E79-A3D6-BA1F6BF66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  <a:p>
            <a:r>
              <a:rPr lang="en-US" dirty="0"/>
              <a:t>Use Cases</a:t>
            </a:r>
          </a:p>
          <a:p>
            <a:endParaRPr lang="en-US" dirty="0"/>
          </a:p>
          <a:p>
            <a:r>
              <a:rPr lang="en-US" dirty="0"/>
              <a:t>Technical Design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9E68DE-062C-40EF-B663-6AEFD3A68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241" y="2891495"/>
            <a:ext cx="5707815" cy="3406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76E353-915D-4024-9D90-D32D7360F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865" y="470819"/>
            <a:ext cx="4953691" cy="2381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19324E-6059-4230-97F5-7C66357E5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865" y="1058959"/>
            <a:ext cx="5098697" cy="148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7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49E2-C64D-41DB-BAF0-41C235D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Fidelity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75E79-BE30-4F3D-B8CC-ED79026E0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D569E3-33A2-4429-A710-31010FD1B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61" y="1381468"/>
            <a:ext cx="2347137" cy="50127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F5D8C0-70F0-4143-BC30-4058A1F09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471" y="1381468"/>
            <a:ext cx="2349456" cy="50127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82E619-21FA-4076-BA14-7DF1736E8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400" y="1381468"/>
            <a:ext cx="2380406" cy="50127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5CB140-E316-4EFE-A304-A1782ED1ED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7279" y="1372303"/>
            <a:ext cx="2380406" cy="502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4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6" name="Straight Connector 33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sosceles Triangle 37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41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65263-A6D3-4E7E-A973-5120FE8E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Demo </a:t>
            </a: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852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C8765ECEEB5340A08E7CA6C3466341" ma:contentTypeVersion="4" ma:contentTypeDescription="Een nieuw document maken." ma:contentTypeScope="" ma:versionID="27607c549631a65d14278ba0a44d2b3f">
  <xsd:schema xmlns:xsd="http://www.w3.org/2001/XMLSchema" xmlns:xs="http://www.w3.org/2001/XMLSchema" xmlns:p="http://schemas.microsoft.com/office/2006/metadata/properties" xmlns:ns2="75bb40df-d3dd-4692-a6b8-79959fa6b6ec" targetNamespace="http://schemas.microsoft.com/office/2006/metadata/properties" ma:root="true" ma:fieldsID="ce9b3f986902cb987f317ebdb513ef7d" ns2:_="">
    <xsd:import namespace="75bb40df-d3dd-4692-a6b8-79959fa6b6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bb40df-d3dd-4692-a6b8-79959fa6b6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86F7B4-74AE-4FD9-B163-C4612EC06E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0ADF79-1DF3-4926-B899-F7E31BE05FA7}">
  <ds:schemaRefs>
    <ds:schemaRef ds:uri="75bb40df-d3dd-4692-a6b8-79959fa6b6ec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F2062D0-471E-49FF-9593-C48956329E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bb40df-d3dd-4692-a6b8-79959fa6b6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Roadmapp</vt:lpstr>
      <vt:lpstr>Feedback</vt:lpstr>
      <vt:lpstr>High Fidelity Prototype</vt:lpstr>
      <vt:lpstr>Demo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Roadmapp</dc:title>
  <dc:creator>Daan Brocatus</dc:creator>
  <cp:lastModifiedBy>Daan Brocatus</cp:lastModifiedBy>
  <cp:revision>1</cp:revision>
  <dcterms:created xsi:type="dcterms:W3CDTF">2021-03-10T10:40:21Z</dcterms:created>
  <dcterms:modified xsi:type="dcterms:W3CDTF">2021-03-10T10:40:58Z</dcterms:modified>
</cp:coreProperties>
</file>