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4"/>
  </p:sldMasterIdLst>
  <p:sldIdLst>
    <p:sldId id="256" r:id="rId5"/>
    <p:sldId id="259" r:id="rId6"/>
    <p:sldId id="257" r:id="rId7"/>
    <p:sldId id="258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AD92B-3BA3-434B-9183-E017BFF7055D}" v="29" dt="2021-03-18T12:23:58.319"/>
    <p1510:client id="{34585B11-BEB1-4EFB-89D0-2DCB4AE67C5B}" v="1" dt="2021-03-18T12:25:02.958"/>
    <p1510:client id="{5E640D0A-E05C-4460-AB9A-794A9763F879}" v="207" vWet="208" dt="2021-03-04T08:46:27.829"/>
    <p1510:client id="{6530C49C-7DC5-48FF-8D87-74919A06950B}" v="28" dt="2021-03-18T12:12:11.430"/>
    <p1510:client id="{75ADC8C8-12C0-4C7F-987A-80E378FCE573}" v="7" dt="2021-03-18T12:20:48.236"/>
    <p1510:client id="{A2A5B8F1-429B-4372-A387-8391405CC8DD}" v="414" dt="2021-03-04T08:49:37.923"/>
    <p1510:client id="{A383F4FC-C2CE-4847-A4D1-244269543D55}" v="41" dt="2021-03-18T12:19:49.123"/>
    <p1510:client id="{B7ECD920-6F15-44D7-B2E4-7DB3E007D3EB}" v="30" dt="2021-03-18T12:22:08.918"/>
    <p1510:client id="{E15D5A14-EA0D-4336-AE12-C2E5CE92BD5C}" v="1" dt="2021-03-18T14:15:49.158"/>
    <p1510:client id="{E6B70459-BDA4-454F-90DA-ABBC829918F7}" v="66" dt="2021-03-18T13:56:04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am,Sharony E.I." userId="S::429562@student.fontys.nl::5dbdd705-143d-41a4-9d21-d5852cda5922" providerId="AD" clId="Web-{6530C49C-7DC5-48FF-8D87-74919A06950B}"/>
    <pc:docChg chg="delSld modSld">
      <pc:chgData name="Braam,Sharony E.I." userId="S::429562@student.fontys.nl::5dbdd705-143d-41a4-9d21-d5852cda5922" providerId="AD" clId="Web-{6530C49C-7DC5-48FF-8D87-74919A06950B}" dt="2021-03-18T12:12:11.430" v="16" actId="1076"/>
      <pc:docMkLst>
        <pc:docMk/>
      </pc:docMkLst>
      <pc:sldChg chg="modSp">
        <pc:chgData name="Braam,Sharony E.I." userId="S::429562@student.fontys.nl::5dbdd705-143d-41a4-9d21-d5852cda5922" providerId="AD" clId="Web-{6530C49C-7DC5-48FF-8D87-74919A06950B}" dt="2021-03-18T12:11:23.849" v="2" actId="20577"/>
        <pc:sldMkLst>
          <pc:docMk/>
          <pc:sldMk cId="2012842014" sldId="257"/>
        </pc:sldMkLst>
        <pc:spChg chg="mod">
          <ac:chgData name="Braam,Sharony E.I." userId="S::429562@student.fontys.nl::5dbdd705-143d-41a4-9d21-d5852cda5922" providerId="AD" clId="Web-{6530C49C-7DC5-48FF-8D87-74919A06950B}" dt="2021-03-18T12:11:23.849" v="2" actId="20577"/>
          <ac:spMkLst>
            <pc:docMk/>
            <pc:sldMk cId="2012842014" sldId="257"/>
            <ac:spMk id="3" creationId="{D1175E79-BE30-4F3D-B8CC-ED79026E0820}"/>
          </ac:spMkLst>
        </pc:spChg>
      </pc:sldChg>
      <pc:sldChg chg="addSp modSp">
        <pc:chgData name="Braam,Sharony E.I." userId="S::429562@student.fontys.nl::5dbdd705-143d-41a4-9d21-d5852cda5922" providerId="AD" clId="Web-{6530C49C-7DC5-48FF-8D87-74919A06950B}" dt="2021-03-18T12:12:11.430" v="16" actId="1076"/>
        <pc:sldMkLst>
          <pc:docMk/>
          <pc:sldMk cId="1892285293" sldId="258"/>
        </pc:sldMkLst>
        <pc:spChg chg="mod">
          <ac:chgData name="Braam,Sharony E.I." userId="S::429562@student.fontys.nl::5dbdd705-143d-41a4-9d21-d5852cda5922" providerId="AD" clId="Web-{6530C49C-7DC5-48FF-8D87-74919A06950B}" dt="2021-03-18T12:11:34.209" v="8" actId="20577"/>
          <ac:spMkLst>
            <pc:docMk/>
            <pc:sldMk cId="1892285293" sldId="258"/>
            <ac:spMk id="2" creationId="{1D665263-A6D3-4E7E-A973-5120FE8EA39D}"/>
          </ac:spMkLst>
        </pc:spChg>
        <pc:picChg chg="add mod">
          <ac:chgData name="Braam,Sharony E.I." userId="S::429562@student.fontys.nl::5dbdd705-143d-41a4-9d21-d5852cda5922" providerId="AD" clId="Web-{6530C49C-7DC5-48FF-8D87-74919A06950B}" dt="2021-03-18T12:12:11.430" v="16" actId="1076"/>
          <ac:picMkLst>
            <pc:docMk/>
            <pc:sldMk cId="1892285293" sldId="258"/>
            <ac:picMk id="3" creationId="{79DA727D-A358-4349-9E0E-3C6B0593829F}"/>
          </ac:picMkLst>
        </pc:picChg>
        <pc:picChg chg="mod">
          <ac:chgData name="Braam,Sharony E.I." userId="S::429562@student.fontys.nl::5dbdd705-143d-41a4-9d21-d5852cda5922" providerId="AD" clId="Web-{6530C49C-7DC5-48FF-8D87-74919A06950B}" dt="2021-03-18T12:11:38.584" v="10" actId="1076"/>
          <ac:picMkLst>
            <pc:docMk/>
            <pc:sldMk cId="1892285293" sldId="258"/>
            <ac:picMk id="4" creationId="{D8213F18-ACE1-480C-838D-F1477C2A50A4}"/>
          </ac:picMkLst>
        </pc:picChg>
      </pc:sldChg>
      <pc:sldChg chg="del">
        <pc:chgData name="Braam,Sharony E.I." userId="S::429562@student.fontys.nl::5dbdd705-143d-41a4-9d21-d5852cda5922" providerId="AD" clId="Web-{6530C49C-7DC5-48FF-8D87-74919A06950B}" dt="2021-03-18T12:11:55.773" v="14"/>
        <pc:sldMkLst>
          <pc:docMk/>
          <pc:sldMk cId="2664235766" sldId="260"/>
        </pc:sldMkLst>
      </pc:sldChg>
    </pc:docChg>
  </pc:docChgLst>
  <pc:docChgLst>
    <pc:chgData name="Braam,Sharony E.I." userId="S::429562@student.fontys.nl::5dbdd705-143d-41a4-9d21-d5852cda5922" providerId="AD" clId="Web-{75ADC8C8-12C0-4C7F-987A-80E378FCE573}"/>
    <pc:docChg chg="modSld">
      <pc:chgData name="Braam,Sharony E.I." userId="S::429562@student.fontys.nl::5dbdd705-143d-41a4-9d21-d5852cda5922" providerId="AD" clId="Web-{75ADC8C8-12C0-4C7F-987A-80E378FCE573}" dt="2021-03-18T12:20:48.236" v="3" actId="1076"/>
      <pc:docMkLst>
        <pc:docMk/>
      </pc:docMkLst>
      <pc:sldChg chg="addSp modSp">
        <pc:chgData name="Braam,Sharony E.I." userId="S::429562@student.fontys.nl::5dbdd705-143d-41a4-9d21-d5852cda5922" providerId="AD" clId="Web-{75ADC8C8-12C0-4C7F-987A-80E378FCE573}" dt="2021-03-18T12:20:48.236" v="3" actId="1076"/>
        <pc:sldMkLst>
          <pc:docMk/>
          <pc:sldMk cId="373820484" sldId="261"/>
        </pc:sldMkLst>
        <pc:spChg chg="mod">
          <ac:chgData name="Braam,Sharony E.I." userId="S::429562@student.fontys.nl::5dbdd705-143d-41a4-9d21-d5852cda5922" providerId="AD" clId="Web-{75ADC8C8-12C0-4C7F-987A-80E378FCE573}" dt="2021-03-18T12:20:46.204" v="2" actId="20577"/>
          <ac:spMkLst>
            <pc:docMk/>
            <pc:sldMk cId="373820484" sldId="261"/>
            <ac:spMk id="3" creationId="{A011B9AD-E3CE-4811-9604-0FAAE205C733}"/>
          </ac:spMkLst>
        </pc:spChg>
        <pc:picChg chg="add mod">
          <ac:chgData name="Braam,Sharony E.I." userId="S::429562@student.fontys.nl::5dbdd705-143d-41a4-9d21-d5852cda5922" providerId="AD" clId="Web-{75ADC8C8-12C0-4C7F-987A-80E378FCE573}" dt="2021-03-18T12:20:48.236" v="3" actId="1076"/>
          <ac:picMkLst>
            <pc:docMk/>
            <pc:sldMk cId="373820484" sldId="261"/>
            <ac:picMk id="4" creationId="{D82E361B-5DF4-4F54-AC4B-4F46D8D6F68C}"/>
          </ac:picMkLst>
        </pc:picChg>
      </pc:sldChg>
    </pc:docChg>
  </pc:docChgLst>
  <pc:docChgLst>
    <pc:chgData name="Braam,Sharony E.I." userId="S::429562@student.fontys.nl::5dbdd705-143d-41a4-9d21-d5852cda5922" providerId="AD" clId="Web-{A383F4FC-C2CE-4847-A4D1-244269543D55}"/>
    <pc:docChg chg="modSld">
      <pc:chgData name="Braam,Sharony E.I." userId="S::429562@student.fontys.nl::5dbdd705-143d-41a4-9d21-d5852cda5922" providerId="AD" clId="Web-{A383F4FC-C2CE-4847-A4D1-244269543D55}" dt="2021-03-18T12:19:46.889" v="32" actId="20577"/>
      <pc:docMkLst>
        <pc:docMk/>
      </pc:docMkLst>
      <pc:sldChg chg="addSp delSp modSp">
        <pc:chgData name="Braam,Sharony E.I." userId="S::429562@student.fontys.nl::5dbdd705-143d-41a4-9d21-d5852cda5922" providerId="AD" clId="Web-{A383F4FC-C2CE-4847-A4D1-244269543D55}" dt="2021-03-18T12:19:26.248" v="27" actId="14100"/>
        <pc:sldMkLst>
          <pc:docMk/>
          <pc:sldMk cId="1892285293" sldId="258"/>
        </pc:sldMkLst>
        <pc:picChg chg="del mod">
          <ac:chgData name="Braam,Sharony E.I." userId="S::429562@student.fontys.nl::5dbdd705-143d-41a4-9d21-d5852cda5922" providerId="AD" clId="Web-{A383F4FC-C2CE-4847-A4D1-244269543D55}" dt="2021-03-18T12:13:19.583" v="7"/>
          <ac:picMkLst>
            <pc:docMk/>
            <pc:sldMk cId="1892285293" sldId="258"/>
            <ac:picMk id="3" creationId="{79DA727D-A358-4349-9E0E-3C6B0593829F}"/>
          </ac:picMkLst>
        </pc:picChg>
        <pc:picChg chg="mod">
          <ac:chgData name="Braam,Sharony E.I." userId="S::429562@student.fontys.nl::5dbdd705-143d-41a4-9d21-d5852cda5922" providerId="AD" clId="Web-{A383F4FC-C2CE-4847-A4D1-244269543D55}" dt="2021-03-18T12:19:26.248" v="27" actId="14100"/>
          <ac:picMkLst>
            <pc:docMk/>
            <pc:sldMk cId="1892285293" sldId="258"/>
            <ac:picMk id="4" creationId="{D8213F18-ACE1-480C-838D-F1477C2A50A4}"/>
          </ac:picMkLst>
        </pc:picChg>
        <pc:picChg chg="add mod modCrop">
          <ac:chgData name="Braam,Sharony E.I." userId="S::429562@student.fontys.nl::5dbdd705-143d-41a4-9d21-d5852cda5922" providerId="AD" clId="Web-{A383F4FC-C2CE-4847-A4D1-244269543D55}" dt="2021-03-18T12:19:12.341" v="26" actId="1076"/>
          <ac:picMkLst>
            <pc:docMk/>
            <pc:sldMk cId="1892285293" sldId="258"/>
            <ac:picMk id="5" creationId="{7B89F546-6445-43D7-B0E1-9B4312C47CDD}"/>
          </ac:picMkLst>
        </pc:picChg>
      </pc:sldChg>
      <pc:sldChg chg="modSp">
        <pc:chgData name="Braam,Sharony E.I." userId="S::429562@student.fontys.nl::5dbdd705-143d-41a4-9d21-d5852cda5922" providerId="AD" clId="Web-{A383F4FC-C2CE-4847-A4D1-244269543D55}" dt="2021-03-18T12:19:46.889" v="32" actId="20577"/>
        <pc:sldMkLst>
          <pc:docMk/>
          <pc:sldMk cId="373820484" sldId="261"/>
        </pc:sldMkLst>
        <pc:spChg chg="mod">
          <ac:chgData name="Braam,Sharony E.I." userId="S::429562@student.fontys.nl::5dbdd705-143d-41a4-9d21-d5852cda5922" providerId="AD" clId="Web-{A383F4FC-C2CE-4847-A4D1-244269543D55}" dt="2021-03-18T12:19:46.889" v="32" actId="20577"/>
          <ac:spMkLst>
            <pc:docMk/>
            <pc:sldMk cId="373820484" sldId="261"/>
            <ac:spMk id="2" creationId="{F98C6617-C80E-4D20-A685-EE97C440A32E}"/>
          </ac:spMkLst>
        </pc:spChg>
      </pc:sldChg>
    </pc:docChg>
  </pc:docChgLst>
  <pc:docChgLst>
    <pc:chgData name="Braam,Sharony E.I." userId="S::429562@student.fontys.nl::5dbdd705-143d-41a4-9d21-d5852cda5922" providerId="AD" clId="Web-{34585B11-BEB1-4EFB-89D0-2DCB4AE67C5B}"/>
    <pc:docChg chg="addSld">
      <pc:chgData name="Braam,Sharony E.I." userId="S::429562@student.fontys.nl::5dbdd705-143d-41a4-9d21-d5852cda5922" providerId="AD" clId="Web-{34585B11-BEB1-4EFB-89D0-2DCB4AE67C5B}" dt="2021-03-18T12:25:02.958" v="0"/>
      <pc:docMkLst>
        <pc:docMk/>
      </pc:docMkLst>
      <pc:sldChg chg="add">
        <pc:chgData name="Braam,Sharony E.I." userId="S::429562@student.fontys.nl::5dbdd705-143d-41a4-9d21-d5852cda5922" providerId="AD" clId="Web-{34585B11-BEB1-4EFB-89D0-2DCB4AE67C5B}" dt="2021-03-18T12:25:02.958" v="0"/>
        <pc:sldMkLst>
          <pc:docMk/>
          <pc:sldMk cId="2640678361" sldId="263"/>
        </pc:sldMkLst>
      </pc:sldChg>
    </pc:docChg>
  </pc:docChgLst>
  <pc:docChgLst>
    <pc:chgData name="Daan" userId="c6678a6d-ced6-409a-a37a-c23548cfd827" providerId="ADAL" clId="{A2A5B8F1-429B-4372-A387-8391405CC8DD}"/>
    <pc:docChg chg="custSel addSld modSld modMainMaster">
      <pc:chgData name="Daan" userId="c6678a6d-ced6-409a-a37a-c23548cfd827" providerId="ADAL" clId="{A2A5B8F1-429B-4372-A387-8391405CC8DD}" dt="2021-03-04T08:49:37.923" v="425" actId="1076"/>
      <pc:docMkLst>
        <pc:docMk/>
      </pc:docMkLst>
      <pc:sldChg chg="delSp modSp mod setBg delDesignElem">
        <pc:chgData name="Daan" userId="c6678a6d-ced6-409a-a37a-c23548cfd827" providerId="ADAL" clId="{A2A5B8F1-429B-4372-A387-8391405CC8DD}" dt="2021-03-04T08:38:58.159" v="25"/>
        <pc:sldMkLst>
          <pc:docMk/>
          <pc:sldMk cId="109857222" sldId="256"/>
        </pc:sldMkLst>
        <pc:spChg chg="mod">
          <ac:chgData name="Daan" userId="c6678a6d-ced6-409a-a37a-c23548cfd827" providerId="ADAL" clId="{A2A5B8F1-429B-4372-A387-8391405CC8DD}" dt="2021-03-04T08:38:33.600" v="2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an" userId="c6678a6d-ced6-409a-a37a-c23548cfd827" providerId="ADAL" clId="{A2A5B8F1-429B-4372-A387-8391405CC8DD}" dt="2021-03-04T08:34:33.521" v="1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26" creationId="{8A95209C-5275-4E15-8EA7-7F42980ABF2D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28" creationId="{4F2ED431-E304-4FF0-9F4E-032783C9D612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30" creationId="{4E87FCFB-2CCE-460D-B3DD-557C8BD1B94A}"/>
          </ac:spMkLst>
        </pc:spChg>
        <pc:picChg chg="del mod">
          <ac:chgData name="Daan" userId="c6678a6d-ced6-409a-a37a-c23548cfd827" providerId="ADAL" clId="{A2A5B8F1-429B-4372-A387-8391405CC8DD}" dt="2021-03-04T08:37:09.534" v="21" actId="478"/>
          <ac:picMkLst>
            <pc:docMk/>
            <pc:sldMk cId="109857222" sldId="256"/>
            <ac:picMk id="18" creationId="{B29C2CBB-FDB0-4F4A-B4DF-0C022E983B8E}"/>
          </ac:picMkLst>
        </pc:picChg>
      </pc:sldChg>
      <pc:sldChg chg="modSp mod">
        <pc:chgData name="Daan" userId="c6678a6d-ced6-409a-a37a-c23548cfd827" providerId="ADAL" clId="{A2A5B8F1-429B-4372-A387-8391405CC8DD}" dt="2021-03-04T08:42:59.485" v="367" actId="20577"/>
        <pc:sldMkLst>
          <pc:docMk/>
          <pc:sldMk cId="2012842014" sldId="257"/>
        </pc:sldMkLst>
        <pc:spChg chg="mod">
          <ac:chgData name="Daan" userId="c6678a6d-ced6-409a-a37a-c23548cfd827" providerId="ADAL" clId="{A2A5B8F1-429B-4372-A387-8391405CC8DD}" dt="2021-03-04T08:39:02.768" v="32" actId="20577"/>
          <ac:spMkLst>
            <pc:docMk/>
            <pc:sldMk cId="2012842014" sldId="257"/>
            <ac:spMk id="2" creationId="{148C49E2-C64D-41DB-BAF0-41C235D577D3}"/>
          </ac:spMkLst>
        </pc:spChg>
        <pc:spChg chg="mod">
          <ac:chgData name="Daan" userId="c6678a6d-ced6-409a-a37a-c23548cfd827" providerId="ADAL" clId="{A2A5B8F1-429B-4372-A387-8391405CC8DD}" dt="2021-03-04T08:42:59.485" v="367" actId="20577"/>
          <ac:spMkLst>
            <pc:docMk/>
            <pc:sldMk cId="2012842014" sldId="257"/>
            <ac:spMk id="3" creationId="{D1175E79-BE30-4F3D-B8CC-ED79026E0820}"/>
          </ac:spMkLst>
        </pc:spChg>
      </pc:sldChg>
      <pc:sldChg chg="addSp modSp new mod">
        <pc:chgData name="Daan" userId="c6678a6d-ced6-409a-a37a-c23548cfd827" providerId="ADAL" clId="{A2A5B8F1-429B-4372-A387-8391405CC8DD}" dt="2021-03-04T08:49:37.923" v="425" actId="1076"/>
        <pc:sldMkLst>
          <pc:docMk/>
          <pc:sldMk cId="4142170580" sldId="259"/>
        </pc:sldMkLst>
        <pc:spChg chg="mod">
          <ac:chgData name="Daan" userId="c6678a6d-ced6-409a-a37a-c23548cfd827" providerId="ADAL" clId="{A2A5B8F1-429B-4372-A387-8391405CC8DD}" dt="2021-03-04T08:44:22.508" v="373" actId="20577"/>
          <ac:spMkLst>
            <pc:docMk/>
            <pc:sldMk cId="4142170580" sldId="259"/>
            <ac:spMk id="2" creationId="{E5C4F5DC-7797-4B16-8306-3B93301C6F29}"/>
          </ac:spMkLst>
        </pc:spChg>
        <pc:spChg chg="mod">
          <ac:chgData name="Daan" userId="c6678a6d-ced6-409a-a37a-c23548cfd827" providerId="ADAL" clId="{A2A5B8F1-429B-4372-A387-8391405CC8DD}" dt="2021-03-04T08:44:34.207" v="419" actId="20577"/>
          <ac:spMkLst>
            <pc:docMk/>
            <pc:sldMk cId="4142170580" sldId="259"/>
            <ac:spMk id="3" creationId="{E00A44D9-3802-4E79-A3D6-BA1F6BF66025}"/>
          </ac:spMkLst>
        </pc:spChg>
        <pc:picChg chg="add mod">
          <ac:chgData name="Daan" userId="c6678a6d-ced6-409a-a37a-c23548cfd827" providerId="ADAL" clId="{A2A5B8F1-429B-4372-A387-8391405CC8DD}" dt="2021-03-04T08:49:37.923" v="425" actId="1076"/>
          <ac:picMkLst>
            <pc:docMk/>
            <pc:sldMk cId="4142170580" sldId="259"/>
            <ac:picMk id="5" creationId="{049D56F0-6E73-4B44-90EB-8DA907A1BB45}"/>
          </ac:picMkLst>
        </pc:picChg>
      </pc:sldChg>
      <pc:sldMasterChg chg="setBg">
        <pc:chgData name="Daan" userId="c6678a6d-ced6-409a-a37a-c23548cfd827" providerId="ADAL" clId="{A2A5B8F1-429B-4372-A387-8391405CC8DD}" dt="2021-03-04T08:38:58.159" v="25"/>
        <pc:sldMasterMkLst>
          <pc:docMk/>
          <pc:sldMasterMk cId="3844462021" sldId="2147483856"/>
        </pc:sldMasterMkLst>
      </pc:sldMasterChg>
    </pc:docChg>
  </pc:docChgLst>
  <pc:docChgLst>
    <pc:chgData name="Braam,Sharony E.I." userId="S::429562@student.fontys.nl::5dbdd705-143d-41a4-9d21-d5852cda5922" providerId="AD" clId="Web-{5E640D0A-E05C-4460-AB9A-794A9763F879}"/>
    <pc:docChg chg="addSld modSld addMainMaster delMainMaster">
      <pc:chgData name="Braam,Sharony E.I." userId="S::429562@student.fontys.nl::5dbdd705-143d-41a4-9d21-d5852cda5922" providerId="AD" clId="Web-{5E640D0A-E05C-4460-AB9A-794A9763F879}" dt="2021-03-04T08:46:10.376" v="117" actId="20577"/>
      <pc:docMkLst>
        <pc:docMk/>
      </pc:docMkLst>
      <pc:sldChg chg="addSp delSp modSp mod setBg modClrScheme setClrOvrMap chgLayout">
        <pc:chgData name="Braam,Sharony E.I." userId="S::429562@student.fontys.nl::5dbdd705-143d-41a4-9d21-d5852cda5922" providerId="AD" clId="Web-{5E640D0A-E05C-4460-AB9A-794A9763F879}" dt="2021-03-04T08:38:17.697" v="36" actId="14100"/>
        <pc:sldMkLst>
          <pc:docMk/>
          <pc:sldMk cId="109857222" sldId="256"/>
        </pc:sldMkLst>
        <pc:spChg chg="mod or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raam,Sharony E.I." userId="S::429562@student.fontys.nl::5dbdd705-143d-41a4-9d21-d5852cda5922" providerId="AD" clId="Web-{5E640D0A-E05C-4460-AB9A-794A9763F879}" dt="2021-03-04T08:38:17.697" v="36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5" creationId="{8930EBA3-4D2E-42E8-B828-834555328D85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6" creationId="{E58B2195-5055-402F-A3E7-53FF0E4980C3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8" creationId="{C17278C5-34E8-4293-BE47-73B18483AF7B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08.445" v="2"/>
          <ac:spMkLst>
            <pc:docMk/>
            <pc:sldMk cId="109857222" sldId="256"/>
            <ac:spMk id="9" creationId="{657F69E0-C4B0-4BEC-A689-4F8D877F05D4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0" creationId="{9A3F5928-D955-456A-97B5-AA390B8CE9D5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08.445" v="2"/>
          <ac:spMkLst>
            <pc:docMk/>
            <pc:sldMk cId="109857222" sldId="256"/>
            <ac:spMk id="11" creationId="{9F6380B4-6A1C-481E-8408-B4E6C75B9B81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13" creationId="{528AA953-F4F9-4DC5-97C7-491F4AF937DC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5" creationId="{C5CB530E-515E-412C-9DF1-5F8FFBD6F383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16" creationId="{0AF4F2BA-3C03-4E2C-8ABC-0949B61B3C5E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7" creationId="{712D4376-A578-4FF1-94FC-245E7A6A489F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9" creationId="{AEA7509D-F04F-40CB-A0B3-EEF16499CC9F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1" creationId="{B40A8CA7-7D5A-43B0-A1A0-B558ECA9EED1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6" creationId="{8A95209C-5275-4E15-8EA7-7F42980ABF2D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8" creationId="{4F2ED431-E304-4FF0-9F4E-032783C9D612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30" creationId="{4E87FCFB-2CCE-460D-B3DD-557C8BD1B94A}"/>
          </ac:spMkLst>
        </pc:spChg>
        <pc:picChg chg="add del">
          <ac:chgData name="Braam,Sharony E.I." userId="S::429562@student.fontys.nl::5dbdd705-143d-41a4-9d21-d5852cda5922" providerId="AD" clId="Web-{5E640D0A-E05C-4460-AB9A-794A9763F879}" dt="2021-03-04T08:35:08.445" v="2"/>
          <ac:picMkLst>
            <pc:docMk/>
            <pc:sldMk cId="109857222" sldId="256"/>
            <ac:picMk id="4" creationId="{2D60AD1D-590B-4918-97F5-283FAEB127BD}"/>
          </ac:picMkLst>
        </pc:picChg>
        <pc:picChg chg="add del">
          <ac:chgData name="Braam,Sharony E.I." userId="S::429562@student.fontys.nl::5dbdd705-143d-41a4-9d21-d5852cda5922" providerId="AD" clId="Web-{5E640D0A-E05C-4460-AB9A-794A9763F879}" dt="2021-03-04T08:35:37.633" v="4"/>
          <ac:picMkLst>
            <pc:docMk/>
            <pc:sldMk cId="109857222" sldId="256"/>
            <ac:picMk id="7" creationId="{ABA5575B-7CCF-4E8F-B221-E06317EBE6F3}"/>
          </ac:picMkLst>
        </pc:picChg>
        <pc:picChg chg="add del">
          <ac:chgData name="Braam,Sharony E.I." userId="S::429562@student.fontys.nl::5dbdd705-143d-41a4-9d21-d5852cda5922" providerId="AD" clId="Web-{5E640D0A-E05C-4460-AB9A-794A9763F879}" dt="2021-03-04T08:35:55.664" v="6"/>
          <ac:picMkLst>
            <pc:docMk/>
            <pc:sldMk cId="109857222" sldId="256"/>
            <ac:picMk id="12" creationId="{1C8C10C0-857D-4873-9306-282A7175321B}"/>
          </ac:picMkLst>
        </pc:picChg>
        <pc:picChg chg="add mod">
          <ac:chgData name="Braam,Sharony E.I." userId="S::429562@student.fontys.nl::5dbdd705-143d-41a4-9d21-d5852cda5922" providerId="AD" clId="Web-{5E640D0A-E05C-4460-AB9A-794A9763F879}" dt="2021-03-04T08:36:47.884" v="8"/>
          <ac:picMkLst>
            <pc:docMk/>
            <pc:sldMk cId="109857222" sldId="256"/>
            <ac:picMk id="18" creationId="{B29C2CBB-FDB0-4F4A-B4DF-0C022E983B8E}"/>
          </ac:picMkLst>
        </pc:picChg>
        <pc:cxnChg chg="add del">
          <ac:chgData name="Braam,Sharony E.I." userId="S::429562@student.fontys.nl::5dbdd705-143d-41a4-9d21-d5852cda5922" providerId="AD" clId="Web-{5E640D0A-E05C-4460-AB9A-794A9763F879}" dt="2021-03-04T08:35:55.664" v="6"/>
          <ac:cxnSpMkLst>
            <pc:docMk/>
            <pc:sldMk cId="109857222" sldId="256"/>
            <ac:cxnSpMk id="14" creationId="{56020367-4FD5-4596-8E10-C5F095CD8DBF}"/>
          </ac:cxnSpMkLst>
        </pc:cxnChg>
        <pc:cxnChg chg="add del">
          <ac:chgData name="Braam,Sharony E.I." userId="S::429562@student.fontys.nl::5dbdd705-143d-41a4-9d21-d5852cda5922" providerId="AD" clId="Web-{5E640D0A-E05C-4460-AB9A-794A9763F879}" dt="2021-03-04T08:36:47.884" v="8"/>
          <ac:cxnSpMkLst>
            <pc:docMk/>
            <pc:sldMk cId="109857222" sldId="256"/>
            <ac:cxnSpMk id="20" creationId="{A07787ED-5EDC-4C54-AD87-55B60D0FE397}"/>
          </ac:cxnSpMkLst>
        </pc:cxnChg>
      </pc:sldChg>
      <pc:sldChg chg="new">
        <pc:chgData name="Braam,Sharony E.I." userId="S::429562@student.fontys.nl::5dbdd705-143d-41a4-9d21-d5852cda5922" providerId="AD" clId="Web-{5E640D0A-E05C-4460-AB9A-794A9763F879}" dt="2021-03-04T08:38:36.276" v="37"/>
        <pc:sldMkLst>
          <pc:docMk/>
          <pc:sldMk cId="2012842014" sldId="257"/>
        </pc:sldMkLst>
      </pc:sldChg>
      <pc:sldChg chg="addSp delSp modSp new">
        <pc:chgData name="Braam,Sharony E.I." userId="S::429562@student.fontys.nl::5dbdd705-143d-41a4-9d21-d5852cda5922" providerId="AD" clId="Web-{5E640D0A-E05C-4460-AB9A-794A9763F879}" dt="2021-03-04T08:44:19.421" v="95" actId="20577"/>
        <pc:sldMkLst>
          <pc:docMk/>
          <pc:sldMk cId="1892285293" sldId="258"/>
        </pc:sldMkLst>
        <pc:spChg chg="mod">
          <ac:chgData name="Braam,Sharony E.I." userId="S::429562@student.fontys.nl::5dbdd705-143d-41a4-9d21-d5852cda5922" providerId="AD" clId="Web-{5E640D0A-E05C-4460-AB9A-794A9763F879}" dt="2021-03-04T08:44:19.421" v="95" actId="20577"/>
          <ac:spMkLst>
            <pc:docMk/>
            <pc:sldMk cId="1892285293" sldId="258"/>
            <ac:spMk id="2" creationId="{1D665263-A6D3-4E7E-A973-5120FE8EA39D}"/>
          </ac:spMkLst>
        </pc:spChg>
        <pc:spChg chg="del">
          <ac:chgData name="Braam,Sharony E.I." userId="S::429562@student.fontys.nl::5dbdd705-143d-41a4-9d21-d5852cda5922" providerId="AD" clId="Web-{5E640D0A-E05C-4460-AB9A-794A9763F879}" dt="2021-03-04T08:42:21.388" v="46"/>
          <ac:spMkLst>
            <pc:docMk/>
            <pc:sldMk cId="1892285293" sldId="258"/>
            <ac:spMk id="3" creationId="{2192A3E5-93D9-4BEE-B63B-57ED8DE53AC9}"/>
          </ac:spMkLst>
        </pc:spChg>
        <pc:picChg chg="add mod ord">
          <ac:chgData name="Braam,Sharony E.I." userId="S::429562@student.fontys.nl::5dbdd705-143d-41a4-9d21-d5852cda5922" providerId="AD" clId="Web-{5E640D0A-E05C-4460-AB9A-794A9763F879}" dt="2021-03-04T08:43:33.155" v="65" actId="1076"/>
          <ac:picMkLst>
            <pc:docMk/>
            <pc:sldMk cId="1892285293" sldId="258"/>
            <ac:picMk id="4" creationId="{D8213F18-ACE1-480C-838D-F1477C2A50A4}"/>
          </ac:picMkLst>
        </pc:picChg>
        <pc:picChg chg="add del mod">
          <ac:chgData name="Braam,Sharony E.I." userId="S::429562@student.fontys.nl::5dbdd705-143d-41a4-9d21-d5852cda5922" providerId="AD" clId="Web-{5E640D0A-E05C-4460-AB9A-794A9763F879}" dt="2021-03-04T08:43:13.217" v="55"/>
          <ac:picMkLst>
            <pc:docMk/>
            <pc:sldMk cId="1892285293" sldId="258"/>
            <ac:picMk id="5" creationId="{5B5AD5F9-4139-4CBF-9D22-9FD98030EB40}"/>
          </ac:picMkLst>
        </pc:picChg>
      </pc:sldChg>
      <pc:sldChg chg="addSp delSp modSp new">
        <pc:chgData name="Braam,Sharony E.I." userId="S::429562@student.fontys.nl::5dbdd705-143d-41a4-9d21-d5852cda5922" providerId="AD" clId="Web-{5E640D0A-E05C-4460-AB9A-794A9763F879}" dt="2021-03-04T08:44:29.390" v="106" actId="20577"/>
        <pc:sldMkLst>
          <pc:docMk/>
          <pc:sldMk cId="2664235766" sldId="260"/>
        </pc:sldMkLst>
        <pc:spChg chg="mod">
          <ac:chgData name="Braam,Sharony E.I." userId="S::429562@student.fontys.nl::5dbdd705-143d-41a4-9d21-d5852cda5922" providerId="AD" clId="Web-{5E640D0A-E05C-4460-AB9A-794A9763F879}" dt="2021-03-04T08:44:29.390" v="106" actId="20577"/>
          <ac:spMkLst>
            <pc:docMk/>
            <pc:sldMk cId="2664235766" sldId="260"/>
            <ac:spMk id="2" creationId="{9B73354E-7728-4E4F-9BD2-77D8A1476955}"/>
          </ac:spMkLst>
        </pc:spChg>
        <pc:spChg chg="del">
          <ac:chgData name="Braam,Sharony E.I." userId="S::429562@student.fontys.nl::5dbdd705-143d-41a4-9d21-d5852cda5922" providerId="AD" clId="Web-{5E640D0A-E05C-4460-AB9A-794A9763F879}" dt="2021-03-04T08:43:18.623" v="57"/>
          <ac:spMkLst>
            <pc:docMk/>
            <pc:sldMk cId="2664235766" sldId="260"/>
            <ac:spMk id="3" creationId="{491A7BE4-3B23-48D7-B184-4B75BF755D28}"/>
          </ac:spMkLst>
        </pc:spChg>
        <pc:spChg chg="add del mod">
          <ac:chgData name="Braam,Sharony E.I." userId="S::429562@student.fontys.nl::5dbdd705-143d-41a4-9d21-d5852cda5922" providerId="AD" clId="Web-{5E640D0A-E05C-4460-AB9A-794A9763F879}" dt="2021-03-04T08:43:42.093" v="67"/>
          <ac:spMkLst>
            <pc:docMk/>
            <pc:sldMk cId="2664235766" sldId="260"/>
            <ac:spMk id="6" creationId="{1D2C4331-B2B5-4B85-94B8-616CAAD255A7}"/>
          </ac:spMkLst>
        </pc:spChg>
        <pc:picChg chg="add del mod ord">
          <ac:chgData name="Braam,Sharony E.I." userId="S::429562@student.fontys.nl::5dbdd705-143d-41a4-9d21-d5852cda5922" providerId="AD" clId="Web-{5E640D0A-E05C-4460-AB9A-794A9763F879}" dt="2021-03-04T08:43:36.530" v="66"/>
          <ac:picMkLst>
            <pc:docMk/>
            <pc:sldMk cId="2664235766" sldId="260"/>
            <ac:picMk id="4" creationId="{6E36E5CC-273A-4A7F-87AD-A1CDEAD8CC6C}"/>
          </ac:picMkLst>
        </pc:picChg>
        <pc:picChg chg="add mod ord">
          <ac:chgData name="Braam,Sharony E.I." userId="S::429562@student.fontys.nl::5dbdd705-143d-41a4-9d21-d5852cda5922" providerId="AD" clId="Web-{5E640D0A-E05C-4460-AB9A-794A9763F879}" dt="2021-03-04T08:43:53.265" v="71" actId="1076"/>
          <ac:picMkLst>
            <pc:docMk/>
            <pc:sldMk cId="2664235766" sldId="260"/>
            <ac:picMk id="7" creationId="{E0C8AE43-7FEB-4E99-AEE2-148E11C8B6F8}"/>
          </ac:picMkLst>
        </pc:picChg>
      </pc:sldChg>
      <pc:sldChg chg="modSp new">
        <pc:chgData name="Braam,Sharony E.I." userId="S::429562@student.fontys.nl::5dbdd705-143d-41a4-9d21-d5852cda5922" providerId="AD" clId="Web-{5E640D0A-E05C-4460-AB9A-794A9763F879}" dt="2021-03-04T08:46:10.376" v="117" actId="20577"/>
        <pc:sldMkLst>
          <pc:docMk/>
          <pc:sldMk cId="373820484" sldId="261"/>
        </pc:sldMkLst>
        <pc:spChg chg="mod">
          <ac:chgData name="Braam,Sharony E.I." userId="S::429562@student.fontys.nl::5dbdd705-143d-41a4-9d21-d5852cda5922" providerId="AD" clId="Web-{5E640D0A-E05C-4460-AB9A-794A9763F879}" dt="2021-03-04T08:44:37.843" v="113" actId="20577"/>
          <ac:spMkLst>
            <pc:docMk/>
            <pc:sldMk cId="373820484" sldId="261"/>
            <ac:spMk id="2" creationId="{F98C6617-C80E-4D20-A685-EE97C440A32E}"/>
          </ac:spMkLst>
        </pc:spChg>
        <pc:spChg chg="mod">
          <ac:chgData name="Braam,Sharony E.I." userId="S::429562@student.fontys.nl::5dbdd705-143d-41a4-9d21-d5852cda5922" providerId="AD" clId="Web-{5E640D0A-E05C-4460-AB9A-794A9763F879}" dt="2021-03-04T08:46:10.376" v="117" actId="20577"/>
          <ac:spMkLst>
            <pc:docMk/>
            <pc:sldMk cId="373820484" sldId="261"/>
            <ac:spMk id="3" creationId="{A011B9AD-E3CE-4811-9604-0FAAE205C733}"/>
          </ac:spMkLst>
        </pc:spChg>
      </pc:sldChg>
      <pc:sldMasterChg chg="del delSldLayout">
        <pc:chgData name="Braam,Sharony E.I." userId="S::429562@student.fontys.nl::5dbdd705-143d-41a4-9d21-d5852cda5922" providerId="AD" clId="Web-{5E640D0A-E05C-4460-AB9A-794A9763F879}" dt="2021-03-04T08:34:37.476" v="0"/>
        <pc:sldMasterMkLst>
          <pc:docMk/>
          <pc:sldMasterMk cId="2923961244" sldId="2147483672"/>
        </pc:sldMasterMkLst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067622241" sldId="2147483673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141981905" sldId="2147483674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526839191" sldId="2147483675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691961613" sldId="2147483676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753700161" sldId="2147483677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232857077" sldId="2147483678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225668254" sldId="2147483679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621625819" sldId="2147483680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182278303" sldId="2147483681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030855042" sldId="2147483682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315988108" sldId="2147483683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701783426" sldId="2147483684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395961649" sldId="2147483685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557284856" sldId="2147483686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584859665" sldId="2147483687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899853026" sldId="2147483688"/>
          </pc:sldLayoutMkLst>
        </pc:sldLayoutChg>
      </pc:sldMasterChg>
      <pc:sldMasterChg chg="add del addSldLayout delSldLayout modSldLayout">
        <pc:chgData name="Braam,Sharony E.I." userId="S::429562@student.fontys.nl::5dbdd705-143d-41a4-9d21-d5852cda5922" providerId="AD" clId="Web-{5E640D0A-E05C-4460-AB9A-794A9763F879}" dt="2021-03-04T08:35:55.727" v="7"/>
        <pc:sldMasterMkLst>
          <pc:docMk/>
          <pc:sldMasterMk cId="1602541202" sldId="2147483689"/>
        </pc:sldMasterMkLst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712858993" sldId="2147483690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4089966026" sldId="2147483691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4181425626" sldId="2147483692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3377976103" sldId="2147483693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981173457" sldId="2147483694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34534039" sldId="2147483695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752318896" sldId="2147483696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974360383" sldId="2147483697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3599952086" sldId="2147483698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601599237" sldId="2147483699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90960052" sldId="2147483700"/>
          </pc:sldLayoutMkLst>
        </pc:sldLayoutChg>
      </pc:sldMasterChg>
      <pc:sldMasterChg chg="add del replId addSldLayout delSldLayout">
        <pc:chgData name="Braam,Sharony E.I." userId="S::429562@student.fontys.nl::5dbdd705-143d-41a4-9d21-d5852cda5922" providerId="AD" clId="Web-{5E640D0A-E05C-4460-AB9A-794A9763F879}" dt="2021-03-04T08:35:08.445" v="2"/>
        <pc:sldMasterMkLst>
          <pc:docMk/>
          <pc:sldMasterMk cId="2660520050" sldId="2147483701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1281353381" sldId="2147483702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830440632" sldId="2147483703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789843851" sldId="2147483704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44551831" sldId="2147483705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198048018" sldId="2147483706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426685429" sldId="2147483707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4003739274" sldId="2147483708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680444542" sldId="2147483709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873388633" sldId="2147483710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2400988982" sldId="2147483711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94478094" sldId="2147483712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6:47.884" v="8"/>
        <pc:sldMasterMkLst>
          <pc:docMk/>
          <pc:sldMasterMk cId="2703503388" sldId="2147483766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550642178" sldId="214748375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4076242946" sldId="214748375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472807485" sldId="214748375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334191158" sldId="214748375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820800535" sldId="214748375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477949113" sldId="214748376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833460066" sldId="214748376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724780549" sldId="214748376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711227592" sldId="214748376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296374058" sldId="214748376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582309445" sldId="2147483765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5:55.664" v="6"/>
        <pc:sldMasterMkLst>
          <pc:docMk/>
          <pc:sldMasterMk cId="3408952394" sldId="2147483779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2633181" sldId="214748376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562330320" sldId="214748376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10369575" sldId="214748377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994270793" sldId="214748377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714074211" sldId="214748377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020999097" sldId="214748377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421367162" sldId="214748377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439302761" sldId="214748377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797689048" sldId="214748377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150988096" sldId="214748377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467414443" sldId="2147483778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5:37.633" v="4"/>
        <pc:sldMasterMkLst>
          <pc:docMk/>
          <pc:sldMasterMk cId="4052706905" sldId="2147483779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413750078" sldId="214748376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3570864508" sldId="214748376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4101141616" sldId="214748377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1768437315" sldId="214748377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755778169" sldId="214748377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698189180" sldId="214748377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186816716" sldId="214748377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262871669" sldId="214748377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934805990" sldId="214748377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4009528712" sldId="214748377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3771539342" sldId="2147483778"/>
          </pc:sldLayoutMkLst>
        </pc:sldLayoutChg>
      </pc:sldMasterChg>
      <pc:sldMasterChg chg="add addSldLayout">
        <pc:chgData name="Braam,Sharony E.I." userId="S::429562@student.fontys.nl::5dbdd705-143d-41a4-9d21-d5852cda5922" providerId="AD" clId="Web-{5E640D0A-E05C-4460-AB9A-794A9763F879}" dt="2021-03-04T08:36:47.884" v="8"/>
        <pc:sldMasterMkLst>
          <pc:docMk/>
          <pc:sldMasterMk cId="2695029284" sldId="2147483855"/>
        </pc:sldMasterMkLst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805935625" sldId="2147483844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133525852" sldId="2147483845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355409722" sldId="2147483846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142136682" sldId="2147483847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883648425" sldId="2147483848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401762616" sldId="2147483849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50382670" sldId="2147483850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898320706" sldId="2147483851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92317801" sldId="2147483852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70102669" sldId="2147483853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9859016" sldId="2147483854"/>
          </pc:sldLayoutMkLst>
        </pc:sldLayoutChg>
      </pc:sldMasterChg>
    </pc:docChg>
  </pc:docChgLst>
  <pc:docChgLst>
    <pc:chgData name="Braam,Sharony E.I." userId="S::429562@student.fontys.nl::5dbdd705-143d-41a4-9d21-d5852cda5922" providerId="AD" clId="Web-{B7ECD920-6F15-44D7-B2E4-7DB3E007D3EB}"/>
    <pc:docChg chg="modSld">
      <pc:chgData name="Braam,Sharony E.I." userId="S::429562@student.fontys.nl::5dbdd705-143d-41a4-9d21-d5852cda5922" providerId="AD" clId="Web-{B7ECD920-6F15-44D7-B2E4-7DB3E007D3EB}" dt="2021-03-18T12:22:08.918" v="27" actId="1076"/>
      <pc:docMkLst>
        <pc:docMk/>
      </pc:docMkLst>
      <pc:sldChg chg="addSp delSp modSp">
        <pc:chgData name="Braam,Sharony E.I." userId="S::429562@student.fontys.nl::5dbdd705-143d-41a4-9d21-d5852cda5922" providerId="AD" clId="Web-{B7ECD920-6F15-44D7-B2E4-7DB3E007D3EB}" dt="2021-03-18T12:22:08.918" v="27" actId="1076"/>
        <pc:sldMkLst>
          <pc:docMk/>
          <pc:sldMk cId="373820484" sldId="261"/>
        </pc:sldMkLst>
        <pc:spChg chg="del">
          <ac:chgData name="Braam,Sharony E.I." userId="S::429562@student.fontys.nl::5dbdd705-143d-41a4-9d21-d5852cda5922" providerId="AD" clId="Web-{B7ECD920-6F15-44D7-B2E4-7DB3E007D3EB}" dt="2021-03-18T12:21:32.339" v="0"/>
          <ac:spMkLst>
            <pc:docMk/>
            <pc:sldMk cId="373820484" sldId="261"/>
            <ac:spMk id="3" creationId="{A011B9AD-E3CE-4811-9604-0FAAE205C733}"/>
          </ac:spMkLst>
        </pc:spChg>
        <pc:picChg chg="add mod ord">
          <ac:chgData name="Braam,Sharony E.I." userId="S::429562@student.fontys.nl::5dbdd705-143d-41a4-9d21-d5852cda5922" providerId="AD" clId="Web-{B7ECD920-6F15-44D7-B2E4-7DB3E007D3EB}" dt="2021-03-18T12:22:08.121" v="26" actId="1076"/>
          <ac:picMkLst>
            <pc:docMk/>
            <pc:sldMk cId="373820484" sldId="261"/>
            <ac:picMk id="5" creationId="{16F4F5DA-8439-4592-90BE-6968293A2381}"/>
          </ac:picMkLst>
        </pc:picChg>
        <pc:picChg chg="add mod">
          <ac:chgData name="Braam,Sharony E.I." userId="S::429562@student.fontys.nl::5dbdd705-143d-41a4-9d21-d5852cda5922" providerId="AD" clId="Web-{B7ECD920-6F15-44D7-B2E4-7DB3E007D3EB}" dt="2021-03-18T12:22:08.918" v="27" actId="1076"/>
          <ac:picMkLst>
            <pc:docMk/>
            <pc:sldMk cId="373820484" sldId="261"/>
            <ac:picMk id="6" creationId="{B2E65047-7C0D-4919-BD19-06596232D0C6}"/>
          </ac:picMkLst>
        </pc:picChg>
      </pc:sldChg>
    </pc:docChg>
  </pc:docChgLst>
  <pc:docChgLst>
    <pc:chgData name="Braam,Sharony E.I." userId="S::429562@student.fontys.nl::5dbdd705-143d-41a4-9d21-d5852cda5922" providerId="AD" clId="Web-{310AD92B-3BA3-434B-9183-E017BFF7055D}"/>
    <pc:docChg chg="addSld modSld">
      <pc:chgData name="Braam,Sharony E.I." userId="S::429562@student.fontys.nl::5dbdd705-143d-41a4-9d21-d5852cda5922" providerId="AD" clId="Web-{310AD92B-3BA3-434B-9183-E017BFF7055D}" dt="2021-03-18T12:23:58.319" v="20" actId="20577"/>
      <pc:docMkLst>
        <pc:docMk/>
      </pc:docMkLst>
      <pc:sldChg chg="addSp modSp">
        <pc:chgData name="Braam,Sharony E.I." userId="S::429562@student.fontys.nl::5dbdd705-143d-41a4-9d21-d5852cda5922" providerId="AD" clId="Web-{310AD92B-3BA3-434B-9183-E017BFF7055D}" dt="2021-03-18T12:23:11.834" v="12" actId="1076"/>
        <pc:sldMkLst>
          <pc:docMk/>
          <pc:sldMk cId="373820484" sldId="261"/>
        </pc:sldMkLst>
        <pc:picChg chg="add mod">
          <ac:chgData name="Braam,Sharony E.I." userId="S::429562@student.fontys.nl::5dbdd705-143d-41a4-9d21-d5852cda5922" providerId="AD" clId="Web-{310AD92B-3BA3-434B-9183-E017BFF7055D}" dt="2021-03-18T12:22:35.942" v="1" actId="1076"/>
          <ac:picMkLst>
            <pc:docMk/>
            <pc:sldMk cId="373820484" sldId="261"/>
            <ac:picMk id="3" creationId="{C0853B6C-0B03-43C1-90EF-03ABB2E1AB43}"/>
          </ac:picMkLst>
        </pc:picChg>
        <pc:picChg chg="mod">
          <ac:chgData name="Braam,Sharony E.I." userId="S::429562@student.fontys.nl::5dbdd705-143d-41a4-9d21-d5852cda5922" providerId="AD" clId="Web-{310AD92B-3BA3-434B-9183-E017BFF7055D}" dt="2021-03-18T12:22:54.021" v="7" actId="1076"/>
          <ac:picMkLst>
            <pc:docMk/>
            <pc:sldMk cId="373820484" sldId="261"/>
            <ac:picMk id="5" creationId="{16F4F5DA-8439-4592-90BE-6968293A2381}"/>
          </ac:picMkLst>
        </pc:picChg>
        <pc:picChg chg="mod">
          <ac:chgData name="Braam,Sharony E.I." userId="S::429562@student.fontys.nl::5dbdd705-143d-41a4-9d21-d5852cda5922" providerId="AD" clId="Web-{310AD92B-3BA3-434B-9183-E017BFF7055D}" dt="2021-03-18T12:23:11.834" v="12" actId="1076"/>
          <ac:picMkLst>
            <pc:docMk/>
            <pc:sldMk cId="373820484" sldId="261"/>
            <ac:picMk id="6" creationId="{B2E65047-7C0D-4919-BD19-06596232D0C6}"/>
          </ac:picMkLst>
        </pc:picChg>
      </pc:sldChg>
      <pc:sldChg chg="modSp new">
        <pc:chgData name="Braam,Sharony E.I." userId="S::429562@student.fontys.nl::5dbdd705-143d-41a4-9d21-d5852cda5922" providerId="AD" clId="Web-{310AD92B-3BA3-434B-9183-E017BFF7055D}" dt="2021-03-18T12:23:58.319" v="20" actId="20577"/>
        <pc:sldMkLst>
          <pc:docMk/>
          <pc:sldMk cId="3626843402" sldId="262"/>
        </pc:sldMkLst>
        <pc:spChg chg="mod">
          <ac:chgData name="Braam,Sharony E.I." userId="S::429562@student.fontys.nl::5dbdd705-143d-41a4-9d21-d5852cda5922" providerId="AD" clId="Web-{310AD92B-3BA3-434B-9183-E017BFF7055D}" dt="2021-03-18T12:23:58.319" v="20" actId="20577"/>
          <ac:spMkLst>
            <pc:docMk/>
            <pc:sldMk cId="3626843402" sldId="262"/>
            <ac:spMk id="2" creationId="{7AD993E0-A725-42BC-BCDD-1FB603B4C520}"/>
          </ac:spMkLst>
        </pc:spChg>
      </pc:sldChg>
    </pc:docChg>
  </pc:docChgLst>
  <pc:docChgLst>
    <pc:chgData name="Braam,Sharony E.I." userId="S::429562@student.fontys.nl::5dbdd705-143d-41a4-9d21-d5852cda5922" providerId="AD" clId="Web-{E15D5A14-EA0D-4336-AE12-C2E5CE92BD5C}"/>
    <pc:docChg chg="modSld">
      <pc:chgData name="Braam,Sharony E.I." userId="S::429562@student.fontys.nl::5dbdd705-143d-41a4-9d21-d5852cda5922" providerId="AD" clId="Web-{E15D5A14-EA0D-4336-AE12-C2E5CE92BD5C}" dt="2021-03-18T14:15:49.142" v="0" actId="14100"/>
      <pc:docMkLst>
        <pc:docMk/>
      </pc:docMkLst>
      <pc:sldChg chg="modSp">
        <pc:chgData name="Braam,Sharony E.I." userId="S::429562@student.fontys.nl::5dbdd705-143d-41a4-9d21-d5852cda5922" providerId="AD" clId="Web-{E15D5A14-EA0D-4336-AE12-C2E5CE92BD5C}" dt="2021-03-18T14:15:49.142" v="0" actId="14100"/>
        <pc:sldMkLst>
          <pc:docMk/>
          <pc:sldMk cId="3626843402" sldId="262"/>
        </pc:sldMkLst>
        <pc:picChg chg="mod">
          <ac:chgData name="Braam,Sharony E.I." userId="S::429562@student.fontys.nl::5dbdd705-143d-41a4-9d21-d5852cda5922" providerId="AD" clId="Web-{E15D5A14-EA0D-4336-AE12-C2E5CE92BD5C}" dt="2021-03-18T14:15:49.142" v="0" actId="14100"/>
          <ac:picMkLst>
            <pc:docMk/>
            <pc:sldMk cId="3626843402" sldId="262"/>
            <ac:picMk id="8" creationId="{AAF0F3E7-3F94-40C0-8EAE-82EFA61C1B92}"/>
          </ac:picMkLst>
        </pc:picChg>
      </pc:sldChg>
    </pc:docChg>
  </pc:docChgLst>
  <pc:docChgLst>
    <pc:chgData name="Braam,Sharony E.I." userId="S::429562@student.fontys.nl::5dbdd705-143d-41a4-9d21-d5852cda5922" providerId="AD" clId="Web-{E6B70459-BDA4-454F-90DA-ABBC829918F7}"/>
    <pc:docChg chg="modSld">
      <pc:chgData name="Braam,Sharony E.I." userId="S::429562@student.fontys.nl::5dbdd705-143d-41a4-9d21-d5852cda5922" providerId="AD" clId="Web-{E6B70459-BDA4-454F-90DA-ABBC829918F7}" dt="2021-03-18T13:56:04.205" v="62" actId="1076"/>
      <pc:docMkLst>
        <pc:docMk/>
      </pc:docMkLst>
      <pc:sldChg chg="addSp delSp modSp">
        <pc:chgData name="Braam,Sharony E.I." userId="S::429562@student.fontys.nl::5dbdd705-143d-41a4-9d21-d5852cda5922" providerId="AD" clId="Web-{E6B70459-BDA4-454F-90DA-ABBC829918F7}" dt="2021-03-18T13:56:04.205" v="62" actId="1076"/>
        <pc:sldMkLst>
          <pc:docMk/>
          <pc:sldMk cId="3626843402" sldId="262"/>
        </pc:sldMkLst>
        <pc:spChg chg="del">
          <ac:chgData name="Braam,Sharony E.I." userId="S::429562@student.fontys.nl::5dbdd705-143d-41a4-9d21-d5852cda5922" providerId="AD" clId="Web-{E6B70459-BDA4-454F-90DA-ABBC829918F7}" dt="2021-03-18T13:49:41.024" v="0"/>
          <ac:spMkLst>
            <pc:docMk/>
            <pc:sldMk cId="3626843402" sldId="262"/>
            <ac:spMk id="3" creationId="{2C0B370A-708F-46E8-856E-31CD4B746E1D}"/>
          </ac:spMkLst>
        </pc:spChg>
        <pc:picChg chg="add mod ord modCrop">
          <ac:chgData name="Braam,Sharony E.I." userId="S::429562@student.fontys.nl::5dbdd705-143d-41a4-9d21-d5852cda5922" providerId="AD" clId="Web-{E6B70459-BDA4-454F-90DA-ABBC829918F7}" dt="2021-03-18T13:56:04.080" v="60" actId="1076"/>
          <ac:picMkLst>
            <pc:docMk/>
            <pc:sldMk cId="3626843402" sldId="262"/>
            <ac:picMk id="4" creationId="{1D6F5CC2-5703-4F01-A1F8-A2404BBBEA8F}"/>
          </ac:picMkLst>
        </pc:picChg>
        <pc:picChg chg="add mod">
          <ac:chgData name="Braam,Sharony E.I." userId="S::429562@student.fontys.nl::5dbdd705-143d-41a4-9d21-d5852cda5922" providerId="AD" clId="Web-{E6B70459-BDA4-454F-90DA-ABBC829918F7}" dt="2021-03-18T13:55:01.141" v="59" actId="1076"/>
          <ac:picMkLst>
            <pc:docMk/>
            <pc:sldMk cId="3626843402" sldId="262"/>
            <ac:picMk id="5" creationId="{7F7FB01E-F432-4918-91CB-984FC56B1EB8}"/>
          </ac:picMkLst>
        </pc:picChg>
        <pc:picChg chg="add del mod modCrop">
          <ac:chgData name="Braam,Sharony E.I." userId="S::429562@student.fontys.nl::5dbdd705-143d-41a4-9d21-d5852cda5922" providerId="AD" clId="Web-{E6B70459-BDA4-454F-90DA-ABBC829918F7}" dt="2021-03-18T13:53:04.029" v="34"/>
          <ac:picMkLst>
            <pc:docMk/>
            <pc:sldMk cId="3626843402" sldId="262"/>
            <ac:picMk id="6" creationId="{536E4E26-D2F3-457D-A922-8990EF0BF062}"/>
          </ac:picMkLst>
        </pc:picChg>
        <pc:picChg chg="add mod">
          <ac:chgData name="Braam,Sharony E.I." userId="S::429562@student.fontys.nl::5dbdd705-143d-41a4-9d21-d5852cda5922" providerId="AD" clId="Web-{E6B70459-BDA4-454F-90DA-ABBC829918F7}" dt="2021-03-18T13:56:04.111" v="61" actId="1076"/>
          <ac:picMkLst>
            <pc:docMk/>
            <pc:sldMk cId="3626843402" sldId="262"/>
            <ac:picMk id="7" creationId="{2F01B1A5-33D3-4546-B651-CBFD61F2C956}"/>
          </ac:picMkLst>
        </pc:picChg>
        <pc:picChg chg="add mod modCrop">
          <ac:chgData name="Braam,Sharony E.I." userId="S::429562@student.fontys.nl::5dbdd705-143d-41a4-9d21-d5852cda5922" providerId="AD" clId="Web-{E6B70459-BDA4-454F-90DA-ABBC829918F7}" dt="2021-03-18T13:56:04.205" v="62" actId="1076"/>
          <ac:picMkLst>
            <pc:docMk/>
            <pc:sldMk cId="3626843402" sldId="262"/>
            <ac:picMk id="8" creationId="{AAF0F3E7-3F94-40C0-8EAE-82EFA61C1B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12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9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52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7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5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2674991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Roadmapp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767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/>
              <a:t>Team: </a:t>
            </a:r>
            <a:r>
              <a:rPr lang="en-US" sz="3200" err="1"/>
              <a:t>Sharony</a:t>
            </a:r>
            <a:r>
              <a:rPr lang="en-US" sz="3200"/>
              <a:t> Braam &amp; Daan </a:t>
            </a:r>
            <a:r>
              <a:rPr lang="en-US" sz="3200" err="1"/>
              <a:t>Brocatus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F5DC-7797-4B16-8306-3B93301C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4D9-3802-4E79-A3D6-BA1F6BF6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Business owner Simon</a:t>
            </a:r>
          </a:p>
          <a:p>
            <a:r>
              <a:rPr lang="en-US"/>
              <a:t>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D56F0-6E73-4B44-90EB-8DA907A1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43" y="986382"/>
            <a:ext cx="6915623" cy="48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49E2-C64D-41DB-BAF0-41C235D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5E79-BE30-4F3D-B8CC-ED79026E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Roadmap: a set of tutorials/educational resources in order to acquire more knowledge about a skillset.</a:t>
            </a:r>
          </a:p>
          <a:p>
            <a:r>
              <a:rPr lang="en-US"/>
              <a:t>Unique roadmap</a:t>
            </a:r>
          </a:p>
          <a:p>
            <a:r>
              <a:rPr lang="en-US"/>
              <a:t>Track your progress</a:t>
            </a:r>
          </a:p>
          <a:p>
            <a:r>
              <a:rPr lang="en-US"/>
              <a:t>Earn achievements</a:t>
            </a:r>
          </a:p>
          <a:p>
            <a:r>
              <a:rPr lang="en-US"/>
              <a:t>Export roadmap to Google Calendar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5263-A6D3-4E7E-A973-5120FE8E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8213F18-ACE1-480C-838D-F1477C2A5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50" y="1511467"/>
            <a:ext cx="4547933" cy="1881290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89F546-6445-43D7-B0E1-9B4312C47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7" r="190" b="297"/>
          <a:stretch/>
        </p:blipFill>
        <p:spPr>
          <a:xfrm>
            <a:off x="5272087" y="3575486"/>
            <a:ext cx="4013208" cy="25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8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6617-C80E-4D20-A685-EE97C44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pic>
        <p:nvPicPr>
          <p:cNvPr id="5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6F4F5DA-8439-4592-90BE-6968293A2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931" y="2009777"/>
            <a:ext cx="1975911" cy="4118898"/>
          </a:xfr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2E361B-5DF4-4F54-AC4B-4F46D8D6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5" y="2018201"/>
            <a:ext cx="1928569" cy="4114800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E65047-7C0D-4919-BD19-06596232D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625" y="2016124"/>
            <a:ext cx="1928813" cy="4116388"/>
          </a:xfrm>
          <a:prstGeom prst="rect">
            <a:avLst/>
          </a:prstGeom>
        </p:spPr>
      </p:pic>
      <p:pic>
        <p:nvPicPr>
          <p:cNvPr id="3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853B6C-0B03-43C1-90EF-03ABB2E1A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716" y="2014538"/>
            <a:ext cx="19285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93E0-A725-42BC-BCDD-1FB603B4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6F5CC2-5703-4F01-A1F8-A2404BBBE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2"/>
          <a:stretch/>
        </p:blipFill>
        <p:spPr>
          <a:xfrm>
            <a:off x="3051095" y="1564666"/>
            <a:ext cx="2334911" cy="4828364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7FB01E-F432-4918-91CB-984FC56B1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38" y="1566986"/>
            <a:ext cx="2304536" cy="481818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F01B1A5-33D3-4546-B651-CBFD61F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624" y="1566985"/>
            <a:ext cx="2326366" cy="4818184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F0F3E7-3F94-40C0-8EAE-82EFA61C1B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9" r="-420" b="-155"/>
          <a:stretch/>
        </p:blipFill>
        <p:spPr>
          <a:xfrm>
            <a:off x="8459647" y="1564543"/>
            <a:ext cx="2360905" cy="48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3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3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4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65263-A6D3-4E7E-A973-5120FE8E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Demo 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78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C8765ECEEB5340A08E7CA6C3466341" ma:contentTypeVersion="4" ma:contentTypeDescription="Een nieuw document maken." ma:contentTypeScope="" ma:versionID="27607c549631a65d14278ba0a44d2b3f">
  <xsd:schema xmlns:xsd="http://www.w3.org/2001/XMLSchema" xmlns:xs="http://www.w3.org/2001/XMLSchema" xmlns:p="http://schemas.microsoft.com/office/2006/metadata/properties" xmlns:ns2="75bb40df-d3dd-4692-a6b8-79959fa6b6ec" targetNamespace="http://schemas.microsoft.com/office/2006/metadata/properties" ma:root="true" ma:fieldsID="ce9b3f986902cb987f317ebdb513ef7d" ns2:_="">
    <xsd:import namespace="75bb40df-d3dd-4692-a6b8-79959fa6b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b40df-d3dd-4692-a6b8-79959fa6b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6F7B4-74AE-4FD9-B163-C4612EC06E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0ADF79-1DF3-4926-B899-F7E31BE05FA7}">
  <ds:schemaRefs>
    <ds:schemaRef ds:uri="75bb40df-d3dd-4692-a6b8-79959fa6b6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8A36210-F575-4E37-B7A7-5CD146EB555D}">
  <ds:schemaRefs>
    <ds:schemaRef ds:uri="75bb40df-d3dd-4692-a6b8-79959fa6b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Roadmapp</vt:lpstr>
      <vt:lpstr>Case</vt:lpstr>
      <vt:lpstr>Concept</vt:lpstr>
      <vt:lpstr>Week 1</vt:lpstr>
      <vt:lpstr>Week 2</vt:lpstr>
      <vt:lpstr>Week 3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32</cp:revision>
  <dcterms:created xsi:type="dcterms:W3CDTF">2021-03-04T08:32:08Z</dcterms:created>
  <dcterms:modified xsi:type="dcterms:W3CDTF">2021-03-18T14:15:49Z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0x010100C2C8765ECEEB5340A08E7CA6C3466341</vt:lpwstr>
  </property>
</Properties>
</file>