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71" r:id="rId4"/>
    <p:sldId id="258" r:id="rId5"/>
    <p:sldId id="260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6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9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5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01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7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85CD-D7B5-401C-81D5-5C6ABFBEF6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EC759E-5E46-4199-8F7C-1D5F218B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EC7F-823D-A69E-D8C7-2E81BB9E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" y="628649"/>
            <a:ext cx="6619875" cy="112871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2A2A-D393-F72E-9F4A-B546B7D85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625" y="3678237"/>
            <a:ext cx="9144000" cy="2236787"/>
          </a:xfrm>
        </p:spPr>
        <p:txBody>
          <a:bodyPr>
            <a:no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Name: </a:t>
            </a:r>
            <a:r>
              <a:rPr lang="en-US" sz="2000" b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 Recognition System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Presented By: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Qaiser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Iqbal and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M.Sharjeel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Presented To: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Sir. Waqas Ahmed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2" descr="Introduction PNG Images With Transparent Background | Free ...">
            <a:extLst>
              <a:ext uri="{FF2B5EF4-FFF2-40B4-BE49-F238E27FC236}">
                <a16:creationId xmlns:a16="http://schemas.microsoft.com/office/drawing/2014/main" id="{2B628BD4-084D-6972-5237-C1966F8C5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819151"/>
            <a:ext cx="25050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3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EC7F-823D-A69E-D8C7-2E81BB9E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4" y="246063"/>
            <a:ext cx="10239375" cy="887412"/>
          </a:xfrm>
        </p:spPr>
        <p:txBody>
          <a:bodyPr>
            <a:normAutofit fontScale="90000"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Proposal for Face Recognition Software in University/College 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2A2A-D393-F72E-9F4A-B546B7D85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3194844"/>
            <a:ext cx="10239375" cy="3417093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today's technologically driven world, enhancing security and automating administrative processes is crucial for educational institutions. The proposed Face Recognition Software aims to provide a robust and secure solution tailored specifically for college and university environments.</a:t>
            </a:r>
          </a:p>
          <a:p>
            <a:pPr marL="0" marR="0"/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 descr="Face Recognition Images | Free Photos, PNG Stickers ...">
            <a:extLst>
              <a:ext uri="{FF2B5EF4-FFF2-40B4-BE49-F238E27FC236}">
                <a16:creationId xmlns:a16="http://schemas.microsoft.com/office/drawing/2014/main" id="{21A520E2-D567-3C52-7C0F-72F60B233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46994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EC7F-823D-A69E-D8C7-2E81BB9E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369888"/>
            <a:ext cx="7553325" cy="887412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Problem Statement</a:t>
            </a:r>
            <a:endParaRPr lang="en-US" sz="46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2A2A-D393-F72E-9F4A-B546B7D85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275" y="3483768"/>
            <a:ext cx="10239375" cy="3004344"/>
          </a:xfrm>
        </p:spPr>
        <p:txBody>
          <a:bodyPr>
            <a:normAutofit fontScale="92500" lnSpcReduction="10000"/>
          </a:bodyPr>
          <a:lstStyle/>
          <a:p>
            <a:pPr marL="0" marR="0" algn="just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methods of attendance tracking, access control, and security in educational institutions are often inefficient, time-consuming, and prone to errors. The lack of a centralized system for identity verification and access control can lead to security breaches and challenges in administrative tasks.</a:t>
            </a:r>
          </a:p>
        </p:txBody>
      </p:sp>
      <p:pic>
        <p:nvPicPr>
          <p:cNvPr id="3074" name="Picture 2" descr="3,400+ Problem Statement Stock Photos, Pictures &amp; Royalty ...">
            <a:extLst>
              <a:ext uri="{FF2B5EF4-FFF2-40B4-BE49-F238E27FC236}">
                <a16:creationId xmlns:a16="http://schemas.microsoft.com/office/drawing/2014/main" id="{451A8F28-2D28-A9A8-6C41-592B8C7A6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6" y="880268"/>
            <a:ext cx="2081214" cy="208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7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F24F1C-6F72-AFAC-8584-B0384EB5D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312737"/>
            <a:ext cx="11658600" cy="1211263"/>
          </a:xfrm>
        </p:spPr>
        <p:txBody>
          <a:bodyPr>
            <a:no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Situation and Opportunity Statement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B5D4EC-B941-31E6-7A3A-1BB5EE9DB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749" y="2965450"/>
            <a:ext cx="10277475" cy="3743463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many organizations rely on outdated attendance tracking methods that are prone to errors and inefficiencies. This presents an opportunity to revolutionize attendance management by introducing a modern, accurate, and user-friendly Face Recognition Attendance System. By implementing this system, organizations can: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attendance accuracy and reduce errors.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administrative efficiency by automating the attendance tracking process.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security by relying on biometric authentication.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 insights into attendance patterns through detailed attendance sheets.</a:t>
            </a:r>
          </a:p>
        </p:txBody>
      </p:sp>
      <p:pic>
        <p:nvPicPr>
          <p:cNvPr id="4098" name="Picture 2" descr="Current Situation Images, HD Pictures For Free Vectors ...">
            <a:extLst>
              <a:ext uri="{FF2B5EF4-FFF2-40B4-BE49-F238E27FC236}">
                <a16:creationId xmlns:a16="http://schemas.microsoft.com/office/drawing/2014/main" id="{0C51420A-D4C9-C5CC-D79C-9B91CB85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1142999"/>
            <a:ext cx="2386012" cy="155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1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675CA2-64DC-7C59-EBE2-3666F18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49" y="569913"/>
            <a:ext cx="3505201" cy="887412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endParaRPr lang="en-US" sz="469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47B36C9-E120-B043-4FC8-4681CE7D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78" y="2400300"/>
            <a:ext cx="9839326" cy="435451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 Mark attendance by recognizing faces in real-time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 Register new users by uploading their images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 View the attendance sheet with date and time details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 User-friendly simple interface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 Easy setup and usage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(We will focus on adding more features but currently our features are only mentioned above)</a:t>
            </a:r>
          </a:p>
        </p:txBody>
      </p:sp>
      <p:pic>
        <p:nvPicPr>
          <p:cNvPr id="5122" name="Picture 2" descr="Features PNG Transparent Images Free Download | Vector Files ...">
            <a:extLst>
              <a:ext uri="{FF2B5EF4-FFF2-40B4-BE49-F238E27FC236}">
                <a16:creationId xmlns:a16="http://schemas.microsoft.com/office/drawing/2014/main" id="{57CC5A9C-5A0C-D194-4D08-7B0AA5FD5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648" y="485154"/>
            <a:ext cx="2357437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6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Vectors &amp; Illustrations for Free Download | Freepik">
            <a:extLst>
              <a:ext uri="{FF2B5EF4-FFF2-40B4-BE49-F238E27FC236}">
                <a16:creationId xmlns:a16="http://schemas.microsoft.com/office/drawing/2014/main" id="{F97EE95B-6D43-97F8-F126-94A9FC03BF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40"/>
            <a:ext cx="12192000" cy="68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01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</TotalTime>
  <Words>267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INTRODUCTION</vt:lpstr>
      <vt:lpstr>Proposal for Face Recognition Software in University/College Setting</vt:lpstr>
      <vt:lpstr>• Problem Statement</vt:lpstr>
      <vt:lpstr>Current Situation and Opportunity Statement</vt:lpstr>
      <vt:lpstr>Features: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Win 10</cp:lastModifiedBy>
  <cp:revision>14</cp:revision>
  <dcterms:created xsi:type="dcterms:W3CDTF">2023-09-24T06:46:12Z</dcterms:created>
  <dcterms:modified xsi:type="dcterms:W3CDTF">2023-10-02T14:03:02Z</dcterms:modified>
</cp:coreProperties>
</file>