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7"/>
  </p:notesMasterIdLst>
  <p:handoutMasterIdLst>
    <p:handoutMasterId r:id="rId28"/>
  </p:handoutMasterIdLst>
  <p:sldIdLst>
    <p:sldId id="298" r:id="rId4"/>
    <p:sldId id="283" r:id="rId5"/>
    <p:sldId id="299" r:id="rId6"/>
    <p:sldId id="300" r:id="rId7"/>
    <p:sldId id="301" r:id="rId8"/>
    <p:sldId id="284" r:id="rId9"/>
    <p:sldId id="307" r:id="rId10"/>
    <p:sldId id="302" r:id="rId11"/>
    <p:sldId id="306" r:id="rId12"/>
    <p:sldId id="311" r:id="rId13"/>
    <p:sldId id="312" r:id="rId14"/>
    <p:sldId id="313" r:id="rId15"/>
    <p:sldId id="320" r:id="rId16"/>
    <p:sldId id="321" r:id="rId17"/>
    <p:sldId id="322" r:id="rId18"/>
    <p:sldId id="323" r:id="rId19"/>
    <p:sldId id="314" r:id="rId20"/>
    <p:sldId id="324" r:id="rId21"/>
    <p:sldId id="316" r:id="rId22"/>
    <p:sldId id="317" r:id="rId23"/>
    <p:sldId id="319" r:id="rId24"/>
    <p:sldId id="326" r:id="rId25"/>
    <p:sldId id="296" r:id="rId2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5C5B7"/>
    <a:srgbClr val="9A9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64499" autoAdjust="0"/>
  </p:normalViewPr>
  <p:slideViewPr>
    <p:cSldViewPr snapToGrid="0">
      <p:cViewPr varScale="1">
        <p:scale>
          <a:sx n="39" d="100"/>
          <a:sy n="39" d="100"/>
        </p:scale>
        <p:origin x="16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53FA3-046D-4A4E-8907-84799A8969B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48338A6-1C97-4FB2-8524-990F46E2A910}">
      <dgm:prSet phldrT="[Текст]" custT="1"/>
      <dgm:spPr/>
      <dgm:t>
        <a:bodyPr/>
        <a:lstStyle/>
        <a:p>
          <a:r>
            <a:rPr lang="ru-RU" sz="2600" dirty="0">
              <a:latin typeface="Arial" panose="020B0604020202020204" pitchFamily="34" charset="0"/>
              <a:cs typeface="Arial" panose="020B0604020202020204" pitchFamily="34" charset="0"/>
            </a:rPr>
            <a:t>Стоимость проектов превышает бюджет</a:t>
          </a:r>
          <a:endParaRPr lang="ru-RU" sz="2600" dirty="0"/>
        </a:p>
      </dgm:t>
    </dgm:pt>
    <dgm:pt modelId="{5F40B459-EC7A-46D9-B1BA-CCB4D008354A}" type="parTrans" cxnId="{8EF12690-4AD5-4D31-8FCC-F2CB67DB2D97}">
      <dgm:prSet/>
      <dgm:spPr/>
      <dgm:t>
        <a:bodyPr/>
        <a:lstStyle/>
        <a:p>
          <a:endParaRPr lang="ru-RU"/>
        </a:p>
      </dgm:t>
    </dgm:pt>
    <dgm:pt modelId="{1D109331-6C46-4DA2-907E-BBCF05800999}" type="sibTrans" cxnId="{8EF12690-4AD5-4D31-8FCC-F2CB67DB2D97}">
      <dgm:prSet/>
      <dgm:spPr/>
      <dgm:t>
        <a:bodyPr/>
        <a:lstStyle/>
        <a:p>
          <a:endParaRPr lang="ru-RU"/>
        </a:p>
      </dgm:t>
    </dgm:pt>
    <dgm:pt modelId="{34546FC7-7F91-4D1F-B44B-47301F3E3C1B}">
      <dgm:prSet phldrT="[Текст]" custT="1"/>
      <dgm:spPr/>
      <dgm:t>
        <a:bodyPr/>
        <a:lstStyle/>
        <a:p>
          <a:r>
            <a:rPr lang="ru-RU" sz="2600" dirty="0">
              <a:latin typeface="Arial" panose="020B0604020202020204" pitchFamily="34" charset="0"/>
              <a:cs typeface="Arial" panose="020B0604020202020204" pitchFamily="34" charset="0"/>
            </a:rPr>
            <a:t>Проекты плохо управляемы</a:t>
          </a:r>
        </a:p>
      </dgm:t>
    </dgm:pt>
    <dgm:pt modelId="{305A9D72-6D82-486A-958C-53C61978B5AA}" type="parTrans" cxnId="{0ADEEACC-C220-45C3-9361-6D56D237C7E9}">
      <dgm:prSet/>
      <dgm:spPr/>
      <dgm:t>
        <a:bodyPr/>
        <a:lstStyle/>
        <a:p>
          <a:endParaRPr lang="ru-RU"/>
        </a:p>
      </dgm:t>
    </dgm:pt>
    <dgm:pt modelId="{126E05CC-7956-4D5F-AA62-63AD86B90ACC}" type="sibTrans" cxnId="{0ADEEACC-C220-45C3-9361-6D56D237C7E9}">
      <dgm:prSet/>
      <dgm:spPr/>
      <dgm:t>
        <a:bodyPr/>
        <a:lstStyle/>
        <a:p>
          <a:endParaRPr lang="ru-RU"/>
        </a:p>
      </dgm:t>
    </dgm:pt>
    <dgm:pt modelId="{C694EDED-ECE5-4C3C-97F5-12DB114026D4}">
      <dgm:prSet phldrT="[Текст]" custT="1"/>
      <dgm:spPr/>
      <dgm:t>
        <a:bodyPr/>
        <a:lstStyle/>
        <a:p>
          <a:r>
            <a:rPr lang="ru-RU" sz="2600" dirty="0">
              <a:latin typeface="Arial" panose="020B0604020202020204" pitchFamily="34" charset="0"/>
              <a:cs typeface="Arial" panose="020B0604020202020204" pitchFamily="34" charset="0"/>
            </a:rPr>
            <a:t>ПО не соответствует требованиям</a:t>
          </a:r>
          <a:endParaRPr lang="ru-RU" sz="2600" dirty="0"/>
        </a:p>
      </dgm:t>
    </dgm:pt>
    <dgm:pt modelId="{86C231DB-FD5D-4C40-93B6-A1D75328B1E6}" type="parTrans" cxnId="{E14233DA-D4B0-4203-B265-40368E2514C4}">
      <dgm:prSet/>
      <dgm:spPr/>
      <dgm:t>
        <a:bodyPr/>
        <a:lstStyle/>
        <a:p>
          <a:endParaRPr lang="ru-RU"/>
        </a:p>
      </dgm:t>
    </dgm:pt>
    <dgm:pt modelId="{AB562B6C-F32C-48C8-8363-585C7C7B9CBD}" type="sibTrans" cxnId="{E14233DA-D4B0-4203-B265-40368E2514C4}">
      <dgm:prSet/>
      <dgm:spPr/>
      <dgm:t>
        <a:bodyPr/>
        <a:lstStyle/>
        <a:p>
          <a:endParaRPr lang="ru-RU"/>
        </a:p>
      </dgm:t>
    </dgm:pt>
    <dgm:pt modelId="{27348B47-D98A-4894-A417-F5593A03B1DC}">
      <dgm:prSet custT="1"/>
      <dgm:spPr/>
      <dgm:t>
        <a:bodyPr/>
        <a:lstStyle/>
        <a:p>
          <a:r>
            <a:rPr lang="ru-RU" sz="2600" dirty="0">
              <a:latin typeface="Arial" panose="020B0604020202020204" pitchFamily="34" charset="0"/>
              <a:cs typeface="Arial" panose="020B0604020202020204" pitchFamily="34" charset="0"/>
            </a:rPr>
            <a:t>Превышение сроков выполнения</a:t>
          </a:r>
        </a:p>
      </dgm:t>
    </dgm:pt>
    <dgm:pt modelId="{0DF145C6-690F-4864-91D6-D47BC1D9A26B}" type="parTrans" cxnId="{F633B345-A10B-49CF-96C1-EF1AB78253DB}">
      <dgm:prSet/>
      <dgm:spPr/>
      <dgm:t>
        <a:bodyPr/>
        <a:lstStyle/>
        <a:p>
          <a:endParaRPr lang="ru-RU"/>
        </a:p>
      </dgm:t>
    </dgm:pt>
    <dgm:pt modelId="{171D7E5A-5261-47E2-A836-C003DBA5354F}" type="sibTrans" cxnId="{F633B345-A10B-49CF-96C1-EF1AB78253DB}">
      <dgm:prSet/>
      <dgm:spPr/>
      <dgm:t>
        <a:bodyPr/>
        <a:lstStyle/>
        <a:p>
          <a:endParaRPr lang="ru-RU"/>
        </a:p>
      </dgm:t>
    </dgm:pt>
    <dgm:pt modelId="{A10D2F36-070F-4265-A41F-5147548561AF}" type="pres">
      <dgm:prSet presAssocID="{C9053FA3-046D-4A4E-8907-84799A8969B8}" presName="diagram" presStyleCnt="0">
        <dgm:presLayoutVars>
          <dgm:dir/>
          <dgm:resizeHandles val="exact"/>
        </dgm:presLayoutVars>
      </dgm:prSet>
      <dgm:spPr/>
    </dgm:pt>
    <dgm:pt modelId="{8410A636-AA74-4CD3-AD7D-9E4B75C415C5}" type="pres">
      <dgm:prSet presAssocID="{748338A6-1C97-4FB2-8524-990F46E2A910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CEE52089-3DD3-4A9E-8E7E-8466C2E13064}" type="pres">
      <dgm:prSet presAssocID="{1D109331-6C46-4DA2-907E-BBCF05800999}" presName="sibTrans" presStyleCnt="0"/>
      <dgm:spPr/>
    </dgm:pt>
    <dgm:pt modelId="{DDB40C05-80F3-4BA9-BC9F-8077E76EE54F}" type="pres">
      <dgm:prSet presAssocID="{34546FC7-7F91-4D1F-B44B-47301F3E3C1B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EBA54AB5-2F22-400B-99D6-858AD511D1F5}" type="pres">
      <dgm:prSet presAssocID="{126E05CC-7956-4D5F-AA62-63AD86B90ACC}" presName="sibTrans" presStyleCnt="0"/>
      <dgm:spPr/>
    </dgm:pt>
    <dgm:pt modelId="{506BAAF9-6038-492E-BB1D-90766CFCE7C2}" type="pres">
      <dgm:prSet presAssocID="{27348B47-D98A-4894-A417-F5593A03B1DC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A8B46B12-13C2-48FA-A817-102685EBD203}" type="pres">
      <dgm:prSet presAssocID="{171D7E5A-5261-47E2-A836-C003DBA5354F}" presName="sibTrans" presStyleCnt="0"/>
      <dgm:spPr/>
    </dgm:pt>
    <dgm:pt modelId="{EB2EA92A-D1BA-4254-99D1-33427CFDC631}" type="pres">
      <dgm:prSet presAssocID="{C694EDED-ECE5-4C3C-97F5-12DB114026D4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5F456437-7BB2-46E6-92C3-81EF69C884AA}" type="presOf" srcId="{748338A6-1C97-4FB2-8524-990F46E2A910}" destId="{8410A636-AA74-4CD3-AD7D-9E4B75C415C5}" srcOrd="0" destOrd="0" presId="urn:microsoft.com/office/officeart/2005/8/layout/default"/>
    <dgm:cxn modelId="{F633B345-A10B-49CF-96C1-EF1AB78253DB}" srcId="{C9053FA3-046D-4A4E-8907-84799A8969B8}" destId="{27348B47-D98A-4894-A417-F5593A03B1DC}" srcOrd="2" destOrd="0" parTransId="{0DF145C6-690F-4864-91D6-D47BC1D9A26B}" sibTransId="{171D7E5A-5261-47E2-A836-C003DBA5354F}"/>
    <dgm:cxn modelId="{69192375-E0C2-41E9-925E-96F577F61BA0}" type="presOf" srcId="{C694EDED-ECE5-4C3C-97F5-12DB114026D4}" destId="{EB2EA92A-D1BA-4254-99D1-33427CFDC631}" srcOrd="0" destOrd="0" presId="urn:microsoft.com/office/officeart/2005/8/layout/default"/>
    <dgm:cxn modelId="{8EF12690-4AD5-4D31-8FCC-F2CB67DB2D97}" srcId="{C9053FA3-046D-4A4E-8907-84799A8969B8}" destId="{748338A6-1C97-4FB2-8524-990F46E2A910}" srcOrd="0" destOrd="0" parTransId="{5F40B459-EC7A-46D9-B1BA-CCB4D008354A}" sibTransId="{1D109331-6C46-4DA2-907E-BBCF05800999}"/>
    <dgm:cxn modelId="{8B648897-C661-4AEA-8470-C8A742B44CA3}" type="presOf" srcId="{34546FC7-7F91-4D1F-B44B-47301F3E3C1B}" destId="{DDB40C05-80F3-4BA9-BC9F-8077E76EE54F}" srcOrd="0" destOrd="0" presId="urn:microsoft.com/office/officeart/2005/8/layout/default"/>
    <dgm:cxn modelId="{9D96549E-528E-4D3E-BBDE-116DEE739324}" type="presOf" srcId="{C9053FA3-046D-4A4E-8907-84799A8969B8}" destId="{A10D2F36-070F-4265-A41F-5147548561AF}" srcOrd="0" destOrd="0" presId="urn:microsoft.com/office/officeart/2005/8/layout/default"/>
    <dgm:cxn modelId="{0ADEEACC-C220-45C3-9361-6D56D237C7E9}" srcId="{C9053FA3-046D-4A4E-8907-84799A8969B8}" destId="{34546FC7-7F91-4D1F-B44B-47301F3E3C1B}" srcOrd="1" destOrd="0" parTransId="{305A9D72-6D82-486A-958C-53C61978B5AA}" sibTransId="{126E05CC-7956-4D5F-AA62-63AD86B90ACC}"/>
    <dgm:cxn modelId="{E14233DA-D4B0-4203-B265-40368E2514C4}" srcId="{C9053FA3-046D-4A4E-8907-84799A8969B8}" destId="{C694EDED-ECE5-4C3C-97F5-12DB114026D4}" srcOrd="3" destOrd="0" parTransId="{86C231DB-FD5D-4C40-93B6-A1D75328B1E6}" sibTransId="{AB562B6C-F32C-48C8-8363-585C7C7B9CBD}"/>
    <dgm:cxn modelId="{919C6AEC-F15F-4701-81AD-C853D4695DC7}" type="presOf" srcId="{27348B47-D98A-4894-A417-F5593A03B1DC}" destId="{506BAAF9-6038-492E-BB1D-90766CFCE7C2}" srcOrd="0" destOrd="0" presId="urn:microsoft.com/office/officeart/2005/8/layout/default"/>
    <dgm:cxn modelId="{E5CF5ADC-E2A0-47F4-A5F3-1525F38D79D4}" type="presParOf" srcId="{A10D2F36-070F-4265-A41F-5147548561AF}" destId="{8410A636-AA74-4CD3-AD7D-9E4B75C415C5}" srcOrd="0" destOrd="0" presId="urn:microsoft.com/office/officeart/2005/8/layout/default"/>
    <dgm:cxn modelId="{0B898987-EC8A-429A-BB43-69E5632B78DE}" type="presParOf" srcId="{A10D2F36-070F-4265-A41F-5147548561AF}" destId="{CEE52089-3DD3-4A9E-8E7E-8466C2E13064}" srcOrd="1" destOrd="0" presId="urn:microsoft.com/office/officeart/2005/8/layout/default"/>
    <dgm:cxn modelId="{D663548C-D414-43B0-83AA-0075F54698B9}" type="presParOf" srcId="{A10D2F36-070F-4265-A41F-5147548561AF}" destId="{DDB40C05-80F3-4BA9-BC9F-8077E76EE54F}" srcOrd="2" destOrd="0" presId="urn:microsoft.com/office/officeart/2005/8/layout/default"/>
    <dgm:cxn modelId="{F7B90194-B0D4-416E-AACA-33D54970F55D}" type="presParOf" srcId="{A10D2F36-070F-4265-A41F-5147548561AF}" destId="{EBA54AB5-2F22-400B-99D6-858AD511D1F5}" srcOrd="3" destOrd="0" presId="urn:microsoft.com/office/officeart/2005/8/layout/default"/>
    <dgm:cxn modelId="{D941D488-63C9-4CDA-B5A9-AB752B5A2637}" type="presParOf" srcId="{A10D2F36-070F-4265-A41F-5147548561AF}" destId="{506BAAF9-6038-492E-BB1D-90766CFCE7C2}" srcOrd="4" destOrd="0" presId="urn:microsoft.com/office/officeart/2005/8/layout/default"/>
    <dgm:cxn modelId="{4FA1071A-DED4-415B-BB4C-F2284533BAE3}" type="presParOf" srcId="{A10D2F36-070F-4265-A41F-5147548561AF}" destId="{A8B46B12-13C2-48FA-A817-102685EBD203}" srcOrd="5" destOrd="0" presId="urn:microsoft.com/office/officeart/2005/8/layout/default"/>
    <dgm:cxn modelId="{CEFAC5A6-C299-464E-9E8C-4469A440F9F5}" type="presParOf" srcId="{A10D2F36-070F-4265-A41F-5147548561AF}" destId="{EB2EA92A-D1BA-4254-99D1-33427CFDC63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D099C7-C71A-4124-A0A6-85D41803AF0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25C3E89-C388-4A5A-AE61-5CA1DC8EADD7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Создать список возможностей</a:t>
          </a:r>
        </a:p>
      </dgm:t>
    </dgm:pt>
    <dgm:pt modelId="{E8B45896-A0E3-4100-A14F-C595875DCCE5}" type="parTrans" cxnId="{1169FDB4-37A2-4A00-A41A-5EA9455F72CE}">
      <dgm:prSet/>
      <dgm:spPr/>
      <dgm:t>
        <a:bodyPr/>
        <a:lstStyle/>
        <a:p>
          <a:endParaRPr lang="ru-RU"/>
        </a:p>
      </dgm:t>
    </dgm:pt>
    <dgm:pt modelId="{B62A1E56-3070-4571-9534-24BE73927607}" type="sibTrans" cxnId="{1169FDB4-37A2-4A00-A41A-5EA9455F72CE}">
      <dgm:prSet/>
      <dgm:spPr/>
      <dgm:t>
        <a:bodyPr/>
        <a:lstStyle/>
        <a:p>
          <a:endParaRPr lang="ru-RU"/>
        </a:p>
      </dgm:t>
    </dgm:pt>
    <dgm:pt modelId="{4F34953F-798F-4F72-BB36-4B942302124F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Спланировать функции</a:t>
          </a:r>
        </a:p>
      </dgm:t>
    </dgm:pt>
    <dgm:pt modelId="{3A924482-604A-4199-BF82-F54376F6A0ED}" type="parTrans" cxnId="{256E5EEF-8518-4627-9828-54832C8804C9}">
      <dgm:prSet/>
      <dgm:spPr/>
      <dgm:t>
        <a:bodyPr/>
        <a:lstStyle/>
        <a:p>
          <a:endParaRPr lang="ru-RU"/>
        </a:p>
      </dgm:t>
    </dgm:pt>
    <dgm:pt modelId="{F62712E3-3116-4B79-8892-34ABF7261771}" type="sibTrans" cxnId="{256E5EEF-8518-4627-9828-54832C8804C9}">
      <dgm:prSet/>
      <dgm:spPr/>
      <dgm:t>
        <a:bodyPr/>
        <a:lstStyle/>
        <a:p>
          <a:endParaRPr lang="ru-RU"/>
        </a:p>
      </dgm:t>
    </dgm:pt>
    <dgm:pt modelId="{977B201F-7923-434C-8CC9-08437D98D205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Создать дизайн</a:t>
          </a:r>
        </a:p>
      </dgm:t>
    </dgm:pt>
    <dgm:pt modelId="{5AFA345F-4CC3-4005-BE84-22C327C5A23C}" type="parTrans" cxnId="{7040C83A-6323-43A9-BAA1-176EC337DF4A}">
      <dgm:prSet/>
      <dgm:spPr/>
      <dgm:t>
        <a:bodyPr/>
        <a:lstStyle/>
        <a:p>
          <a:endParaRPr lang="ru-RU"/>
        </a:p>
      </dgm:t>
    </dgm:pt>
    <dgm:pt modelId="{45AC5289-E8D0-4911-AB04-D2135C7CFE10}" type="sibTrans" cxnId="{7040C83A-6323-43A9-BAA1-176EC337DF4A}">
      <dgm:prSet/>
      <dgm:spPr/>
      <dgm:t>
        <a:bodyPr/>
        <a:lstStyle/>
        <a:p>
          <a:endParaRPr lang="ru-RU"/>
        </a:p>
      </dgm:t>
    </dgm:pt>
    <dgm:pt modelId="{801DE432-8070-4029-89DC-F6D1EBD41F6E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Реализовывать функции</a:t>
          </a:r>
        </a:p>
      </dgm:t>
    </dgm:pt>
    <dgm:pt modelId="{0150874B-2AE3-4D30-9E6D-319891AFA9FF}" type="parTrans" cxnId="{B40F8DC3-330B-4410-8C81-F7FCA310D15C}">
      <dgm:prSet/>
      <dgm:spPr/>
      <dgm:t>
        <a:bodyPr/>
        <a:lstStyle/>
        <a:p>
          <a:endParaRPr lang="ru-RU"/>
        </a:p>
      </dgm:t>
    </dgm:pt>
    <dgm:pt modelId="{381247AA-B154-407D-9549-572D9EC9B255}" type="sibTrans" cxnId="{B40F8DC3-330B-4410-8C81-F7FCA310D15C}">
      <dgm:prSet/>
      <dgm:spPr>
        <a:noFill/>
      </dgm:spPr>
      <dgm:t>
        <a:bodyPr/>
        <a:lstStyle/>
        <a:p>
          <a:endParaRPr lang="ru-RU"/>
        </a:p>
      </dgm:t>
    </dgm:pt>
    <dgm:pt modelId="{83F1F4A4-CAA3-4FF1-8F71-7FC5203150DA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Разработать модель</a:t>
          </a:r>
        </a:p>
      </dgm:t>
    </dgm:pt>
    <dgm:pt modelId="{90D00ACD-3D4E-4439-822C-1534F52D5A74}" type="parTrans" cxnId="{FF2A0B86-189B-466C-A1F0-7B2C2DCDEDEA}">
      <dgm:prSet/>
      <dgm:spPr/>
      <dgm:t>
        <a:bodyPr/>
        <a:lstStyle/>
        <a:p>
          <a:endParaRPr lang="ru-RU"/>
        </a:p>
      </dgm:t>
    </dgm:pt>
    <dgm:pt modelId="{25DBAB9D-145E-4AC4-8CF7-80A7DA6269A4}" type="sibTrans" cxnId="{FF2A0B86-189B-466C-A1F0-7B2C2DCDEDEA}">
      <dgm:prSet/>
      <dgm:spPr/>
      <dgm:t>
        <a:bodyPr/>
        <a:lstStyle/>
        <a:p>
          <a:endParaRPr lang="ru-RU"/>
        </a:p>
      </dgm:t>
    </dgm:pt>
    <dgm:pt modelId="{8F5E0B43-C71E-487A-8B89-B7BE12554BB0}" type="pres">
      <dgm:prSet presAssocID="{12D099C7-C71A-4124-A0A6-85D41803AF0A}" presName="cycle" presStyleCnt="0">
        <dgm:presLayoutVars>
          <dgm:dir/>
          <dgm:resizeHandles val="exact"/>
        </dgm:presLayoutVars>
      </dgm:prSet>
      <dgm:spPr/>
    </dgm:pt>
    <dgm:pt modelId="{C73BE32A-0FAC-4A35-8CA8-A1618648F1E5}" type="pres">
      <dgm:prSet presAssocID="{F25C3E89-C388-4A5A-AE61-5CA1DC8EADD7}" presName="node" presStyleLbl="node1" presStyleIdx="0" presStyleCnt="5" custScaleX="264865">
        <dgm:presLayoutVars>
          <dgm:bulletEnabled val="1"/>
        </dgm:presLayoutVars>
      </dgm:prSet>
      <dgm:spPr/>
    </dgm:pt>
    <dgm:pt modelId="{7B494624-EBB9-4BE3-80C2-B472D82C742C}" type="pres">
      <dgm:prSet presAssocID="{B62A1E56-3070-4571-9534-24BE73927607}" presName="sibTrans" presStyleLbl="sibTrans2D1" presStyleIdx="0" presStyleCnt="5"/>
      <dgm:spPr/>
    </dgm:pt>
    <dgm:pt modelId="{EE327999-482E-43A4-8800-5788F9D90C70}" type="pres">
      <dgm:prSet presAssocID="{B62A1E56-3070-4571-9534-24BE73927607}" presName="connectorText" presStyleLbl="sibTrans2D1" presStyleIdx="0" presStyleCnt="5"/>
      <dgm:spPr/>
    </dgm:pt>
    <dgm:pt modelId="{F2D7C609-97E9-4C29-B253-B88B10E012AD}" type="pres">
      <dgm:prSet presAssocID="{4F34953F-798F-4F72-BB36-4B942302124F}" presName="node" presStyleLbl="node1" presStyleIdx="1" presStyleCnt="5" custScaleX="264865" custRadScaleRad="222272" custRadScaleInc="27800">
        <dgm:presLayoutVars>
          <dgm:bulletEnabled val="1"/>
        </dgm:presLayoutVars>
      </dgm:prSet>
      <dgm:spPr/>
    </dgm:pt>
    <dgm:pt modelId="{DD8A8795-D2F9-4D85-BEE8-30F674F48A6A}" type="pres">
      <dgm:prSet presAssocID="{F62712E3-3116-4B79-8892-34ABF7261771}" presName="sibTrans" presStyleLbl="sibTrans2D1" presStyleIdx="1" presStyleCnt="5"/>
      <dgm:spPr/>
    </dgm:pt>
    <dgm:pt modelId="{3BC844F9-7166-45C1-8FBC-89454C9F0DAF}" type="pres">
      <dgm:prSet presAssocID="{F62712E3-3116-4B79-8892-34ABF7261771}" presName="connectorText" presStyleLbl="sibTrans2D1" presStyleIdx="1" presStyleCnt="5"/>
      <dgm:spPr/>
    </dgm:pt>
    <dgm:pt modelId="{5B9E0A25-F527-44BE-85E7-C20A4FD3EDDD}" type="pres">
      <dgm:prSet presAssocID="{977B201F-7923-434C-8CC9-08437D98D205}" presName="node" presStyleLbl="node1" presStyleIdx="2" presStyleCnt="5" custScaleX="264865" custRadScaleRad="177635" custRadScaleInc="-74741">
        <dgm:presLayoutVars>
          <dgm:bulletEnabled val="1"/>
        </dgm:presLayoutVars>
      </dgm:prSet>
      <dgm:spPr/>
    </dgm:pt>
    <dgm:pt modelId="{E52C7447-0136-4909-A44A-11C9F043DB84}" type="pres">
      <dgm:prSet presAssocID="{45AC5289-E8D0-4911-AB04-D2135C7CFE10}" presName="sibTrans" presStyleLbl="sibTrans2D1" presStyleIdx="2" presStyleCnt="5"/>
      <dgm:spPr/>
    </dgm:pt>
    <dgm:pt modelId="{04169AB8-FCF0-4F36-9C89-676EB8D52AD4}" type="pres">
      <dgm:prSet presAssocID="{45AC5289-E8D0-4911-AB04-D2135C7CFE10}" presName="connectorText" presStyleLbl="sibTrans2D1" presStyleIdx="2" presStyleCnt="5"/>
      <dgm:spPr/>
    </dgm:pt>
    <dgm:pt modelId="{AD40ED01-071D-4A75-B449-E20F11283A94}" type="pres">
      <dgm:prSet presAssocID="{801DE432-8070-4029-89DC-F6D1EBD41F6E}" presName="node" presStyleLbl="node1" presStyleIdx="3" presStyleCnt="5" custScaleX="289854" custScaleY="111044" custRadScaleRad="189863" custRadScaleInc="79943">
        <dgm:presLayoutVars>
          <dgm:bulletEnabled val="1"/>
        </dgm:presLayoutVars>
      </dgm:prSet>
      <dgm:spPr/>
    </dgm:pt>
    <dgm:pt modelId="{0FC5C563-00AD-4735-880E-DA921D363074}" type="pres">
      <dgm:prSet presAssocID="{381247AA-B154-407D-9549-572D9EC9B255}" presName="sibTrans" presStyleLbl="sibTrans2D1" presStyleIdx="3" presStyleCnt="5"/>
      <dgm:spPr/>
    </dgm:pt>
    <dgm:pt modelId="{A6E8474C-82C8-4D30-B6CD-BAEDEFB83EF2}" type="pres">
      <dgm:prSet presAssocID="{381247AA-B154-407D-9549-572D9EC9B255}" presName="connectorText" presStyleLbl="sibTrans2D1" presStyleIdx="3" presStyleCnt="5"/>
      <dgm:spPr/>
    </dgm:pt>
    <dgm:pt modelId="{53B2B2AD-CED7-47A1-BE8A-D22CFD1CEC47}" type="pres">
      <dgm:prSet presAssocID="{83F1F4A4-CAA3-4FF1-8F71-7FC5203150DA}" presName="node" presStyleLbl="node1" presStyleIdx="4" presStyleCnt="5" custScaleX="264865" custRadScaleRad="237610" custRadScaleInc="-29240">
        <dgm:presLayoutVars>
          <dgm:bulletEnabled val="1"/>
        </dgm:presLayoutVars>
      </dgm:prSet>
      <dgm:spPr/>
    </dgm:pt>
    <dgm:pt modelId="{0BC1DC07-84FA-4337-A8EC-F3C916B00FDB}" type="pres">
      <dgm:prSet presAssocID="{25DBAB9D-145E-4AC4-8CF7-80A7DA6269A4}" presName="sibTrans" presStyleLbl="sibTrans2D1" presStyleIdx="4" presStyleCnt="5"/>
      <dgm:spPr/>
    </dgm:pt>
    <dgm:pt modelId="{D0F9BEEF-0DFA-44A5-8934-60DC0F861B48}" type="pres">
      <dgm:prSet presAssocID="{25DBAB9D-145E-4AC4-8CF7-80A7DA6269A4}" presName="connectorText" presStyleLbl="sibTrans2D1" presStyleIdx="4" presStyleCnt="5"/>
      <dgm:spPr/>
    </dgm:pt>
  </dgm:ptLst>
  <dgm:cxnLst>
    <dgm:cxn modelId="{3295E110-2810-4657-81A2-0AEE6487765D}" type="presOf" srcId="{381247AA-B154-407D-9549-572D9EC9B255}" destId="{0FC5C563-00AD-4735-880E-DA921D363074}" srcOrd="0" destOrd="0" presId="urn:microsoft.com/office/officeart/2005/8/layout/cycle2"/>
    <dgm:cxn modelId="{6FA02426-11E9-4EE8-9BDD-F4402E792321}" type="presOf" srcId="{F25C3E89-C388-4A5A-AE61-5CA1DC8EADD7}" destId="{C73BE32A-0FAC-4A35-8CA8-A1618648F1E5}" srcOrd="0" destOrd="0" presId="urn:microsoft.com/office/officeart/2005/8/layout/cycle2"/>
    <dgm:cxn modelId="{3B9A8129-FF5E-4DE3-99BD-A7E91BF6F610}" type="presOf" srcId="{12D099C7-C71A-4124-A0A6-85D41803AF0A}" destId="{8F5E0B43-C71E-487A-8B89-B7BE12554BB0}" srcOrd="0" destOrd="0" presId="urn:microsoft.com/office/officeart/2005/8/layout/cycle2"/>
    <dgm:cxn modelId="{15F9FC38-4B3F-4DF2-81E5-3FD1FAB92473}" type="presOf" srcId="{83F1F4A4-CAA3-4FF1-8F71-7FC5203150DA}" destId="{53B2B2AD-CED7-47A1-BE8A-D22CFD1CEC47}" srcOrd="0" destOrd="0" presId="urn:microsoft.com/office/officeart/2005/8/layout/cycle2"/>
    <dgm:cxn modelId="{7040C83A-6323-43A9-BAA1-176EC337DF4A}" srcId="{12D099C7-C71A-4124-A0A6-85D41803AF0A}" destId="{977B201F-7923-434C-8CC9-08437D98D205}" srcOrd="2" destOrd="0" parTransId="{5AFA345F-4CC3-4005-BE84-22C327C5A23C}" sibTransId="{45AC5289-E8D0-4911-AB04-D2135C7CFE10}"/>
    <dgm:cxn modelId="{C91F8441-37EB-4B21-B748-19066B632623}" type="presOf" srcId="{381247AA-B154-407D-9549-572D9EC9B255}" destId="{A6E8474C-82C8-4D30-B6CD-BAEDEFB83EF2}" srcOrd="1" destOrd="0" presId="urn:microsoft.com/office/officeart/2005/8/layout/cycle2"/>
    <dgm:cxn modelId="{25DD1943-B156-4CA0-86C3-B862D4FCB585}" type="presOf" srcId="{977B201F-7923-434C-8CC9-08437D98D205}" destId="{5B9E0A25-F527-44BE-85E7-C20A4FD3EDDD}" srcOrd="0" destOrd="0" presId="urn:microsoft.com/office/officeart/2005/8/layout/cycle2"/>
    <dgm:cxn modelId="{BCA3D06E-4B4B-43B6-AFFA-C164F24B2176}" type="presOf" srcId="{25DBAB9D-145E-4AC4-8CF7-80A7DA6269A4}" destId="{0BC1DC07-84FA-4337-A8EC-F3C916B00FDB}" srcOrd="0" destOrd="0" presId="urn:microsoft.com/office/officeart/2005/8/layout/cycle2"/>
    <dgm:cxn modelId="{C5FE0752-A4B6-4836-B1F0-F3D661334D28}" type="presOf" srcId="{45AC5289-E8D0-4911-AB04-D2135C7CFE10}" destId="{04169AB8-FCF0-4F36-9C89-676EB8D52AD4}" srcOrd="1" destOrd="0" presId="urn:microsoft.com/office/officeart/2005/8/layout/cycle2"/>
    <dgm:cxn modelId="{267B3B76-9177-40DB-B5C4-42223FE1D47A}" type="presOf" srcId="{F62712E3-3116-4B79-8892-34ABF7261771}" destId="{3BC844F9-7166-45C1-8FBC-89454C9F0DAF}" srcOrd="1" destOrd="0" presId="urn:microsoft.com/office/officeart/2005/8/layout/cycle2"/>
    <dgm:cxn modelId="{61790882-1EBC-4C65-BA01-9C4FEF2A7B10}" type="presOf" srcId="{F62712E3-3116-4B79-8892-34ABF7261771}" destId="{DD8A8795-D2F9-4D85-BEE8-30F674F48A6A}" srcOrd="0" destOrd="0" presId="urn:microsoft.com/office/officeart/2005/8/layout/cycle2"/>
    <dgm:cxn modelId="{FF2A0B86-189B-466C-A1F0-7B2C2DCDEDEA}" srcId="{12D099C7-C71A-4124-A0A6-85D41803AF0A}" destId="{83F1F4A4-CAA3-4FF1-8F71-7FC5203150DA}" srcOrd="4" destOrd="0" parTransId="{90D00ACD-3D4E-4439-822C-1534F52D5A74}" sibTransId="{25DBAB9D-145E-4AC4-8CF7-80A7DA6269A4}"/>
    <dgm:cxn modelId="{451EC3A8-B32F-4360-B9C3-E08D28A2B614}" type="presOf" srcId="{4F34953F-798F-4F72-BB36-4B942302124F}" destId="{F2D7C609-97E9-4C29-B253-B88B10E012AD}" srcOrd="0" destOrd="0" presId="urn:microsoft.com/office/officeart/2005/8/layout/cycle2"/>
    <dgm:cxn modelId="{1169FDB4-37A2-4A00-A41A-5EA9455F72CE}" srcId="{12D099C7-C71A-4124-A0A6-85D41803AF0A}" destId="{F25C3E89-C388-4A5A-AE61-5CA1DC8EADD7}" srcOrd="0" destOrd="0" parTransId="{E8B45896-A0E3-4100-A14F-C595875DCCE5}" sibTransId="{B62A1E56-3070-4571-9534-24BE73927607}"/>
    <dgm:cxn modelId="{7405D2B6-B6C8-447A-BE61-E786993B85E4}" type="presOf" srcId="{B62A1E56-3070-4571-9534-24BE73927607}" destId="{EE327999-482E-43A4-8800-5788F9D90C70}" srcOrd="1" destOrd="0" presId="urn:microsoft.com/office/officeart/2005/8/layout/cycle2"/>
    <dgm:cxn modelId="{66EF26BF-F538-41A9-8D0D-7032AC910DE8}" type="presOf" srcId="{801DE432-8070-4029-89DC-F6D1EBD41F6E}" destId="{AD40ED01-071D-4A75-B449-E20F11283A94}" srcOrd="0" destOrd="0" presId="urn:microsoft.com/office/officeart/2005/8/layout/cycle2"/>
    <dgm:cxn modelId="{EFF4C1BF-742A-428B-8E4C-D4103746A3BA}" type="presOf" srcId="{45AC5289-E8D0-4911-AB04-D2135C7CFE10}" destId="{E52C7447-0136-4909-A44A-11C9F043DB84}" srcOrd="0" destOrd="0" presId="urn:microsoft.com/office/officeart/2005/8/layout/cycle2"/>
    <dgm:cxn modelId="{B40F8DC3-330B-4410-8C81-F7FCA310D15C}" srcId="{12D099C7-C71A-4124-A0A6-85D41803AF0A}" destId="{801DE432-8070-4029-89DC-F6D1EBD41F6E}" srcOrd="3" destOrd="0" parTransId="{0150874B-2AE3-4D30-9E6D-319891AFA9FF}" sibTransId="{381247AA-B154-407D-9549-572D9EC9B255}"/>
    <dgm:cxn modelId="{60F172C9-5008-4D13-9962-10BC9FF5BBA2}" type="presOf" srcId="{B62A1E56-3070-4571-9534-24BE73927607}" destId="{7B494624-EBB9-4BE3-80C2-B472D82C742C}" srcOrd="0" destOrd="0" presId="urn:microsoft.com/office/officeart/2005/8/layout/cycle2"/>
    <dgm:cxn modelId="{256E5EEF-8518-4627-9828-54832C8804C9}" srcId="{12D099C7-C71A-4124-A0A6-85D41803AF0A}" destId="{4F34953F-798F-4F72-BB36-4B942302124F}" srcOrd="1" destOrd="0" parTransId="{3A924482-604A-4199-BF82-F54376F6A0ED}" sibTransId="{F62712E3-3116-4B79-8892-34ABF7261771}"/>
    <dgm:cxn modelId="{D8C119FD-DD00-4555-894D-A7B4359345D5}" type="presOf" srcId="{25DBAB9D-145E-4AC4-8CF7-80A7DA6269A4}" destId="{D0F9BEEF-0DFA-44A5-8934-60DC0F861B48}" srcOrd="1" destOrd="0" presId="urn:microsoft.com/office/officeart/2005/8/layout/cycle2"/>
    <dgm:cxn modelId="{4CE1E36A-E4EA-4EA9-9E5D-4FA425AAC46A}" type="presParOf" srcId="{8F5E0B43-C71E-487A-8B89-B7BE12554BB0}" destId="{C73BE32A-0FAC-4A35-8CA8-A1618648F1E5}" srcOrd="0" destOrd="0" presId="urn:microsoft.com/office/officeart/2005/8/layout/cycle2"/>
    <dgm:cxn modelId="{6AD49CBC-F322-4A81-B069-7D190A40225D}" type="presParOf" srcId="{8F5E0B43-C71E-487A-8B89-B7BE12554BB0}" destId="{7B494624-EBB9-4BE3-80C2-B472D82C742C}" srcOrd="1" destOrd="0" presId="urn:microsoft.com/office/officeart/2005/8/layout/cycle2"/>
    <dgm:cxn modelId="{0D64FD07-8704-43CF-A7BD-D50E9EEE2214}" type="presParOf" srcId="{7B494624-EBB9-4BE3-80C2-B472D82C742C}" destId="{EE327999-482E-43A4-8800-5788F9D90C70}" srcOrd="0" destOrd="0" presId="urn:microsoft.com/office/officeart/2005/8/layout/cycle2"/>
    <dgm:cxn modelId="{E1F3C862-80E1-4E09-8A14-30F2B9B2565B}" type="presParOf" srcId="{8F5E0B43-C71E-487A-8B89-B7BE12554BB0}" destId="{F2D7C609-97E9-4C29-B253-B88B10E012AD}" srcOrd="2" destOrd="0" presId="urn:microsoft.com/office/officeart/2005/8/layout/cycle2"/>
    <dgm:cxn modelId="{B9DDCECF-B547-4016-8552-0866BC792392}" type="presParOf" srcId="{8F5E0B43-C71E-487A-8B89-B7BE12554BB0}" destId="{DD8A8795-D2F9-4D85-BEE8-30F674F48A6A}" srcOrd="3" destOrd="0" presId="urn:microsoft.com/office/officeart/2005/8/layout/cycle2"/>
    <dgm:cxn modelId="{69CCCB17-FCA0-4571-A96A-64E71A26FB1C}" type="presParOf" srcId="{DD8A8795-D2F9-4D85-BEE8-30F674F48A6A}" destId="{3BC844F9-7166-45C1-8FBC-89454C9F0DAF}" srcOrd="0" destOrd="0" presId="urn:microsoft.com/office/officeart/2005/8/layout/cycle2"/>
    <dgm:cxn modelId="{2CBAF320-FBFC-4675-B578-AA0DE08F3664}" type="presParOf" srcId="{8F5E0B43-C71E-487A-8B89-B7BE12554BB0}" destId="{5B9E0A25-F527-44BE-85E7-C20A4FD3EDDD}" srcOrd="4" destOrd="0" presId="urn:microsoft.com/office/officeart/2005/8/layout/cycle2"/>
    <dgm:cxn modelId="{3D39F345-F3C8-4A64-8C5E-A73AF7E87353}" type="presParOf" srcId="{8F5E0B43-C71E-487A-8B89-B7BE12554BB0}" destId="{E52C7447-0136-4909-A44A-11C9F043DB84}" srcOrd="5" destOrd="0" presId="urn:microsoft.com/office/officeart/2005/8/layout/cycle2"/>
    <dgm:cxn modelId="{2BC74A2A-730A-44C7-ADA4-02DD44101688}" type="presParOf" srcId="{E52C7447-0136-4909-A44A-11C9F043DB84}" destId="{04169AB8-FCF0-4F36-9C89-676EB8D52AD4}" srcOrd="0" destOrd="0" presId="urn:microsoft.com/office/officeart/2005/8/layout/cycle2"/>
    <dgm:cxn modelId="{865A8A21-63DD-49B3-862E-B002BBC19A96}" type="presParOf" srcId="{8F5E0B43-C71E-487A-8B89-B7BE12554BB0}" destId="{AD40ED01-071D-4A75-B449-E20F11283A94}" srcOrd="6" destOrd="0" presId="urn:microsoft.com/office/officeart/2005/8/layout/cycle2"/>
    <dgm:cxn modelId="{C9F2FF5D-C198-4C50-81BC-1FCD81728B5F}" type="presParOf" srcId="{8F5E0B43-C71E-487A-8B89-B7BE12554BB0}" destId="{0FC5C563-00AD-4735-880E-DA921D363074}" srcOrd="7" destOrd="0" presId="urn:microsoft.com/office/officeart/2005/8/layout/cycle2"/>
    <dgm:cxn modelId="{3175E790-190A-4085-B85F-76E8D1DF560E}" type="presParOf" srcId="{0FC5C563-00AD-4735-880E-DA921D363074}" destId="{A6E8474C-82C8-4D30-B6CD-BAEDEFB83EF2}" srcOrd="0" destOrd="0" presId="urn:microsoft.com/office/officeart/2005/8/layout/cycle2"/>
    <dgm:cxn modelId="{02B4EAE3-F843-45F6-B342-902171AC5FFE}" type="presParOf" srcId="{8F5E0B43-C71E-487A-8B89-B7BE12554BB0}" destId="{53B2B2AD-CED7-47A1-BE8A-D22CFD1CEC47}" srcOrd="8" destOrd="0" presId="urn:microsoft.com/office/officeart/2005/8/layout/cycle2"/>
    <dgm:cxn modelId="{E02A8B62-F74F-4AC8-9A85-59C7E622A65A}" type="presParOf" srcId="{8F5E0B43-C71E-487A-8B89-B7BE12554BB0}" destId="{0BC1DC07-84FA-4337-A8EC-F3C916B00FDB}" srcOrd="9" destOrd="0" presId="urn:microsoft.com/office/officeart/2005/8/layout/cycle2"/>
    <dgm:cxn modelId="{C0545925-D958-4717-888E-7471A03777BE}" type="presParOf" srcId="{0BC1DC07-84FA-4337-A8EC-F3C916B00FDB}" destId="{D0F9BEEF-0DFA-44A5-8934-60DC0F861B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700383-F75C-451E-A568-500AA8FF813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5ABF8D4-5E37-453E-95B3-B32EEDF64FD0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Выработка системных требований</a:t>
          </a:r>
        </a:p>
      </dgm:t>
    </dgm:pt>
    <dgm:pt modelId="{FE69BDFF-17F7-42FE-9BA3-219F3CA0E5D7}" type="parTrans" cxnId="{D628F1D3-6FFB-441D-B81B-98E174D02193}">
      <dgm:prSet/>
      <dgm:spPr/>
      <dgm:t>
        <a:bodyPr/>
        <a:lstStyle/>
        <a:p>
          <a:endParaRPr lang="ru-RU"/>
        </a:p>
      </dgm:t>
    </dgm:pt>
    <dgm:pt modelId="{D7FA6733-4D9E-4FC7-B6F7-6B1203A85D38}" type="sibTrans" cxnId="{D628F1D3-6FFB-441D-B81B-98E174D02193}">
      <dgm:prSet/>
      <dgm:spPr/>
      <dgm:t>
        <a:bodyPr/>
        <a:lstStyle/>
        <a:p>
          <a:endParaRPr lang="ru-RU"/>
        </a:p>
      </dgm:t>
    </dgm:pt>
    <dgm:pt modelId="{3A24CCEF-4913-475F-8028-0F4DAC7B6A0E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Выработка требований к ПО</a:t>
          </a:r>
        </a:p>
      </dgm:t>
    </dgm:pt>
    <dgm:pt modelId="{F906F127-D5B9-4A64-A300-0CDD01F6A253}" type="parTrans" cxnId="{F3C36C75-4201-4136-895E-B26A9D9BD293}">
      <dgm:prSet/>
      <dgm:spPr/>
      <dgm:t>
        <a:bodyPr/>
        <a:lstStyle/>
        <a:p>
          <a:endParaRPr lang="ru-RU"/>
        </a:p>
      </dgm:t>
    </dgm:pt>
    <dgm:pt modelId="{4372CC10-61FB-4A9A-8CA2-58138EC05161}" type="sibTrans" cxnId="{F3C36C75-4201-4136-895E-B26A9D9BD293}">
      <dgm:prSet/>
      <dgm:spPr/>
      <dgm:t>
        <a:bodyPr/>
        <a:lstStyle/>
        <a:p>
          <a:endParaRPr lang="ru-RU"/>
        </a:p>
      </dgm:t>
    </dgm:pt>
    <dgm:pt modelId="{74E31CEB-0253-4C74-A3AF-5331EE6ED783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Анализ</a:t>
          </a:r>
        </a:p>
      </dgm:t>
    </dgm:pt>
    <dgm:pt modelId="{70890168-C7A0-45A2-BEE0-670F4A45F39C}" type="parTrans" cxnId="{359CC638-676E-4BC4-A783-41C9CBC90948}">
      <dgm:prSet/>
      <dgm:spPr/>
      <dgm:t>
        <a:bodyPr/>
        <a:lstStyle/>
        <a:p>
          <a:endParaRPr lang="ru-RU"/>
        </a:p>
      </dgm:t>
    </dgm:pt>
    <dgm:pt modelId="{5F7113DB-6BC6-44D0-94E7-CCF3D402724F}" type="sibTrans" cxnId="{359CC638-676E-4BC4-A783-41C9CBC90948}">
      <dgm:prSet/>
      <dgm:spPr/>
      <dgm:t>
        <a:bodyPr/>
        <a:lstStyle/>
        <a:p>
          <a:endParaRPr lang="ru-RU"/>
        </a:p>
      </dgm:t>
    </dgm:pt>
    <dgm:pt modelId="{33DD4F9A-AA33-4A2C-B13B-7DB31B166D8C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Эксплуатация</a:t>
          </a:r>
        </a:p>
      </dgm:t>
    </dgm:pt>
    <dgm:pt modelId="{7A77C834-4E87-4B44-AC63-9CFC61FFDEC9}" type="parTrans" cxnId="{829A6535-FE12-4E2F-98E4-C1C374022FA9}">
      <dgm:prSet/>
      <dgm:spPr/>
      <dgm:t>
        <a:bodyPr/>
        <a:lstStyle/>
        <a:p>
          <a:endParaRPr lang="ru-RU"/>
        </a:p>
      </dgm:t>
    </dgm:pt>
    <dgm:pt modelId="{0F477491-2827-462B-A8B6-C48E23200EC1}" type="sibTrans" cxnId="{829A6535-FE12-4E2F-98E4-C1C374022FA9}">
      <dgm:prSet/>
      <dgm:spPr/>
      <dgm:t>
        <a:bodyPr/>
        <a:lstStyle/>
        <a:p>
          <a:endParaRPr lang="ru-RU"/>
        </a:p>
      </dgm:t>
    </dgm:pt>
    <dgm:pt modelId="{BEAEAD9F-9A44-4123-9C6B-9FC72B339B60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Проектирование</a:t>
          </a:r>
        </a:p>
      </dgm:t>
    </dgm:pt>
    <dgm:pt modelId="{E16F4F42-C296-4132-9C3E-796E0F9BBA0F}" type="parTrans" cxnId="{71A72D8E-08D7-47E9-87CF-F5C810ED45F2}">
      <dgm:prSet/>
      <dgm:spPr/>
      <dgm:t>
        <a:bodyPr/>
        <a:lstStyle/>
        <a:p>
          <a:endParaRPr lang="ru-RU"/>
        </a:p>
      </dgm:t>
    </dgm:pt>
    <dgm:pt modelId="{5EB99C1A-27AF-486A-B25C-925C5451795D}" type="sibTrans" cxnId="{71A72D8E-08D7-47E9-87CF-F5C810ED45F2}">
      <dgm:prSet/>
      <dgm:spPr/>
      <dgm:t>
        <a:bodyPr/>
        <a:lstStyle/>
        <a:p>
          <a:endParaRPr lang="ru-RU"/>
        </a:p>
      </dgm:t>
    </dgm:pt>
    <dgm:pt modelId="{CA621FB4-B7C2-4C88-A098-C8CCC00049AE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Кодирование</a:t>
          </a:r>
        </a:p>
      </dgm:t>
    </dgm:pt>
    <dgm:pt modelId="{79F8AD0C-628B-411F-A973-70A964935FB9}" type="parTrans" cxnId="{F0497B9A-B699-49E9-9693-432798E97317}">
      <dgm:prSet/>
      <dgm:spPr/>
      <dgm:t>
        <a:bodyPr/>
        <a:lstStyle/>
        <a:p>
          <a:endParaRPr lang="ru-RU"/>
        </a:p>
      </dgm:t>
    </dgm:pt>
    <dgm:pt modelId="{05060A06-9546-41D8-B4E2-99BAFECD92BD}" type="sibTrans" cxnId="{F0497B9A-B699-49E9-9693-432798E97317}">
      <dgm:prSet/>
      <dgm:spPr/>
      <dgm:t>
        <a:bodyPr/>
        <a:lstStyle/>
        <a:p>
          <a:endParaRPr lang="ru-RU"/>
        </a:p>
      </dgm:t>
    </dgm:pt>
    <dgm:pt modelId="{06D55A45-AE04-4D49-B2EE-6AF7C3134989}" type="pres">
      <dgm:prSet presAssocID="{2D700383-F75C-451E-A568-500AA8FF813A}" presName="rootnode" presStyleCnt="0">
        <dgm:presLayoutVars>
          <dgm:chMax/>
          <dgm:chPref/>
          <dgm:dir/>
          <dgm:animLvl val="lvl"/>
        </dgm:presLayoutVars>
      </dgm:prSet>
      <dgm:spPr/>
    </dgm:pt>
    <dgm:pt modelId="{8374379A-C577-4962-A57D-C97EA4D33F03}" type="pres">
      <dgm:prSet presAssocID="{15ABF8D4-5E37-453E-95B3-B32EEDF64FD0}" presName="composite" presStyleCnt="0"/>
      <dgm:spPr/>
    </dgm:pt>
    <dgm:pt modelId="{5D4EB4DC-2F26-44E2-975F-03DD5F418D33}" type="pres">
      <dgm:prSet presAssocID="{15ABF8D4-5E37-453E-95B3-B32EEDF64FD0}" presName="bentUpArrow1" presStyleLbl="alignImgPlace1" presStyleIdx="0" presStyleCnt="5" custLinFactNeighborX="-53130" custLinFactNeighborY="-6981"/>
      <dgm:spPr>
        <a:ln>
          <a:solidFill>
            <a:srgbClr val="0070C0"/>
          </a:solidFill>
        </a:ln>
      </dgm:spPr>
    </dgm:pt>
    <dgm:pt modelId="{2B94A70E-1025-49EF-B259-D3661614EA4A}" type="pres">
      <dgm:prSet presAssocID="{15ABF8D4-5E37-453E-95B3-B32EEDF64FD0}" presName="ParentText" presStyleLbl="node1" presStyleIdx="0" presStyleCnt="6" custScaleX="324791" custScaleY="83165">
        <dgm:presLayoutVars>
          <dgm:chMax val="1"/>
          <dgm:chPref val="1"/>
          <dgm:bulletEnabled val="1"/>
        </dgm:presLayoutVars>
      </dgm:prSet>
      <dgm:spPr/>
    </dgm:pt>
    <dgm:pt modelId="{FE8BFD70-AF50-45E4-BA60-66ED96C75C57}" type="pres">
      <dgm:prSet presAssocID="{15ABF8D4-5E37-453E-95B3-B32EEDF64FD0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70F1E20-2C24-4C78-BD8C-D690FF57514E}" type="pres">
      <dgm:prSet presAssocID="{D7FA6733-4D9E-4FC7-B6F7-6B1203A85D38}" presName="sibTrans" presStyleCnt="0"/>
      <dgm:spPr/>
    </dgm:pt>
    <dgm:pt modelId="{52441E52-A022-48B1-99D9-D73BE7727CFF}" type="pres">
      <dgm:prSet presAssocID="{3A24CCEF-4913-475F-8028-0F4DAC7B6A0E}" presName="composite" presStyleCnt="0"/>
      <dgm:spPr/>
    </dgm:pt>
    <dgm:pt modelId="{39DBA6A7-D520-4E55-A9F9-A81CA9156553}" type="pres">
      <dgm:prSet presAssocID="{3A24CCEF-4913-475F-8028-0F4DAC7B6A0E}" presName="bentUpArrow1" presStyleLbl="alignImgPlace1" presStyleIdx="1" presStyleCnt="5" custLinFactNeighborX="-59834" custLinFactNeighborY="2538"/>
      <dgm:spPr>
        <a:ln>
          <a:solidFill>
            <a:srgbClr val="0070C0"/>
          </a:solidFill>
        </a:ln>
      </dgm:spPr>
    </dgm:pt>
    <dgm:pt modelId="{5D452870-B9A2-4B44-BA73-C0D6C4745081}" type="pres">
      <dgm:prSet presAssocID="{3A24CCEF-4913-475F-8028-0F4DAC7B6A0E}" presName="ParentText" presStyleLbl="node1" presStyleIdx="1" presStyleCnt="6" custScaleX="333324">
        <dgm:presLayoutVars>
          <dgm:chMax val="1"/>
          <dgm:chPref val="1"/>
          <dgm:bulletEnabled val="1"/>
        </dgm:presLayoutVars>
      </dgm:prSet>
      <dgm:spPr/>
    </dgm:pt>
    <dgm:pt modelId="{A88A2899-957E-4A9B-80AD-0DF062EC4516}" type="pres">
      <dgm:prSet presAssocID="{3A24CCEF-4913-475F-8028-0F4DAC7B6A0E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AC5C35-DC8E-4260-851C-BC3476674954}" type="pres">
      <dgm:prSet presAssocID="{4372CC10-61FB-4A9A-8CA2-58138EC05161}" presName="sibTrans" presStyleCnt="0"/>
      <dgm:spPr/>
    </dgm:pt>
    <dgm:pt modelId="{A9EFFF62-06FC-4C91-BF4C-FC9A838F1119}" type="pres">
      <dgm:prSet presAssocID="{74E31CEB-0253-4C74-A3AF-5331EE6ED783}" presName="composite" presStyleCnt="0"/>
      <dgm:spPr/>
    </dgm:pt>
    <dgm:pt modelId="{BC45A64D-8A96-4BC1-8CC4-227A25349465}" type="pres">
      <dgm:prSet presAssocID="{74E31CEB-0253-4C74-A3AF-5331EE6ED783}" presName="bentUpArrow1" presStyleLbl="alignImgPlace1" presStyleIdx="2" presStyleCnt="5" custLinFactNeighborX="-61307" custLinFactNeighborY="2327"/>
      <dgm:spPr>
        <a:ln>
          <a:solidFill>
            <a:srgbClr val="0070C0"/>
          </a:solidFill>
        </a:ln>
      </dgm:spPr>
    </dgm:pt>
    <dgm:pt modelId="{318D4C1A-2883-46A0-8E9F-9302C14A721E}" type="pres">
      <dgm:prSet presAssocID="{74E31CEB-0253-4C74-A3AF-5331EE6ED783}" presName="ParentText" presStyleLbl="node1" presStyleIdx="2" presStyleCnt="6" custScaleX="333324">
        <dgm:presLayoutVars>
          <dgm:chMax val="1"/>
          <dgm:chPref val="1"/>
          <dgm:bulletEnabled val="1"/>
        </dgm:presLayoutVars>
      </dgm:prSet>
      <dgm:spPr/>
    </dgm:pt>
    <dgm:pt modelId="{70F07DAA-DA2E-476D-9536-890E25CE8101}" type="pres">
      <dgm:prSet presAssocID="{74E31CEB-0253-4C74-A3AF-5331EE6ED783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4E3F0E8-C27A-49EF-ADC2-F0C1B323170F}" type="pres">
      <dgm:prSet presAssocID="{5F7113DB-6BC6-44D0-94E7-CCF3D402724F}" presName="sibTrans" presStyleCnt="0"/>
      <dgm:spPr/>
    </dgm:pt>
    <dgm:pt modelId="{1B8A32C1-6EFF-4706-8CE3-62DC61117B3F}" type="pres">
      <dgm:prSet presAssocID="{BEAEAD9F-9A44-4123-9C6B-9FC72B339B60}" presName="composite" presStyleCnt="0"/>
      <dgm:spPr/>
    </dgm:pt>
    <dgm:pt modelId="{712997D1-9297-4405-9826-C8E0D3B621AA}" type="pres">
      <dgm:prSet presAssocID="{BEAEAD9F-9A44-4123-9C6B-9FC72B339B60}" presName="bentUpArrow1" presStyleLbl="alignImgPlace1" presStyleIdx="3" presStyleCnt="5" custLinFactNeighborX="-59260" custLinFactNeighborY="2327"/>
      <dgm:spPr>
        <a:ln>
          <a:solidFill>
            <a:srgbClr val="0070C0"/>
          </a:solidFill>
        </a:ln>
      </dgm:spPr>
    </dgm:pt>
    <dgm:pt modelId="{79CD20C5-D988-4A9C-A8C3-24FA877BB483}" type="pres">
      <dgm:prSet presAssocID="{BEAEAD9F-9A44-4123-9C6B-9FC72B339B60}" presName="ParentText" presStyleLbl="node1" presStyleIdx="3" presStyleCnt="6" custScaleX="333324">
        <dgm:presLayoutVars>
          <dgm:chMax val="1"/>
          <dgm:chPref val="1"/>
          <dgm:bulletEnabled val="1"/>
        </dgm:presLayoutVars>
      </dgm:prSet>
      <dgm:spPr/>
    </dgm:pt>
    <dgm:pt modelId="{EE5A5DB0-12ED-4420-BC64-50D76611CDD6}" type="pres">
      <dgm:prSet presAssocID="{BEAEAD9F-9A44-4123-9C6B-9FC72B339B60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4C2073F-AA62-428B-803C-A406F5F65CF8}" type="pres">
      <dgm:prSet presAssocID="{5EB99C1A-27AF-486A-B25C-925C5451795D}" presName="sibTrans" presStyleCnt="0"/>
      <dgm:spPr/>
    </dgm:pt>
    <dgm:pt modelId="{20BFDEC9-E0C9-4335-B2B4-66819C73757A}" type="pres">
      <dgm:prSet presAssocID="{CA621FB4-B7C2-4C88-A098-C8CCC00049AE}" presName="composite" presStyleCnt="0"/>
      <dgm:spPr/>
    </dgm:pt>
    <dgm:pt modelId="{98D05190-DBEF-44FC-A3C1-2FE5FEEE62E1}" type="pres">
      <dgm:prSet presAssocID="{CA621FB4-B7C2-4C88-A098-C8CCC00049AE}" presName="bentUpArrow1" presStyleLbl="alignImgPlace1" presStyleIdx="4" presStyleCnt="5" custLinFactNeighborX="-61314" custLinFactNeighborY="2327"/>
      <dgm:spPr>
        <a:ln>
          <a:solidFill>
            <a:srgbClr val="0070C0"/>
          </a:solidFill>
        </a:ln>
      </dgm:spPr>
    </dgm:pt>
    <dgm:pt modelId="{AB8216A3-CAEE-4FF6-9826-EDEF7209DB83}" type="pres">
      <dgm:prSet presAssocID="{CA621FB4-B7C2-4C88-A098-C8CCC00049AE}" presName="ParentText" presStyleLbl="node1" presStyleIdx="4" presStyleCnt="6" custScaleX="333324">
        <dgm:presLayoutVars>
          <dgm:chMax val="1"/>
          <dgm:chPref val="1"/>
          <dgm:bulletEnabled val="1"/>
        </dgm:presLayoutVars>
      </dgm:prSet>
      <dgm:spPr/>
    </dgm:pt>
    <dgm:pt modelId="{0A820568-648F-4773-8378-5AFE709FED79}" type="pres">
      <dgm:prSet presAssocID="{CA621FB4-B7C2-4C88-A098-C8CCC00049AE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C199737-C195-4274-8101-0FEAF96BEB1A}" type="pres">
      <dgm:prSet presAssocID="{05060A06-9546-41D8-B4E2-99BAFECD92BD}" presName="sibTrans" presStyleCnt="0"/>
      <dgm:spPr/>
    </dgm:pt>
    <dgm:pt modelId="{C5DC45E3-8313-4DD6-A13D-D64DE3F602D3}" type="pres">
      <dgm:prSet presAssocID="{33DD4F9A-AA33-4A2C-B13B-7DB31B166D8C}" presName="composite" presStyleCnt="0"/>
      <dgm:spPr/>
    </dgm:pt>
    <dgm:pt modelId="{2985EE77-5911-4E30-B16A-EFFCB7C3D525}" type="pres">
      <dgm:prSet presAssocID="{33DD4F9A-AA33-4A2C-B13B-7DB31B166D8C}" presName="ParentText" presStyleLbl="node1" presStyleIdx="5" presStyleCnt="6" custScaleX="333324">
        <dgm:presLayoutVars>
          <dgm:chMax val="1"/>
          <dgm:chPref val="1"/>
          <dgm:bulletEnabled val="1"/>
        </dgm:presLayoutVars>
      </dgm:prSet>
      <dgm:spPr/>
    </dgm:pt>
  </dgm:ptLst>
  <dgm:cxnLst>
    <dgm:cxn modelId="{0BE5B206-46DB-495C-B624-8562F221D1F0}" type="presOf" srcId="{2D700383-F75C-451E-A568-500AA8FF813A}" destId="{06D55A45-AE04-4D49-B2EE-6AF7C3134989}" srcOrd="0" destOrd="0" presId="urn:microsoft.com/office/officeart/2005/8/layout/StepDownProcess"/>
    <dgm:cxn modelId="{7E5B160A-4AAE-4D33-8B6A-823E79B7B4ED}" type="presOf" srcId="{BEAEAD9F-9A44-4123-9C6B-9FC72B339B60}" destId="{79CD20C5-D988-4A9C-A8C3-24FA877BB483}" srcOrd="0" destOrd="0" presId="urn:microsoft.com/office/officeart/2005/8/layout/StepDownProcess"/>
    <dgm:cxn modelId="{EF46450E-9416-48A6-B76D-7A41957007A3}" type="presOf" srcId="{15ABF8D4-5E37-453E-95B3-B32EEDF64FD0}" destId="{2B94A70E-1025-49EF-B259-D3661614EA4A}" srcOrd="0" destOrd="0" presId="urn:microsoft.com/office/officeart/2005/8/layout/StepDownProcess"/>
    <dgm:cxn modelId="{FF38A31A-444A-4E65-9A96-AC4CB3AC408C}" type="presOf" srcId="{74E31CEB-0253-4C74-A3AF-5331EE6ED783}" destId="{318D4C1A-2883-46A0-8E9F-9302C14A721E}" srcOrd="0" destOrd="0" presId="urn:microsoft.com/office/officeart/2005/8/layout/StepDownProcess"/>
    <dgm:cxn modelId="{829A6535-FE12-4E2F-98E4-C1C374022FA9}" srcId="{2D700383-F75C-451E-A568-500AA8FF813A}" destId="{33DD4F9A-AA33-4A2C-B13B-7DB31B166D8C}" srcOrd="5" destOrd="0" parTransId="{7A77C834-4E87-4B44-AC63-9CFC61FFDEC9}" sibTransId="{0F477491-2827-462B-A8B6-C48E23200EC1}"/>
    <dgm:cxn modelId="{359CC638-676E-4BC4-A783-41C9CBC90948}" srcId="{2D700383-F75C-451E-A568-500AA8FF813A}" destId="{74E31CEB-0253-4C74-A3AF-5331EE6ED783}" srcOrd="2" destOrd="0" parTransId="{70890168-C7A0-45A2-BEE0-670F4A45F39C}" sibTransId="{5F7113DB-6BC6-44D0-94E7-CCF3D402724F}"/>
    <dgm:cxn modelId="{F3C36C75-4201-4136-895E-B26A9D9BD293}" srcId="{2D700383-F75C-451E-A568-500AA8FF813A}" destId="{3A24CCEF-4913-475F-8028-0F4DAC7B6A0E}" srcOrd="1" destOrd="0" parTransId="{F906F127-D5B9-4A64-A300-0CDD01F6A253}" sibTransId="{4372CC10-61FB-4A9A-8CA2-58138EC05161}"/>
    <dgm:cxn modelId="{12D8FF56-617E-45E8-A47C-3AA472D21F2E}" type="presOf" srcId="{3A24CCEF-4913-475F-8028-0F4DAC7B6A0E}" destId="{5D452870-B9A2-4B44-BA73-C0D6C4745081}" srcOrd="0" destOrd="0" presId="urn:microsoft.com/office/officeart/2005/8/layout/StepDownProcess"/>
    <dgm:cxn modelId="{71A72D8E-08D7-47E9-87CF-F5C810ED45F2}" srcId="{2D700383-F75C-451E-A568-500AA8FF813A}" destId="{BEAEAD9F-9A44-4123-9C6B-9FC72B339B60}" srcOrd="3" destOrd="0" parTransId="{E16F4F42-C296-4132-9C3E-796E0F9BBA0F}" sibTransId="{5EB99C1A-27AF-486A-B25C-925C5451795D}"/>
    <dgm:cxn modelId="{7EC5029A-C982-402F-BBB7-26DA5E7746DD}" type="presOf" srcId="{CA621FB4-B7C2-4C88-A098-C8CCC00049AE}" destId="{AB8216A3-CAEE-4FF6-9826-EDEF7209DB83}" srcOrd="0" destOrd="0" presId="urn:microsoft.com/office/officeart/2005/8/layout/StepDownProcess"/>
    <dgm:cxn modelId="{F0497B9A-B699-49E9-9693-432798E97317}" srcId="{2D700383-F75C-451E-A568-500AA8FF813A}" destId="{CA621FB4-B7C2-4C88-A098-C8CCC00049AE}" srcOrd="4" destOrd="0" parTransId="{79F8AD0C-628B-411F-A973-70A964935FB9}" sibTransId="{05060A06-9546-41D8-B4E2-99BAFECD92BD}"/>
    <dgm:cxn modelId="{D628F1D3-6FFB-441D-B81B-98E174D02193}" srcId="{2D700383-F75C-451E-A568-500AA8FF813A}" destId="{15ABF8D4-5E37-453E-95B3-B32EEDF64FD0}" srcOrd="0" destOrd="0" parTransId="{FE69BDFF-17F7-42FE-9BA3-219F3CA0E5D7}" sibTransId="{D7FA6733-4D9E-4FC7-B6F7-6B1203A85D38}"/>
    <dgm:cxn modelId="{A0BB10ED-EB7D-40E8-86FA-C7C0549E84F1}" type="presOf" srcId="{33DD4F9A-AA33-4A2C-B13B-7DB31B166D8C}" destId="{2985EE77-5911-4E30-B16A-EFFCB7C3D525}" srcOrd="0" destOrd="0" presId="urn:microsoft.com/office/officeart/2005/8/layout/StepDownProcess"/>
    <dgm:cxn modelId="{70F16F80-B1AE-4805-A4A3-A40248BA3622}" type="presParOf" srcId="{06D55A45-AE04-4D49-B2EE-6AF7C3134989}" destId="{8374379A-C577-4962-A57D-C97EA4D33F03}" srcOrd="0" destOrd="0" presId="urn:microsoft.com/office/officeart/2005/8/layout/StepDownProcess"/>
    <dgm:cxn modelId="{9B3F65FA-6D6B-4440-A46E-09228EC4B89A}" type="presParOf" srcId="{8374379A-C577-4962-A57D-C97EA4D33F03}" destId="{5D4EB4DC-2F26-44E2-975F-03DD5F418D33}" srcOrd="0" destOrd="0" presId="urn:microsoft.com/office/officeart/2005/8/layout/StepDownProcess"/>
    <dgm:cxn modelId="{6E08AB78-B62B-4441-B077-C6E39FBA5216}" type="presParOf" srcId="{8374379A-C577-4962-A57D-C97EA4D33F03}" destId="{2B94A70E-1025-49EF-B259-D3661614EA4A}" srcOrd="1" destOrd="0" presId="urn:microsoft.com/office/officeart/2005/8/layout/StepDownProcess"/>
    <dgm:cxn modelId="{E6F870CF-2D86-43AF-8DD1-57C7443D117C}" type="presParOf" srcId="{8374379A-C577-4962-A57D-C97EA4D33F03}" destId="{FE8BFD70-AF50-45E4-BA60-66ED96C75C57}" srcOrd="2" destOrd="0" presId="urn:microsoft.com/office/officeart/2005/8/layout/StepDownProcess"/>
    <dgm:cxn modelId="{D27A845B-4A23-44C3-A511-9CC50131D519}" type="presParOf" srcId="{06D55A45-AE04-4D49-B2EE-6AF7C3134989}" destId="{270F1E20-2C24-4C78-BD8C-D690FF57514E}" srcOrd="1" destOrd="0" presId="urn:microsoft.com/office/officeart/2005/8/layout/StepDownProcess"/>
    <dgm:cxn modelId="{9FC95530-CA66-4092-8A00-32A56024F7F4}" type="presParOf" srcId="{06D55A45-AE04-4D49-B2EE-6AF7C3134989}" destId="{52441E52-A022-48B1-99D9-D73BE7727CFF}" srcOrd="2" destOrd="0" presId="urn:microsoft.com/office/officeart/2005/8/layout/StepDownProcess"/>
    <dgm:cxn modelId="{C22AE686-76E6-4CFD-BCA8-29A8C41DDAE1}" type="presParOf" srcId="{52441E52-A022-48B1-99D9-D73BE7727CFF}" destId="{39DBA6A7-D520-4E55-A9F9-A81CA9156553}" srcOrd="0" destOrd="0" presId="urn:microsoft.com/office/officeart/2005/8/layout/StepDownProcess"/>
    <dgm:cxn modelId="{4510B9AF-9C59-48F7-8F15-9FE924162967}" type="presParOf" srcId="{52441E52-A022-48B1-99D9-D73BE7727CFF}" destId="{5D452870-B9A2-4B44-BA73-C0D6C4745081}" srcOrd="1" destOrd="0" presId="urn:microsoft.com/office/officeart/2005/8/layout/StepDownProcess"/>
    <dgm:cxn modelId="{DC90B613-8037-4A50-B24B-CAA47D885FA7}" type="presParOf" srcId="{52441E52-A022-48B1-99D9-D73BE7727CFF}" destId="{A88A2899-957E-4A9B-80AD-0DF062EC4516}" srcOrd="2" destOrd="0" presId="urn:microsoft.com/office/officeart/2005/8/layout/StepDownProcess"/>
    <dgm:cxn modelId="{BDE98961-F1A5-4BA5-8B51-36732EA8FC88}" type="presParOf" srcId="{06D55A45-AE04-4D49-B2EE-6AF7C3134989}" destId="{55AC5C35-DC8E-4260-851C-BC3476674954}" srcOrd="3" destOrd="0" presId="urn:microsoft.com/office/officeart/2005/8/layout/StepDownProcess"/>
    <dgm:cxn modelId="{5D2437A0-DC2C-4719-9631-CFF0AC9940D1}" type="presParOf" srcId="{06D55A45-AE04-4D49-B2EE-6AF7C3134989}" destId="{A9EFFF62-06FC-4C91-BF4C-FC9A838F1119}" srcOrd="4" destOrd="0" presId="urn:microsoft.com/office/officeart/2005/8/layout/StepDownProcess"/>
    <dgm:cxn modelId="{EA267C7F-9D95-46C8-AC16-C8C86CA855D8}" type="presParOf" srcId="{A9EFFF62-06FC-4C91-BF4C-FC9A838F1119}" destId="{BC45A64D-8A96-4BC1-8CC4-227A25349465}" srcOrd="0" destOrd="0" presId="urn:microsoft.com/office/officeart/2005/8/layout/StepDownProcess"/>
    <dgm:cxn modelId="{604B1D40-5FAE-4624-9552-FAC729E96F40}" type="presParOf" srcId="{A9EFFF62-06FC-4C91-BF4C-FC9A838F1119}" destId="{318D4C1A-2883-46A0-8E9F-9302C14A721E}" srcOrd="1" destOrd="0" presId="urn:microsoft.com/office/officeart/2005/8/layout/StepDownProcess"/>
    <dgm:cxn modelId="{B6972332-BA0F-40DA-92A2-A3515110407B}" type="presParOf" srcId="{A9EFFF62-06FC-4C91-BF4C-FC9A838F1119}" destId="{70F07DAA-DA2E-476D-9536-890E25CE8101}" srcOrd="2" destOrd="0" presId="urn:microsoft.com/office/officeart/2005/8/layout/StepDownProcess"/>
    <dgm:cxn modelId="{57712972-B1F9-489C-9A2A-312C5282BBEC}" type="presParOf" srcId="{06D55A45-AE04-4D49-B2EE-6AF7C3134989}" destId="{F4E3F0E8-C27A-49EF-ADC2-F0C1B323170F}" srcOrd="5" destOrd="0" presId="urn:microsoft.com/office/officeart/2005/8/layout/StepDownProcess"/>
    <dgm:cxn modelId="{7A3EDF7C-AE14-4251-88CB-94E0E366C6DA}" type="presParOf" srcId="{06D55A45-AE04-4D49-B2EE-6AF7C3134989}" destId="{1B8A32C1-6EFF-4706-8CE3-62DC61117B3F}" srcOrd="6" destOrd="0" presId="urn:microsoft.com/office/officeart/2005/8/layout/StepDownProcess"/>
    <dgm:cxn modelId="{743B755C-6FFB-4343-AFE8-A0444DB5E2F3}" type="presParOf" srcId="{1B8A32C1-6EFF-4706-8CE3-62DC61117B3F}" destId="{712997D1-9297-4405-9826-C8E0D3B621AA}" srcOrd="0" destOrd="0" presId="urn:microsoft.com/office/officeart/2005/8/layout/StepDownProcess"/>
    <dgm:cxn modelId="{7B59FAC0-1FE9-4B2D-925B-400800FC90C9}" type="presParOf" srcId="{1B8A32C1-6EFF-4706-8CE3-62DC61117B3F}" destId="{79CD20C5-D988-4A9C-A8C3-24FA877BB483}" srcOrd="1" destOrd="0" presId="urn:microsoft.com/office/officeart/2005/8/layout/StepDownProcess"/>
    <dgm:cxn modelId="{A1F7AFA0-A04E-40D5-8AD0-2722CF0F60FB}" type="presParOf" srcId="{1B8A32C1-6EFF-4706-8CE3-62DC61117B3F}" destId="{EE5A5DB0-12ED-4420-BC64-50D76611CDD6}" srcOrd="2" destOrd="0" presId="urn:microsoft.com/office/officeart/2005/8/layout/StepDownProcess"/>
    <dgm:cxn modelId="{18D4B317-E6A0-43E8-951B-7B49C181CD34}" type="presParOf" srcId="{06D55A45-AE04-4D49-B2EE-6AF7C3134989}" destId="{84C2073F-AA62-428B-803C-A406F5F65CF8}" srcOrd="7" destOrd="0" presId="urn:microsoft.com/office/officeart/2005/8/layout/StepDownProcess"/>
    <dgm:cxn modelId="{89E5F9B4-E111-4EE2-8059-D22EBA5118BA}" type="presParOf" srcId="{06D55A45-AE04-4D49-B2EE-6AF7C3134989}" destId="{20BFDEC9-E0C9-4335-B2B4-66819C73757A}" srcOrd="8" destOrd="0" presId="urn:microsoft.com/office/officeart/2005/8/layout/StepDownProcess"/>
    <dgm:cxn modelId="{2F3222EC-3404-4198-9F22-B83044835232}" type="presParOf" srcId="{20BFDEC9-E0C9-4335-B2B4-66819C73757A}" destId="{98D05190-DBEF-44FC-A3C1-2FE5FEEE62E1}" srcOrd="0" destOrd="0" presId="urn:microsoft.com/office/officeart/2005/8/layout/StepDownProcess"/>
    <dgm:cxn modelId="{F15EF2C1-5271-41EA-BEB0-461978536659}" type="presParOf" srcId="{20BFDEC9-E0C9-4335-B2B4-66819C73757A}" destId="{AB8216A3-CAEE-4FF6-9826-EDEF7209DB83}" srcOrd="1" destOrd="0" presId="urn:microsoft.com/office/officeart/2005/8/layout/StepDownProcess"/>
    <dgm:cxn modelId="{593524AC-AFFC-4538-9359-F309EBECEE49}" type="presParOf" srcId="{20BFDEC9-E0C9-4335-B2B4-66819C73757A}" destId="{0A820568-648F-4773-8378-5AFE709FED79}" srcOrd="2" destOrd="0" presId="urn:microsoft.com/office/officeart/2005/8/layout/StepDownProcess"/>
    <dgm:cxn modelId="{894416D7-0A4D-4ACE-913C-C2E3B147CF75}" type="presParOf" srcId="{06D55A45-AE04-4D49-B2EE-6AF7C3134989}" destId="{6C199737-C195-4274-8101-0FEAF96BEB1A}" srcOrd="9" destOrd="0" presId="urn:microsoft.com/office/officeart/2005/8/layout/StepDownProcess"/>
    <dgm:cxn modelId="{68A5C968-E0E2-45BB-BA8A-8DC2F7D59184}" type="presParOf" srcId="{06D55A45-AE04-4D49-B2EE-6AF7C3134989}" destId="{C5DC45E3-8313-4DD6-A13D-D64DE3F602D3}" srcOrd="10" destOrd="0" presId="urn:microsoft.com/office/officeart/2005/8/layout/StepDownProcess"/>
    <dgm:cxn modelId="{E1E182C3-B7A9-417B-A25B-2D9DFC1BC447}" type="presParOf" srcId="{C5DC45E3-8313-4DD6-A13D-D64DE3F602D3}" destId="{2985EE77-5911-4E30-B16A-EFFCB7C3D52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00383-F75C-451E-A568-500AA8FF813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5ABF8D4-5E37-453E-95B3-B32EEDF64FD0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Выработка системных требований</a:t>
          </a:r>
        </a:p>
      </dgm:t>
    </dgm:pt>
    <dgm:pt modelId="{FE69BDFF-17F7-42FE-9BA3-219F3CA0E5D7}" type="parTrans" cxnId="{D628F1D3-6FFB-441D-B81B-98E174D02193}">
      <dgm:prSet/>
      <dgm:spPr/>
      <dgm:t>
        <a:bodyPr/>
        <a:lstStyle/>
        <a:p>
          <a:endParaRPr lang="ru-RU"/>
        </a:p>
      </dgm:t>
    </dgm:pt>
    <dgm:pt modelId="{D7FA6733-4D9E-4FC7-B6F7-6B1203A85D38}" type="sibTrans" cxnId="{D628F1D3-6FFB-441D-B81B-98E174D02193}">
      <dgm:prSet/>
      <dgm:spPr/>
      <dgm:t>
        <a:bodyPr/>
        <a:lstStyle/>
        <a:p>
          <a:endParaRPr lang="ru-RU"/>
        </a:p>
      </dgm:t>
    </dgm:pt>
    <dgm:pt modelId="{3A24CCEF-4913-475F-8028-0F4DAC7B6A0E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Выработка требований к ПО</a:t>
          </a:r>
        </a:p>
      </dgm:t>
    </dgm:pt>
    <dgm:pt modelId="{F906F127-D5B9-4A64-A300-0CDD01F6A253}" type="parTrans" cxnId="{F3C36C75-4201-4136-895E-B26A9D9BD293}">
      <dgm:prSet/>
      <dgm:spPr/>
      <dgm:t>
        <a:bodyPr/>
        <a:lstStyle/>
        <a:p>
          <a:endParaRPr lang="ru-RU"/>
        </a:p>
      </dgm:t>
    </dgm:pt>
    <dgm:pt modelId="{4372CC10-61FB-4A9A-8CA2-58138EC05161}" type="sibTrans" cxnId="{F3C36C75-4201-4136-895E-B26A9D9BD293}">
      <dgm:prSet/>
      <dgm:spPr/>
      <dgm:t>
        <a:bodyPr/>
        <a:lstStyle/>
        <a:p>
          <a:endParaRPr lang="ru-RU"/>
        </a:p>
      </dgm:t>
    </dgm:pt>
    <dgm:pt modelId="{74E31CEB-0253-4C74-A3AF-5331EE6ED783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Анализ</a:t>
          </a:r>
        </a:p>
      </dgm:t>
    </dgm:pt>
    <dgm:pt modelId="{70890168-C7A0-45A2-BEE0-670F4A45F39C}" type="parTrans" cxnId="{359CC638-676E-4BC4-A783-41C9CBC90948}">
      <dgm:prSet/>
      <dgm:spPr/>
      <dgm:t>
        <a:bodyPr/>
        <a:lstStyle/>
        <a:p>
          <a:endParaRPr lang="ru-RU"/>
        </a:p>
      </dgm:t>
    </dgm:pt>
    <dgm:pt modelId="{5F7113DB-6BC6-44D0-94E7-CCF3D402724F}" type="sibTrans" cxnId="{359CC638-676E-4BC4-A783-41C9CBC90948}">
      <dgm:prSet/>
      <dgm:spPr/>
      <dgm:t>
        <a:bodyPr/>
        <a:lstStyle/>
        <a:p>
          <a:endParaRPr lang="ru-RU"/>
        </a:p>
      </dgm:t>
    </dgm:pt>
    <dgm:pt modelId="{33DD4F9A-AA33-4A2C-B13B-7DB31B166D8C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Эксплуатация</a:t>
          </a:r>
        </a:p>
      </dgm:t>
    </dgm:pt>
    <dgm:pt modelId="{7A77C834-4E87-4B44-AC63-9CFC61FFDEC9}" type="parTrans" cxnId="{829A6535-FE12-4E2F-98E4-C1C374022FA9}">
      <dgm:prSet/>
      <dgm:spPr/>
      <dgm:t>
        <a:bodyPr/>
        <a:lstStyle/>
        <a:p>
          <a:endParaRPr lang="ru-RU"/>
        </a:p>
      </dgm:t>
    </dgm:pt>
    <dgm:pt modelId="{0F477491-2827-462B-A8B6-C48E23200EC1}" type="sibTrans" cxnId="{829A6535-FE12-4E2F-98E4-C1C374022FA9}">
      <dgm:prSet/>
      <dgm:spPr/>
      <dgm:t>
        <a:bodyPr/>
        <a:lstStyle/>
        <a:p>
          <a:endParaRPr lang="ru-RU"/>
        </a:p>
      </dgm:t>
    </dgm:pt>
    <dgm:pt modelId="{BEAEAD9F-9A44-4123-9C6B-9FC72B339B60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Проектирование</a:t>
          </a:r>
        </a:p>
      </dgm:t>
    </dgm:pt>
    <dgm:pt modelId="{E16F4F42-C296-4132-9C3E-796E0F9BBA0F}" type="parTrans" cxnId="{71A72D8E-08D7-47E9-87CF-F5C810ED45F2}">
      <dgm:prSet/>
      <dgm:spPr/>
      <dgm:t>
        <a:bodyPr/>
        <a:lstStyle/>
        <a:p>
          <a:endParaRPr lang="ru-RU"/>
        </a:p>
      </dgm:t>
    </dgm:pt>
    <dgm:pt modelId="{5EB99C1A-27AF-486A-B25C-925C5451795D}" type="sibTrans" cxnId="{71A72D8E-08D7-47E9-87CF-F5C810ED45F2}">
      <dgm:prSet/>
      <dgm:spPr/>
      <dgm:t>
        <a:bodyPr/>
        <a:lstStyle/>
        <a:p>
          <a:endParaRPr lang="ru-RU"/>
        </a:p>
      </dgm:t>
    </dgm:pt>
    <dgm:pt modelId="{CA621FB4-B7C2-4C88-A098-C8CCC00049AE}">
      <dgm:prSet phldrT="[Текст]"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Кодирование</a:t>
          </a:r>
        </a:p>
      </dgm:t>
    </dgm:pt>
    <dgm:pt modelId="{79F8AD0C-628B-411F-A973-70A964935FB9}" type="parTrans" cxnId="{F0497B9A-B699-49E9-9693-432798E97317}">
      <dgm:prSet/>
      <dgm:spPr/>
      <dgm:t>
        <a:bodyPr/>
        <a:lstStyle/>
        <a:p>
          <a:endParaRPr lang="ru-RU"/>
        </a:p>
      </dgm:t>
    </dgm:pt>
    <dgm:pt modelId="{05060A06-9546-41D8-B4E2-99BAFECD92BD}" type="sibTrans" cxnId="{F0497B9A-B699-49E9-9693-432798E97317}">
      <dgm:prSet/>
      <dgm:spPr/>
      <dgm:t>
        <a:bodyPr/>
        <a:lstStyle/>
        <a:p>
          <a:endParaRPr lang="ru-RU"/>
        </a:p>
      </dgm:t>
    </dgm:pt>
    <dgm:pt modelId="{06D55A45-AE04-4D49-B2EE-6AF7C3134989}" type="pres">
      <dgm:prSet presAssocID="{2D700383-F75C-451E-A568-500AA8FF813A}" presName="rootnode" presStyleCnt="0">
        <dgm:presLayoutVars>
          <dgm:chMax/>
          <dgm:chPref/>
          <dgm:dir/>
          <dgm:animLvl val="lvl"/>
        </dgm:presLayoutVars>
      </dgm:prSet>
      <dgm:spPr/>
    </dgm:pt>
    <dgm:pt modelId="{8374379A-C577-4962-A57D-C97EA4D33F03}" type="pres">
      <dgm:prSet presAssocID="{15ABF8D4-5E37-453E-95B3-B32EEDF64FD0}" presName="composite" presStyleCnt="0"/>
      <dgm:spPr/>
    </dgm:pt>
    <dgm:pt modelId="{5D4EB4DC-2F26-44E2-975F-03DD5F418D33}" type="pres">
      <dgm:prSet presAssocID="{15ABF8D4-5E37-453E-95B3-B32EEDF64FD0}" presName="bentUpArrow1" presStyleLbl="alignImgPlace1" presStyleIdx="0" presStyleCnt="5" custLinFactNeighborX="-53130" custLinFactNeighborY="-6981"/>
      <dgm:spPr>
        <a:ln>
          <a:solidFill>
            <a:srgbClr val="0070C0"/>
          </a:solidFill>
        </a:ln>
      </dgm:spPr>
    </dgm:pt>
    <dgm:pt modelId="{2B94A70E-1025-49EF-B259-D3661614EA4A}" type="pres">
      <dgm:prSet presAssocID="{15ABF8D4-5E37-453E-95B3-B32EEDF64FD0}" presName="ParentText" presStyleLbl="node1" presStyleIdx="0" presStyleCnt="6" custScaleX="324791" custScaleY="83165">
        <dgm:presLayoutVars>
          <dgm:chMax val="1"/>
          <dgm:chPref val="1"/>
          <dgm:bulletEnabled val="1"/>
        </dgm:presLayoutVars>
      </dgm:prSet>
      <dgm:spPr/>
    </dgm:pt>
    <dgm:pt modelId="{FE8BFD70-AF50-45E4-BA60-66ED96C75C57}" type="pres">
      <dgm:prSet presAssocID="{15ABF8D4-5E37-453E-95B3-B32EEDF64FD0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70F1E20-2C24-4C78-BD8C-D690FF57514E}" type="pres">
      <dgm:prSet presAssocID="{D7FA6733-4D9E-4FC7-B6F7-6B1203A85D38}" presName="sibTrans" presStyleCnt="0"/>
      <dgm:spPr/>
    </dgm:pt>
    <dgm:pt modelId="{52441E52-A022-48B1-99D9-D73BE7727CFF}" type="pres">
      <dgm:prSet presAssocID="{3A24CCEF-4913-475F-8028-0F4DAC7B6A0E}" presName="composite" presStyleCnt="0"/>
      <dgm:spPr/>
    </dgm:pt>
    <dgm:pt modelId="{39DBA6A7-D520-4E55-A9F9-A81CA9156553}" type="pres">
      <dgm:prSet presAssocID="{3A24CCEF-4913-475F-8028-0F4DAC7B6A0E}" presName="bentUpArrow1" presStyleLbl="alignImgPlace1" presStyleIdx="1" presStyleCnt="5" custLinFactNeighborX="-59834" custLinFactNeighborY="2538"/>
      <dgm:spPr>
        <a:ln>
          <a:solidFill>
            <a:srgbClr val="0070C0"/>
          </a:solidFill>
        </a:ln>
      </dgm:spPr>
    </dgm:pt>
    <dgm:pt modelId="{5D452870-B9A2-4B44-BA73-C0D6C4745081}" type="pres">
      <dgm:prSet presAssocID="{3A24CCEF-4913-475F-8028-0F4DAC7B6A0E}" presName="ParentText" presStyleLbl="node1" presStyleIdx="1" presStyleCnt="6" custScaleX="333324">
        <dgm:presLayoutVars>
          <dgm:chMax val="1"/>
          <dgm:chPref val="1"/>
          <dgm:bulletEnabled val="1"/>
        </dgm:presLayoutVars>
      </dgm:prSet>
      <dgm:spPr/>
    </dgm:pt>
    <dgm:pt modelId="{A88A2899-957E-4A9B-80AD-0DF062EC4516}" type="pres">
      <dgm:prSet presAssocID="{3A24CCEF-4913-475F-8028-0F4DAC7B6A0E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AC5C35-DC8E-4260-851C-BC3476674954}" type="pres">
      <dgm:prSet presAssocID="{4372CC10-61FB-4A9A-8CA2-58138EC05161}" presName="sibTrans" presStyleCnt="0"/>
      <dgm:spPr/>
    </dgm:pt>
    <dgm:pt modelId="{A9EFFF62-06FC-4C91-BF4C-FC9A838F1119}" type="pres">
      <dgm:prSet presAssocID="{74E31CEB-0253-4C74-A3AF-5331EE6ED783}" presName="composite" presStyleCnt="0"/>
      <dgm:spPr/>
    </dgm:pt>
    <dgm:pt modelId="{BC45A64D-8A96-4BC1-8CC4-227A25349465}" type="pres">
      <dgm:prSet presAssocID="{74E31CEB-0253-4C74-A3AF-5331EE6ED783}" presName="bentUpArrow1" presStyleLbl="alignImgPlace1" presStyleIdx="2" presStyleCnt="5" custLinFactNeighborX="-61307" custLinFactNeighborY="2327"/>
      <dgm:spPr>
        <a:ln>
          <a:solidFill>
            <a:srgbClr val="0070C0"/>
          </a:solidFill>
        </a:ln>
      </dgm:spPr>
    </dgm:pt>
    <dgm:pt modelId="{318D4C1A-2883-46A0-8E9F-9302C14A721E}" type="pres">
      <dgm:prSet presAssocID="{74E31CEB-0253-4C74-A3AF-5331EE6ED783}" presName="ParentText" presStyleLbl="node1" presStyleIdx="2" presStyleCnt="6" custScaleX="333324">
        <dgm:presLayoutVars>
          <dgm:chMax val="1"/>
          <dgm:chPref val="1"/>
          <dgm:bulletEnabled val="1"/>
        </dgm:presLayoutVars>
      </dgm:prSet>
      <dgm:spPr/>
    </dgm:pt>
    <dgm:pt modelId="{70F07DAA-DA2E-476D-9536-890E25CE8101}" type="pres">
      <dgm:prSet presAssocID="{74E31CEB-0253-4C74-A3AF-5331EE6ED783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4E3F0E8-C27A-49EF-ADC2-F0C1B323170F}" type="pres">
      <dgm:prSet presAssocID="{5F7113DB-6BC6-44D0-94E7-CCF3D402724F}" presName="sibTrans" presStyleCnt="0"/>
      <dgm:spPr/>
    </dgm:pt>
    <dgm:pt modelId="{1B8A32C1-6EFF-4706-8CE3-62DC61117B3F}" type="pres">
      <dgm:prSet presAssocID="{BEAEAD9F-9A44-4123-9C6B-9FC72B339B60}" presName="composite" presStyleCnt="0"/>
      <dgm:spPr/>
    </dgm:pt>
    <dgm:pt modelId="{712997D1-9297-4405-9826-C8E0D3B621AA}" type="pres">
      <dgm:prSet presAssocID="{BEAEAD9F-9A44-4123-9C6B-9FC72B339B60}" presName="bentUpArrow1" presStyleLbl="alignImgPlace1" presStyleIdx="3" presStyleCnt="5" custLinFactNeighborX="-59260" custLinFactNeighborY="2327"/>
      <dgm:spPr>
        <a:ln>
          <a:solidFill>
            <a:srgbClr val="0070C0"/>
          </a:solidFill>
        </a:ln>
      </dgm:spPr>
    </dgm:pt>
    <dgm:pt modelId="{79CD20C5-D988-4A9C-A8C3-24FA877BB483}" type="pres">
      <dgm:prSet presAssocID="{BEAEAD9F-9A44-4123-9C6B-9FC72B339B60}" presName="ParentText" presStyleLbl="node1" presStyleIdx="3" presStyleCnt="6" custScaleX="333324">
        <dgm:presLayoutVars>
          <dgm:chMax val="1"/>
          <dgm:chPref val="1"/>
          <dgm:bulletEnabled val="1"/>
        </dgm:presLayoutVars>
      </dgm:prSet>
      <dgm:spPr/>
    </dgm:pt>
    <dgm:pt modelId="{EE5A5DB0-12ED-4420-BC64-50D76611CDD6}" type="pres">
      <dgm:prSet presAssocID="{BEAEAD9F-9A44-4123-9C6B-9FC72B339B60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4C2073F-AA62-428B-803C-A406F5F65CF8}" type="pres">
      <dgm:prSet presAssocID="{5EB99C1A-27AF-486A-B25C-925C5451795D}" presName="sibTrans" presStyleCnt="0"/>
      <dgm:spPr/>
    </dgm:pt>
    <dgm:pt modelId="{20BFDEC9-E0C9-4335-B2B4-66819C73757A}" type="pres">
      <dgm:prSet presAssocID="{CA621FB4-B7C2-4C88-A098-C8CCC00049AE}" presName="composite" presStyleCnt="0"/>
      <dgm:spPr/>
    </dgm:pt>
    <dgm:pt modelId="{98D05190-DBEF-44FC-A3C1-2FE5FEEE62E1}" type="pres">
      <dgm:prSet presAssocID="{CA621FB4-B7C2-4C88-A098-C8CCC00049AE}" presName="bentUpArrow1" presStyleLbl="alignImgPlace1" presStyleIdx="4" presStyleCnt="5" custLinFactNeighborX="-61314" custLinFactNeighborY="2327"/>
      <dgm:spPr>
        <a:ln>
          <a:solidFill>
            <a:srgbClr val="0070C0"/>
          </a:solidFill>
        </a:ln>
      </dgm:spPr>
    </dgm:pt>
    <dgm:pt modelId="{AB8216A3-CAEE-4FF6-9826-EDEF7209DB83}" type="pres">
      <dgm:prSet presAssocID="{CA621FB4-B7C2-4C88-A098-C8CCC00049AE}" presName="ParentText" presStyleLbl="node1" presStyleIdx="4" presStyleCnt="6" custScaleX="333324">
        <dgm:presLayoutVars>
          <dgm:chMax val="1"/>
          <dgm:chPref val="1"/>
          <dgm:bulletEnabled val="1"/>
        </dgm:presLayoutVars>
      </dgm:prSet>
      <dgm:spPr/>
    </dgm:pt>
    <dgm:pt modelId="{0A820568-648F-4773-8378-5AFE709FED79}" type="pres">
      <dgm:prSet presAssocID="{CA621FB4-B7C2-4C88-A098-C8CCC00049AE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C199737-C195-4274-8101-0FEAF96BEB1A}" type="pres">
      <dgm:prSet presAssocID="{05060A06-9546-41D8-B4E2-99BAFECD92BD}" presName="sibTrans" presStyleCnt="0"/>
      <dgm:spPr/>
    </dgm:pt>
    <dgm:pt modelId="{C5DC45E3-8313-4DD6-A13D-D64DE3F602D3}" type="pres">
      <dgm:prSet presAssocID="{33DD4F9A-AA33-4A2C-B13B-7DB31B166D8C}" presName="composite" presStyleCnt="0"/>
      <dgm:spPr/>
    </dgm:pt>
    <dgm:pt modelId="{2985EE77-5911-4E30-B16A-EFFCB7C3D525}" type="pres">
      <dgm:prSet presAssocID="{33DD4F9A-AA33-4A2C-B13B-7DB31B166D8C}" presName="ParentText" presStyleLbl="node1" presStyleIdx="5" presStyleCnt="6" custScaleX="333324">
        <dgm:presLayoutVars>
          <dgm:chMax val="1"/>
          <dgm:chPref val="1"/>
          <dgm:bulletEnabled val="1"/>
        </dgm:presLayoutVars>
      </dgm:prSet>
      <dgm:spPr/>
    </dgm:pt>
  </dgm:ptLst>
  <dgm:cxnLst>
    <dgm:cxn modelId="{0BE5B206-46DB-495C-B624-8562F221D1F0}" type="presOf" srcId="{2D700383-F75C-451E-A568-500AA8FF813A}" destId="{06D55A45-AE04-4D49-B2EE-6AF7C3134989}" srcOrd="0" destOrd="0" presId="urn:microsoft.com/office/officeart/2005/8/layout/StepDownProcess"/>
    <dgm:cxn modelId="{7E5B160A-4AAE-4D33-8B6A-823E79B7B4ED}" type="presOf" srcId="{BEAEAD9F-9A44-4123-9C6B-9FC72B339B60}" destId="{79CD20C5-D988-4A9C-A8C3-24FA877BB483}" srcOrd="0" destOrd="0" presId="urn:microsoft.com/office/officeart/2005/8/layout/StepDownProcess"/>
    <dgm:cxn modelId="{EF46450E-9416-48A6-B76D-7A41957007A3}" type="presOf" srcId="{15ABF8D4-5E37-453E-95B3-B32EEDF64FD0}" destId="{2B94A70E-1025-49EF-B259-D3661614EA4A}" srcOrd="0" destOrd="0" presId="urn:microsoft.com/office/officeart/2005/8/layout/StepDownProcess"/>
    <dgm:cxn modelId="{FF38A31A-444A-4E65-9A96-AC4CB3AC408C}" type="presOf" srcId="{74E31CEB-0253-4C74-A3AF-5331EE6ED783}" destId="{318D4C1A-2883-46A0-8E9F-9302C14A721E}" srcOrd="0" destOrd="0" presId="urn:microsoft.com/office/officeart/2005/8/layout/StepDownProcess"/>
    <dgm:cxn modelId="{829A6535-FE12-4E2F-98E4-C1C374022FA9}" srcId="{2D700383-F75C-451E-A568-500AA8FF813A}" destId="{33DD4F9A-AA33-4A2C-B13B-7DB31B166D8C}" srcOrd="5" destOrd="0" parTransId="{7A77C834-4E87-4B44-AC63-9CFC61FFDEC9}" sibTransId="{0F477491-2827-462B-A8B6-C48E23200EC1}"/>
    <dgm:cxn modelId="{359CC638-676E-4BC4-A783-41C9CBC90948}" srcId="{2D700383-F75C-451E-A568-500AA8FF813A}" destId="{74E31CEB-0253-4C74-A3AF-5331EE6ED783}" srcOrd="2" destOrd="0" parTransId="{70890168-C7A0-45A2-BEE0-670F4A45F39C}" sibTransId="{5F7113DB-6BC6-44D0-94E7-CCF3D402724F}"/>
    <dgm:cxn modelId="{F3C36C75-4201-4136-895E-B26A9D9BD293}" srcId="{2D700383-F75C-451E-A568-500AA8FF813A}" destId="{3A24CCEF-4913-475F-8028-0F4DAC7B6A0E}" srcOrd="1" destOrd="0" parTransId="{F906F127-D5B9-4A64-A300-0CDD01F6A253}" sibTransId="{4372CC10-61FB-4A9A-8CA2-58138EC05161}"/>
    <dgm:cxn modelId="{12D8FF56-617E-45E8-A47C-3AA472D21F2E}" type="presOf" srcId="{3A24CCEF-4913-475F-8028-0F4DAC7B6A0E}" destId="{5D452870-B9A2-4B44-BA73-C0D6C4745081}" srcOrd="0" destOrd="0" presId="urn:microsoft.com/office/officeart/2005/8/layout/StepDownProcess"/>
    <dgm:cxn modelId="{71A72D8E-08D7-47E9-87CF-F5C810ED45F2}" srcId="{2D700383-F75C-451E-A568-500AA8FF813A}" destId="{BEAEAD9F-9A44-4123-9C6B-9FC72B339B60}" srcOrd="3" destOrd="0" parTransId="{E16F4F42-C296-4132-9C3E-796E0F9BBA0F}" sibTransId="{5EB99C1A-27AF-486A-B25C-925C5451795D}"/>
    <dgm:cxn modelId="{7EC5029A-C982-402F-BBB7-26DA5E7746DD}" type="presOf" srcId="{CA621FB4-B7C2-4C88-A098-C8CCC00049AE}" destId="{AB8216A3-CAEE-4FF6-9826-EDEF7209DB83}" srcOrd="0" destOrd="0" presId="urn:microsoft.com/office/officeart/2005/8/layout/StepDownProcess"/>
    <dgm:cxn modelId="{F0497B9A-B699-49E9-9693-432798E97317}" srcId="{2D700383-F75C-451E-A568-500AA8FF813A}" destId="{CA621FB4-B7C2-4C88-A098-C8CCC00049AE}" srcOrd="4" destOrd="0" parTransId="{79F8AD0C-628B-411F-A973-70A964935FB9}" sibTransId="{05060A06-9546-41D8-B4E2-99BAFECD92BD}"/>
    <dgm:cxn modelId="{D628F1D3-6FFB-441D-B81B-98E174D02193}" srcId="{2D700383-F75C-451E-A568-500AA8FF813A}" destId="{15ABF8D4-5E37-453E-95B3-B32EEDF64FD0}" srcOrd="0" destOrd="0" parTransId="{FE69BDFF-17F7-42FE-9BA3-219F3CA0E5D7}" sibTransId="{D7FA6733-4D9E-4FC7-B6F7-6B1203A85D38}"/>
    <dgm:cxn modelId="{A0BB10ED-EB7D-40E8-86FA-C7C0549E84F1}" type="presOf" srcId="{33DD4F9A-AA33-4A2C-B13B-7DB31B166D8C}" destId="{2985EE77-5911-4E30-B16A-EFFCB7C3D525}" srcOrd="0" destOrd="0" presId="urn:microsoft.com/office/officeart/2005/8/layout/StepDownProcess"/>
    <dgm:cxn modelId="{70F16F80-B1AE-4805-A4A3-A40248BA3622}" type="presParOf" srcId="{06D55A45-AE04-4D49-B2EE-6AF7C3134989}" destId="{8374379A-C577-4962-A57D-C97EA4D33F03}" srcOrd="0" destOrd="0" presId="urn:microsoft.com/office/officeart/2005/8/layout/StepDownProcess"/>
    <dgm:cxn modelId="{9B3F65FA-6D6B-4440-A46E-09228EC4B89A}" type="presParOf" srcId="{8374379A-C577-4962-A57D-C97EA4D33F03}" destId="{5D4EB4DC-2F26-44E2-975F-03DD5F418D33}" srcOrd="0" destOrd="0" presId="urn:microsoft.com/office/officeart/2005/8/layout/StepDownProcess"/>
    <dgm:cxn modelId="{6E08AB78-B62B-4441-B077-C6E39FBA5216}" type="presParOf" srcId="{8374379A-C577-4962-A57D-C97EA4D33F03}" destId="{2B94A70E-1025-49EF-B259-D3661614EA4A}" srcOrd="1" destOrd="0" presId="urn:microsoft.com/office/officeart/2005/8/layout/StepDownProcess"/>
    <dgm:cxn modelId="{E6F870CF-2D86-43AF-8DD1-57C7443D117C}" type="presParOf" srcId="{8374379A-C577-4962-A57D-C97EA4D33F03}" destId="{FE8BFD70-AF50-45E4-BA60-66ED96C75C57}" srcOrd="2" destOrd="0" presId="urn:microsoft.com/office/officeart/2005/8/layout/StepDownProcess"/>
    <dgm:cxn modelId="{D27A845B-4A23-44C3-A511-9CC50131D519}" type="presParOf" srcId="{06D55A45-AE04-4D49-B2EE-6AF7C3134989}" destId="{270F1E20-2C24-4C78-BD8C-D690FF57514E}" srcOrd="1" destOrd="0" presId="urn:microsoft.com/office/officeart/2005/8/layout/StepDownProcess"/>
    <dgm:cxn modelId="{9FC95530-CA66-4092-8A00-32A56024F7F4}" type="presParOf" srcId="{06D55A45-AE04-4D49-B2EE-6AF7C3134989}" destId="{52441E52-A022-48B1-99D9-D73BE7727CFF}" srcOrd="2" destOrd="0" presId="urn:microsoft.com/office/officeart/2005/8/layout/StepDownProcess"/>
    <dgm:cxn modelId="{C22AE686-76E6-4CFD-BCA8-29A8C41DDAE1}" type="presParOf" srcId="{52441E52-A022-48B1-99D9-D73BE7727CFF}" destId="{39DBA6A7-D520-4E55-A9F9-A81CA9156553}" srcOrd="0" destOrd="0" presId="urn:microsoft.com/office/officeart/2005/8/layout/StepDownProcess"/>
    <dgm:cxn modelId="{4510B9AF-9C59-48F7-8F15-9FE924162967}" type="presParOf" srcId="{52441E52-A022-48B1-99D9-D73BE7727CFF}" destId="{5D452870-B9A2-4B44-BA73-C0D6C4745081}" srcOrd="1" destOrd="0" presId="urn:microsoft.com/office/officeart/2005/8/layout/StepDownProcess"/>
    <dgm:cxn modelId="{DC90B613-8037-4A50-B24B-CAA47D885FA7}" type="presParOf" srcId="{52441E52-A022-48B1-99D9-D73BE7727CFF}" destId="{A88A2899-957E-4A9B-80AD-0DF062EC4516}" srcOrd="2" destOrd="0" presId="urn:microsoft.com/office/officeart/2005/8/layout/StepDownProcess"/>
    <dgm:cxn modelId="{BDE98961-F1A5-4BA5-8B51-36732EA8FC88}" type="presParOf" srcId="{06D55A45-AE04-4D49-B2EE-6AF7C3134989}" destId="{55AC5C35-DC8E-4260-851C-BC3476674954}" srcOrd="3" destOrd="0" presId="urn:microsoft.com/office/officeart/2005/8/layout/StepDownProcess"/>
    <dgm:cxn modelId="{5D2437A0-DC2C-4719-9631-CFF0AC9940D1}" type="presParOf" srcId="{06D55A45-AE04-4D49-B2EE-6AF7C3134989}" destId="{A9EFFF62-06FC-4C91-BF4C-FC9A838F1119}" srcOrd="4" destOrd="0" presId="urn:microsoft.com/office/officeart/2005/8/layout/StepDownProcess"/>
    <dgm:cxn modelId="{EA267C7F-9D95-46C8-AC16-C8C86CA855D8}" type="presParOf" srcId="{A9EFFF62-06FC-4C91-BF4C-FC9A838F1119}" destId="{BC45A64D-8A96-4BC1-8CC4-227A25349465}" srcOrd="0" destOrd="0" presId="urn:microsoft.com/office/officeart/2005/8/layout/StepDownProcess"/>
    <dgm:cxn modelId="{604B1D40-5FAE-4624-9552-FAC729E96F40}" type="presParOf" srcId="{A9EFFF62-06FC-4C91-BF4C-FC9A838F1119}" destId="{318D4C1A-2883-46A0-8E9F-9302C14A721E}" srcOrd="1" destOrd="0" presId="urn:microsoft.com/office/officeart/2005/8/layout/StepDownProcess"/>
    <dgm:cxn modelId="{B6972332-BA0F-40DA-92A2-A3515110407B}" type="presParOf" srcId="{A9EFFF62-06FC-4C91-BF4C-FC9A838F1119}" destId="{70F07DAA-DA2E-476D-9536-890E25CE8101}" srcOrd="2" destOrd="0" presId="urn:microsoft.com/office/officeart/2005/8/layout/StepDownProcess"/>
    <dgm:cxn modelId="{57712972-B1F9-489C-9A2A-312C5282BBEC}" type="presParOf" srcId="{06D55A45-AE04-4D49-B2EE-6AF7C3134989}" destId="{F4E3F0E8-C27A-49EF-ADC2-F0C1B323170F}" srcOrd="5" destOrd="0" presId="urn:microsoft.com/office/officeart/2005/8/layout/StepDownProcess"/>
    <dgm:cxn modelId="{7A3EDF7C-AE14-4251-88CB-94E0E366C6DA}" type="presParOf" srcId="{06D55A45-AE04-4D49-B2EE-6AF7C3134989}" destId="{1B8A32C1-6EFF-4706-8CE3-62DC61117B3F}" srcOrd="6" destOrd="0" presId="urn:microsoft.com/office/officeart/2005/8/layout/StepDownProcess"/>
    <dgm:cxn modelId="{743B755C-6FFB-4343-AFE8-A0444DB5E2F3}" type="presParOf" srcId="{1B8A32C1-6EFF-4706-8CE3-62DC61117B3F}" destId="{712997D1-9297-4405-9826-C8E0D3B621AA}" srcOrd="0" destOrd="0" presId="urn:microsoft.com/office/officeart/2005/8/layout/StepDownProcess"/>
    <dgm:cxn modelId="{7B59FAC0-1FE9-4B2D-925B-400800FC90C9}" type="presParOf" srcId="{1B8A32C1-6EFF-4706-8CE3-62DC61117B3F}" destId="{79CD20C5-D988-4A9C-A8C3-24FA877BB483}" srcOrd="1" destOrd="0" presId="urn:microsoft.com/office/officeart/2005/8/layout/StepDownProcess"/>
    <dgm:cxn modelId="{A1F7AFA0-A04E-40D5-8AD0-2722CF0F60FB}" type="presParOf" srcId="{1B8A32C1-6EFF-4706-8CE3-62DC61117B3F}" destId="{EE5A5DB0-12ED-4420-BC64-50D76611CDD6}" srcOrd="2" destOrd="0" presId="urn:microsoft.com/office/officeart/2005/8/layout/StepDownProcess"/>
    <dgm:cxn modelId="{18D4B317-E6A0-43E8-951B-7B49C181CD34}" type="presParOf" srcId="{06D55A45-AE04-4D49-B2EE-6AF7C3134989}" destId="{84C2073F-AA62-428B-803C-A406F5F65CF8}" srcOrd="7" destOrd="0" presId="urn:microsoft.com/office/officeart/2005/8/layout/StepDownProcess"/>
    <dgm:cxn modelId="{89E5F9B4-E111-4EE2-8059-D22EBA5118BA}" type="presParOf" srcId="{06D55A45-AE04-4D49-B2EE-6AF7C3134989}" destId="{20BFDEC9-E0C9-4335-B2B4-66819C73757A}" srcOrd="8" destOrd="0" presId="urn:microsoft.com/office/officeart/2005/8/layout/StepDownProcess"/>
    <dgm:cxn modelId="{2F3222EC-3404-4198-9F22-B83044835232}" type="presParOf" srcId="{20BFDEC9-E0C9-4335-B2B4-66819C73757A}" destId="{98D05190-DBEF-44FC-A3C1-2FE5FEEE62E1}" srcOrd="0" destOrd="0" presId="urn:microsoft.com/office/officeart/2005/8/layout/StepDownProcess"/>
    <dgm:cxn modelId="{F15EF2C1-5271-41EA-BEB0-461978536659}" type="presParOf" srcId="{20BFDEC9-E0C9-4335-B2B4-66819C73757A}" destId="{AB8216A3-CAEE-4FF6-9826-EDEF7209DB83}" srcOrd="1" destOrd="0" presId="urn:microsoft.com/office/officeart/2005/8/layout/StepDownProcess"/>
    <dgm:cxn modelId="{593524AC-AFFC-4538-9359-F309EBECEE49}" type="presParOf" srcId="{20BFDEC9-E0C9-4335-B2B4-66819C73757A}" destId="{0A820568-648F-4773-8378-5AFE709FED79}" srcOrd="2" destOrd="0" presId="urn:microsoft.com/office/officeart/2005/8/layout/StepDownProcess"/>
    <dgm:cxn modelId="{894416D7-0A4D-4ACE-913C-C2E3B147CF75}" type="presParOf" srcId="{06D55A45-AE04-4D49-B2EE-6AF7C3134989}" destId="{6C199737-C195-4274-8101-0FEAF96BEB1A}" srcOrd="9" destOrd="0" presId="urn:microsoft.com/office/officeart/2005/8/layout/StepDownProcess"/>
    <dgm:cxn modelId="{68A5C968-E0E2-45BB-BA8A-8DC2F7D59184}" type="presParOf" srcId="{06D55A45-AE04-4D49-B2EE-6AF7C3134989}" destId="{C5DC45E3-8313-4DD6-A13D-D64DE3F602D3}" srcOrd="10" destOrd="0" presId="urn:microsoft.com/office/officeart/2005/8/layout/StepDownProcess"/>
    <dgm:cxn modelId="{E1E182C3-B7A9-417B-A25B-2D9DFC1BC447}" type="presParOf" srcId="{C5DC45E3-8313-4DD6-A13D-D64DE3F602D3}" destId="{2985EE77-5911-4E30-B16A-EFFCB7C3D52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2996E0-1CD6-4FC6-9912-4B207613229F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DD25726-BB54-4180-BE8D-048102D82AF1}">
      <dgm:prSet phldrT="[Текст]" custT="1"/>
      <dgm:spPr>
        <a:ln>
          <a:solidFill>
            <a:srgbClr val="002060"/>
          </a:solidFill>
        </a:ln>
      </dgm:spPr>
      <dgm:t>
        <a:bodyPr/>
        <a:lstStyle/>
        <a:p>
          <a:r>
            <a:rPr lang="ru-RU" sz="2300" dirty="0">
              <a:latin typeface="Arial" panose="020B0604020202020204" pitchFamily="34" charset="0"/>
              <a:cs typeface="Arial" panose="020B0604020202020204" pitchFamily="34" charset="0"/>
            </a:rPr>
            <a:t>Тесное взаимодействие сторон</a:t>
          </a:r>
        </a:p>
      </dgm:t>
    </dgm:pt>
    <dgm:pt modelId="{EC650873-461C-4960-9A61-38A4E99F8524}" type="parTrans" cxnId="{56A506BC-29D9-4E97-B975-9FDEC7FE5AC9}">
      <dgm:prSet/>
      <dgm:spPr/>
      <dgm:t>
        <a:bodyPr/>
        <a:lstStyle/>
        <a:p>
          <a:endParaRPr lang="ru-RU"/>
        </a:p>
      </dgm:t>
    </dgm:pt>
    <dgm:pt modelId="{916C89B4-22EE-4E8B-A401-8CB8FD416443}" type="sibTrans" cxnId="{56A506BC-29D9-4E97-B975-9FDEC7FE5AC9}">
      <dgm:prSet/>
      <dgm:spPr/>
      <dgm:t>
        <a:bodyPr/>
        <a:lstStyle/>
        <a:p>
          <a:endParaRPr lang="ru-RU"/>
        </a:p>
      </dgm:t>
    </dgm:pt>
    <dgm:pt modelId="{7B21BB80-FD4C-4B22-AAF2-A0EBE28F0E88}">
      <dgm:prSet phldrT="[Текст]" custT="1"/>
      <dgm:spPr>
        <a:ln>
          <a:solidFill>
            <a:srgbClr val="002060"/>
          </a:solidFill>
        </a:ln>
      </dgm:spPr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Прозрачность</a:t>
          </a:r>
        </a:p>
      </dgm:t>
    </dgm:pt>
    <dgm:pt modelId="{38CB3339-D184-4B22-97AA-F8B9D1F55034}" type="parTrans" cxnId="{BA6BAF01-698E-4DB3-AB33-28DCDD88A8B9}">
      <dgm:prSet/>
      <dgm:spPr/>
      <dgm:t>
        <a:bodyPr/>
        <a:lstStyle/>
        <a:p>
          <a:endParaRPr lang="ru-RU"/>
        </a:p>
      </dgm:t>
    </dgm:pt>
    <dgm:pt modelId="{7185436D-0C59-4A85-BB47-5F1F346A3729}" type="sibTrans" cxnId="{BA6BAF01-698E-4DB3-AB33-28DCDD88A8B9}">
      <dgm:prSet/>
      <dgm:spPr/>
      <dgm:t>
        <a:bodyPr/>
        <a:lstStyle/>
        <a:p>
          <a:endParaRPr lang="ru-RU"/>
        </a:p>
      </dgm:t>
    </dgm:pt>
    <dgm:pt modelId="{FFF9BA2A-5662-4312-9451-C8A8CE0CA1EC}">
      <dgm:prSet phldrT="[Текст]" custT="1"/>
      <dgm:spPr>
        <a:ln>
          <a:solidFill>
            <a:srgbClr val="002060"/>
          </a:solidFill>
        </a:ln>
      </dgm:spPr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Совещания по графику</a:t>
          </a:r>
        </a:p>
      </dgm:t>
    </dgm:pt>
    <dgm:pt modelId="{D4A4C950-3755-4BDD-8D4A-500836ABDB59}" type="parTrans" cxnId="{6E80D531-0311-4C29-99F1-31C12133297B}">
      <dgm:prSet/>
      <dgm:spPr/>
      <dgm:t>
        <a:bodyPr/>
        <a:lstStyle/>
        <a:p>
          <a:endParaRPr lang="ru-RU"/>
        </a:p>
      </dgm:t>
    </dgm:pt>
    <dgm:pt modelId="{4A98908C-CA08-47DE-AF06-987091513D82}" type="sibTrans" cxnId="{6E80D531-0311-4C29-99F1-31C12133297B}">
      <dgm:prSet/>
      <dgm:spPr/>
      <dgm:t>
        <a:bodyPr/>
        <a:lstStyle/>
        <a:p>
          <a:endParaRPr lang="ru-RU"/>
        </a:p>
      </dgm:t>
    </dgm:pt>
    <dgm:pt modelId="{E72654FA-1544-49FF-8E50-2E525069205F}">
      <dgm:prSet phldrT="[Текст]" custT="1"/>
      <dgm:spPr>
        <a:ln>
          <a:solidFill>
            <a:srgbClr val="002060"/>
          </a:solidFill>
        </a:ln>
      </dgm:spPr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Спринты</a:t>
          </a:r>
        </a:p>
      </dgm:t>
    </dgm:pt>
    <dgm:pt modelId="{C97FC957-84BB-44C5-BF99-B63F76ECBDED}" type="parTrans" cxnId="{993D045E-4E13-42A7-AB8F-99EB9E1CF0E5}">
      <dgm:prSet/>
      <dgm:spPr/>
      <dgm:t>
        <a:bodyPr/>
        <a:lstStyle/>
        <a:p>
          <a:endParaRPr lang="ru-RU"/>
        </a:p>
      </dgm:t>
    </dgm:pt>
    <dgm:pt modelId="{C36DB22D-628C-4347-97AF-FF34606FCE9F}" type="sibTrans" cxnId="{993D045E-4E13-42A7-AB8F-99EB9E1CF0E5}">
      <dgm:prSet/>
      <dgm:spPr/>
      <dgm:t>
        <a:bodyPr/>
        <a:lstStyle/>
        <a:p>
          <a:endParaRPr lang="ru-RU"/>
        </a:p>
      </dgm:t>
    </dgm:pt>
    <dgm:pt modelId="{66A8E48B-5690-4A4C-9120-FE8224505D4D}">
      <dgm:prSet phldrT="[Текст]" custT="1"/>
      <dgm:spPr>
        <a:ln>
          <a:solidFill>
            <a:srgbClr val="002060"/>
          </a:solidFill>
        </a:ln>
      </dgm:spPr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Ориентированность на ценности бизнеса</a:t>
          </a:r>
        </a:p>
      </dgm:t>
    </dgm:pt>
    <dgm:pt modelId="{CBC71555-1333-4998-BFAD-D44613BC8751}" type="parTrans" cxnId="{C1DBA6D1-7CFB-44D8-B67B-C142E81E938A}">
      <dgm:prSet/>
      <dgm:spPr/>
      <dgm:t>
        <a:bodyPr/>
        <a:lstStyle/>
        <a:p>
          <a:endParaRPr lang="ru-RU"/>
        </a:p>
      </dgm:t>
    </dgm:pt>
    <dgm:pt modelId="{0FBCFB3E-1C44-465F-8F61-C14E6FD187A4}" type="sibTrans" cxnId="{C1DBA6D1-7CFB-44D8-B67B-C142E81E938A}">
      <dgm:prSet/>
      <dgm:spPr/>
      <dgm:t>
        <a:bodyPr/>
        <a:lstStyle/>
        <a:p>
          <a:endParaRPr lang="ru-RU"/>
        </a:p>
      </dgm:t>
    </dgm:pt>
    <dgm:pt modelId="{69C0AA93-56C6-482B-9AC6-E4D82B64906E}">
      <dgm:prSet phldrT="[Текст]" custT="1"/>
      <dgm:spPr>
        <a:ln>
          <a:solidFill>
            <a:srgbClr val="002060"/>
          </a:solidFill>
        </a:ln>
      </dgm:spPr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Внесение изменений</a:t>
          </a:r>
        </a:p>
      </dgm:t>
    </dgm:pt>
    <dgm:pt modelId="{5D90CC80-71B7-4286-AED2-6EC8FE270BBB}" type="parTrans" cxnId="{41DA5061-169F-4CE9-95D3-CEDF9CCC9697}">
      <dgm:prSet/>
      <dgm:spPr/>
      <dgm:t>
        <a:bodyPr/>
        <a:lstStyle/>
        <a:p>
          <a:endParaRPr lang="ru-RU"/>
        </a:p>
      </dgm:t>
    </dgm:pt>
    <dgm:pt modelId="{51AF4970-9A30-427E-8FC7-FF7749C23448}" type="sibTrans" cxnId="{41DA5061-169F-4CE9-95D3-CEDF9CCC9697}">
      <dgm:prSet/>
      <dgm:spPr/>
      <dgm:t>
        <a:bodyPr/>
        <a:lstStyle/>
        <a:p>
          <a:endParaRPr lang="ru-RU"/>
        </a:p>
      </dgm:t>
    </dgm:pt>
    <dgm:pt modelId="{CC790E50-FB34-45BA-8602-1B8BF93F44EC}">
      <dgm:prSet phldrT="[Текст]" custT="1"/>
      <dgm:spPr>
        <a:ln>
          <a:solidFill>
            <a:srgbClr val="002060"/>
          </a:solidFill>
        </a:ln>
      </dgm:spPr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Пользователи на 1 месте</a:t>
          </a:r>
        </a:p>
      </dgm:t>
    </dgm:pt>
    <dgm:pt modelId="{619505A9-109B-4AD1-A9EC-E9AE15018711}" type="parTrans" cxnId="{6331A84B-6EB3-42CC-BA01-3D421F2A61A4}">
      <dgm:prSet/>
      <dgm:spPr/>
      <dgm:t>
        <a:bodyPr/>
        <a:lstStyle/>
        <a:p>
          <a:endParaRPr lang="ru-RU"/>
        </a:p>
      </dgm:t>
    </dgm:pt>
    <dgm:pt modelId="{1D9E6298-FCE9-4A71-B405-B9EC6B251A2D}" type="sibTrans" cxnId="{6331A84B-6EB3-42CC-BA01-3D421F2A61A4}">
      <dgm:prSet/>
      <dgm:spPr/>
      <dgm:t>
        <a:bodyPr/>
        <a:lstStyle/>
        <a:p>
          <a:endParaRPr lang="ru-RU"/>
        </a:p>
      </dgm:t>
    </dgm:pt>
    <dgm:pt modelId="{0211CB66-761D-4D1A-8592-734ECDC7573E}">
      <dgm:prSet phldrT="[Текст]" custT="1"/>
      <dgm:spPr>
        <a:ln>
          <a:solidFill>
            <a:srgbClr val="002060"/>
          </a:solidFill>
        </a:ln>
      </dgm:spPr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Качество проектов</a:t>
          </a:r>
        </a:p>
      </dgm:t>
    </dgm:pt>
    <dgm:pt modelId="{5D889453-CD43-4744-9421-4171710BC7B4}" type="parTrans" cxnId="{20258A5E-E573-48D7-BFB8-CEF6D61E464D}">
      <dgm:prSet/>
      <dgm:spPr/>
      <dgm:t>
        <a:bodyPr/>
        <a:lstStyle/>
        <a:p>
          <a:endParaRPr lang="ru-RU"/>
        </a:p>
      </dgm:t>
    </dgm:pt>
    <dgm:pt modelId="{8732B419-951F-471F-B8C0-8577AD12C0B2}" type="sibTrans" cxnId="{20258A5E-E573-48D7-BFB8-CEF6D61E464D}">
      <dgm:prSet/>
      <dgm:spPr/>
      <dgm:t>
        <a:bodyPr/>
        <a:lstStyle/>
        <a:p>
          <a:endParaRPr lang="ru-RU"/>
        </a:p>
      </dgm:t>
    </dgm:pt>
    <dgm:pt modelId="{1578088D-F7AC-4894-A471-1B64C48E8B7C}">
      <dgm:prSet phldrT="[Текст]" custT="1"/>
      <dgm:spPr>
        <a:ln>
          <a:solidFill>
            <a:srgbClr val="002060"/>
          </a:solidFill>
        </a:ln>
      </dgm:spPr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Единая цель </a:t>
          </a:r>
        </a:p>
      </dgm:t>
    </dgm:pt>
    <dgm:pt modelId="{8A0984E7-9AFA-4779-A810-BEF38575696C}" type="parTrans" cxnId="{A407755A-041E-4393-89DC-D82A3550721E}">
      <dgm:prSet/>
      <dgm:spPr/>
      <dgm:t>
        <a:bodyPr/>
        <a:lstStyle/>
        <a:p>
          <a:endParaRPr lang="ru-RU"/>
        </a:p>
      </dgm:t>
    </dgm:pt>
    <dgm:pt modelId="{79F69F6B-1754-4A52-9C64-783F8899E1C5}" type="sibTrans" cxnId="{A407755A-041E-4393-89DC-D82A3550721E}">
      <dgm:prSet/>
      <dgm:spPr/>
      <dgm:t>
        <a:bodyPr/>
        <a:lstStyle/>
        <a:p>
          <a:endParaRPr lang="ru-RU"/>
        </a:p>
      </dgm:t>
    </dgm:pt>
    <dgm:pt modelId="{D53F2AE4-9B40-46CF-A54F-B16597FC3B5E}">
      <dgm:prSet phldrT="[Текст]" custT="1"/>
      <dgm:spPr>
        <a:ln>
          <a:solidFill>
            <a:srgbClr val="002060"/>
          </a:solidFill>
        </a:ln>
      </dgm:spPr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Предвиденные расходы</a:t>
          </a:r>
        </a:p>
      </dgm:t>
    </dgm:pt>
    <dgm:pt modelId="{7A674633-4DC9-4477-905E-14592B5E942D}" type="parTrans" cxnId="{E8F09B88-FF08-456B-94BA-B2C4C3B7C2DF}">
      <dgm:prSet/>
      <dgm:spPr/>
      <dgm:t>
        <a:bodyPr/>
        <a:lstStyle/>
        <a:p>
          <a:endParaRPr lang="ru-RU"/>
        </a:p>
      </dgm:t>
    </dgm:pt>
    <dgm:pt modelId="{6D65EC10-F872-45E0-A79D-6AE9E07D23F7}" type="sibTrans" cxnId="{E8F09B88-FF08-456B-94BA-B2C4C3B7C2DF}">
      <dgm:prSet/>
      <dgm:spPr/>
      <dgm:t>
        <a:bodyPr/>
        <a:lstStyle/>
        <a:p>
          <a:endParaRPr lang="ru-RU"/>
        </a:p>
      </dgm:t>
    </dgm:pt>
    <dgm:pt modelId="{B84848D3-1ED3-42A3-A2E5-35C95F02F5FA}" type="pres">
      <dgm:prSet presAssocID="{162996E0-1CD6-4FC6-9912-4B207613229F}" presName="diagram" presStyleCnt="0">
        <dgm:presLayoutVars>
          <dgm:dir/>
          <dgm:resizeHandles val="exact"/>
        </dgm:presLayoutVars>
      </dgm:prSet>
      <dgm:spPr/>
    </dgm:pt>
    <dgm:pt modelId="{21C8E8F8-A5CC-4499-833C-ED0C5E82E3CE}" type="pres">
      <dgm:prSet presAssocID="{2DD25726-BB54-4180-BE8D-048102D82AF1}" presName="node" presStyleLbl="node1" presStyleIdx="0" presStyleCnt="10" custScaleX="111627">
        <dgm:presLayoutVars>
          <dgm:bulletEnabled val="1"/>
        </dgm:presLayoutVars>
      </dgm:prSet>
      <dgm:spPr>
        <a:prstGeom prst="round2DiagRect">
          <a:avLst/>
        </a:prstGeom>
      </dgm:spPr>
    </dgm:pt>
    <dgm:pt modelId="{CD199D91-AEEA-4ABE-9C94-C468617034AB}" type="pres">
      <dgm:prSet presAssocID="{916C89B4-22EE-4E8B-A401-8CB8FD416443}" presName="sibTrans" presStyleCnt="0"/>
      <dgm:spPr/>
    </dgm:pt>
    <dgm:pt modelId="{F28C584C-77DF-4B2A-88A5-125E3A6C19CE}" type="pres">
      <dgm:prSet presAssocID="{7B21BB80-FD4C-4B22-AAF2-A0EBE28F0E88}" presName="node" presStyleLbl="node1" presStyleIdx="1" presStyleCnt="10">
        <dgm:presLayoutVars>
          <dgm:bulletEnabled val="1"/>
        </dgm:presLayoutVars>
      </dgm:prSet>
      <dgm:spPr>
        <a:prstGeom prst="round2DiagRect">
          <a:avLst/>
        </a:prstGeom>
      </dgm:spPr>
    </dgm:pt>
    <dgm:pt modelId="{997D06E5-E0E9-4EC0-9228-8C21845802F8}" type="pres">
      <dgm:prSet presAssocID="{7185436D-0C59-4A85-BB47-5F1F346A3729}" presName="sibTrans" presStyleCnt="0"/>
      <dgm:spPr/>
    </dgm:pt>
    <dgm:pt modelId="{88A00134-86C9-40B9-82C9-61796385A52D}" type="pres">
      <dgm:prSet presAssocID="{FFF9BA2A-5662-4312-9451-C8A8CE0CA1EC}" presName="node" presStyleLbl="node1" presStyleIdx="2" presStyleCnt="10">
        <dgm:presLayoutVars>
          <dgm:bulletEnabled val="1"/>
        </dgm:presLayoutVars>
      </dgm:prSet>
      <dgm:spPr>
        <a:prstGeom prst="round2DiagRect">
          <a:avLst/>
        </a:prstGeom>
      </dgm:spPr>
    </dgm:pt>
    <dgm:pt modelId="{9F4C3982-8A59-41EE-A9CD-16D5888C9BD8}" type="pres">
      <dgm:prSet presAssocID="{4A98908C-CA08-47DE-AF06-987091513D82}" presName="sibTrans" presStyleCnt="0"/>
      <dgm:spPr/>
    </dgm:pt>
    <dgm:pt modelId="{12218D8F-169E-4688-AC33-79517101F15A}" type="pres">
      <dgm:prSet presAssocID="{E72654FA-1544-49FF-8E50-2E525069205F}" presName="node" presStyleLbl="node1" presStyleIdx="3" presStyleCnt="10">
        <dgm:presLayoutVars>
          <dgm:bulletEnabled val="1"/>
        </dgm:presLayoutVars>
      </dgm:prSet>
      <dgm:spPr>
        <a:prstGeom prst="round2DiagRect">
          <a:avLst/>
        </a:prstGeom>
      </dgm:spPr>
    </dgm:pt>
    <dgm:pt modelId="{7FFD13BB-284F-4076-A40B-CEE449EF4EDD}" type="pres">
      <dgm:prSet presAssocID="{C36DB22D-628C-4347-97AF-FF34606FCE9F}" presName="sibTrans" presStyleCnt="0"/>
      <dgm:spPr/>
    </dgm:pt>
    <dgm:pt modelId="{5428D7CC-A711-4A68-ABE4-E85B6BD6FA7C}" type="pres">
      <dgm:prSet presAssocID="{66A8E48B-5690-4A4C-9120-FE8224505D4D}" presName="node" presStyleLbl="node1" presStyleIdx="4" presStyleCnt="10">
        <dgm:presLayoutVars>
          <dgm:bulletEnabled val="1"/>
        </dgm:presLayoutVars>
      </dgm:prSet>
      <dgm:spPr>
        <a:prstGeom prst="round2DiagRect">
          <a:avLst/>
        </a:prstGeom>
      </dgm:spPr>
    </dgm:pt>
    <dgm:pt modelId="{6E5C7276-751D-4993-BD3A-3F3393201986}" type="pres">
      <dgm:prSet presAssocID="{0FBCFB3E-1C44-465F-8F61-C14E6FD187A4}" presName="sibTrans" presStyleCnt="0"/>
      <dgm:spPr/>
    </dgm:pt>
    <dgm:pt modelId="{9E2D5FD1-5116-428D-96E5-C28CF29663BE}" type="pres">
      <dgm:prSet presAssocID="{69C0AA93-56C6-482B-9AC6-E4D82B64906E}" presName="node" presStyleLbl="node1" presStyleIdx="5" presStyleCnt="10">
        <dgm:presLayoutVars>
          <dgm:bulletEnabled val="1"/>
        </dgm:presLayoutVars>
      </dgm:prSet>
      <dgm:spPr>
        <a:prstGeom prst="round2DiagRect">
          <a:avLst/>
        </a:prstGeom>
      </dgm:spPr>
    </dgm:pt>
    <dgm:pt modelId="{EB61B4B8-AE70-4F5C-A178-03DC0A625966}" type="pres">
      <dgm:prSet presAssocID="{51AF4970-9A30-427E-8FC7-FF7749C23448}" presName="sibTrans" presStyleCnt="0"/>
      <dgm:spPr/>
    </dgm:pt>
    <dgm:pt modelId="{BAF77944-5346-4275-B3C4-14EA62FF81BD}" type="pres">
      <dgm:prSet presAssocID="{CC790E50-FB34-45BA-8602-1B8BF93F44EC}" presName="node" presStyleLbl="node1" presStyleIdx="6" presStyleCnt="10">
        <dgm:presLayoutVars>
          <dgm:bulletEnabled val="1"/>
        </dgm:presLayoutVars>
      </dgm:prSet>
      <dgm:spPr>
        <a:prstGeom prst="round2DiagRect">
          <a:avLst/>
        </a:prstGeom>
      </dgm:spPr>
    </dgm:pt>
    <dgm:pt modelId="{426F13CC-CB63-4EBA-9329-2F9FAD4A39AD}" type="pres">
      <dgm:prSet presAssocID="{1D9E6298-FCE9-4A71-B405-B9EC6B251A2D}" presName="sibTrans" presStyleCnt="0"/>
      <dgm:spPr/>
    </dgm:pt>
    <dgm:pt modelId="{11AABBD7-2D45-4A1B-89BF-255EC95A4A12}" type="pres">
      <dgm:prSet presAssocID="{0211CB66-761D-4D1A-8592-734ECDC7573E}" presName="node" presStyleLbl="node1" presStyleIdx="7" presStyleCnt="10">
        <dgm:presLayoutVars>
          <dgm:bulletEnabled val="1"/>
        </dgm:presLayoutVars>
      </dgm:prSet>
      <dgm:spPr>
        <a:prstGeom prst="round2DiagRect">
          <a:avLst/>
        </a:prstGeom>
      </dgm:spPr>
    </dgm:pt>
    <dgm:pt modelId="{D7380BBF-E631-4741-A218-63B20993485E}" type="pres">
      <dgm:prSet presAssocID="{8732B419-951F-471F-B8C0-8577AD12C0B2}" presName="sibTrans" presStyleCnt="0"/>
      <dgm:spPr/>
    </dgm:pt>
    <dgm:pt modelId="{53D44F0D-1861-432D-A065-4CFA8EF820F4}" type="pres">
      <dgm:prSet presAssocID="{D53F2AE4-9B40-46CF-A54F-B16597FC3B5E}" presName="node" presStyleLbl="node1" presStyleIdx="8" presStyleCnt="10" custScaleX="108043">
        <dgm:presLayoutVars>
          <dgm:bulletEnabled val="1"/>
        </dgm:presLayoutVars>
      </dgm:prSet>
      <dgm:spPr>
        <a:prstGeom prst="round2DiagRect">
          <a:avLst/>
        </a:prstGeom>
      </dgm:spPr>
    </dgm:pt>
    <dgm:pt modelId="{B5777587-56DA-4083-92AB-00A9963E9268}" type="pres">
      <dgm:prSet presAssocID="{6D65EC10-F872-45E0-A79D-6AE9E07D23F7}" presName="sibTrans" presStyleCnt="0"/>
      <dgm:spPr/>
    </dgm:pt>
    <dgm:pt modelId="{918CEA5E-285D-4C84-91E8-78D47F74963D}" type="pres">
      <dgm:prSet presAssocID="{1578088D-F7AC-4894-A471-1B64C48E8B7C}" presName="node" presStyleLbl="node1" presStyleIdx="9" presStyleCnt="10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BA6BAF01-698E-4DB3-AB33-28DCDD88A8B9}" srcId="{162996E0-1CD6-4FC6-9912-4B207613229F}" destId="{7B21BB80-FD4C-4B22-AAF2-A0EBE28F0E88}" srcOrd="1" destOrd="0" parTransId="{38CB3339-D184-4B22-97AA-F8B9D1F55034}" sibTransId="{7185436D-0C59-4A85-BB47-5F1F346A3729}"/>
    <dgm:cxn modelId="{288A6E0D-661E-4F15-93B4-D4F5DE607C2E}" type="presOf" srcId="{D53F2AE4-9B40-46CF-A54F-B16597FC3B5E}" destId="{53D44F0D-1861-432D-A065-4CFA8EF820F4}" srcOrd="0" destOrd="0" presId="urn:microsoft.com/office/officeart/2005/8/layout/default"/>
    <dgm:cxn modelId="{8D91840F-C9C2-42D7-9BB7-8B7FE0AC7CFC}" type="presOf" srcId="{E72654FA-1544-49FF-8E50-2E525069205F}" destId="{12218D8F-169E-4688-AC33-79517101F15A}" srcOrd="0" destOrd="0" presId="urn:microsoft.com/office/officeart/2005/8/layout/default"/>
    <dgm:cxn modelId="{C2456422-B8AA-4266-9E3D-CD35EBEE2480}" type="presOf" srcId="{2DD25726-BB54-4180-BE8D-048102D82AF1}" destId="{21C8E8F8-A5CC-4499-833C-ED0C5E82E3CE}" srcOrd="0" destOrd="0" presId="urn:microsoft.com/office/officeart/2005/8/layout/default"/>
    <dgm:cxn modelId="{6E80D531-0311-4C29-99F1-31C12133297B}" srcId="{162996E0-1CD6-4FC6-9912-4B207613229F}" destId="{FFF9BA2A-5662-4312-9451-C8A8CE0CA1EC}" srcOrd="2" destOrd="0" parTransId="{D4A4C950-3755-4BDD-8D4A-500836ABDB59}" sibTransId="{4A98908C-CA08-47DE-AF06-987091513D82}"/>
    <dgm:cxn modelId="{D4FCC739-C4C1-43D3-9930-C9FBEA9A04E6}" type="presOf" srcId="{CC790E50-FB34-45BA-8602-1B8BF93F44EC}" destId="{BAF77944-5346-4275-B3C4-14EA62FF81BD}" srcOrd="0" destOrd="0" presId="urn:microsoft.com/office/officeart/2005/8/layout/default"/>
    <dgm:cxn modelId="{993D045E-4E13-42A7-AB8F-99EB9E1CF0E5}" srcId="{162996E0-1CD6-4FC6-9912-4B207613229F}" destId="{E72654FA-1544-49FF-8E50-2E525069205F}" srcOrd="3" destOrd="0" parTransId="{C97FC957-84BB-44C5-BF99-B63F76ECBDED}" sibTransId="{C36DB22D-628C-4347-97AF-FF34606FCE9F}"/>
    <dgm:cxn modelId="{20258A5E-E573-48D7-BFB8-CEF6D61E464D}" srcId="{162996E0-1CD6-4FC6-9912-4B207613229F}" destId="{0211CB66-761D-4D1A-8592-734ECDC7573E}" srcOrd="7" destOrd="0" parTransId="{5D889453-CD43-4744-9421-4171710BC7B4}" sibTransId="{8732B419-951F-471F-B8C0-8577AD12C0B2}"/>
    <dgm:cxn modelId="{41DA5061-169F-4CE9-95D3-CEDF9CCC9697}" srcId="{162996E0-1CD6-4FC6-9912-4B207613229F}" destId="{69C0AA93-56C6-482B-9AC6-E4D82B64906E}" srcOrd="5" destOrd="0" parTransId="{5D90CC80-71B7-4286-AED2-6EC8FE270BBB}" sibTransId="{51AF4970-9A30-427E-8FC7-FF7749C23448}"/>
    <dgm:cxn modelId="{6331A84B-6EB3-42CC-BA01-3D421F2A61A4}" srcId="{162996E0-1CD6-4FC6-9912-4B207613229F}" destId="{CC790E50-FB34-45BA-8602-1B8BF93F44EC}" srcOrd="6" destOrd="0" parTransId="{619505A9-109B-4AD1-A9EC-E9AE15018711}" sibTransId="{1D9E6298-FCE9-4A71-B405-B9EC6B251A2D}"/>
    <dgm:cxn modelId="{58B1F057-21B8-4E08-A14A-CEA3A47A23EC}" type="presOf" srcId="{69C0AA93-56C6-482B-9AC6-E4D82B64906E}" destId="{9E2D5FD1-5116-428D-96E5-C28CF29663BE}" srcOrd="0" destOrd="0" presId="urn:microsoft.com/office/officeart/2005/8/layout/default"/>
    <dgm:cxn modelId="{A407755A-041E-4393-89DC-D82A3550721E}" srcId="{162996E0-1CD6-4FC6-9912-4B207613229F}" destId="{1578088D-F7AC-4894-A471-1B64C48E8B7C}" srcOrd="9" destOrd="0" parTransId="{8A0984E7-9AFA-4779-A810-BEF38575696C}" sibTransId="{79F69F6B-1754-4A52-9C64-783F8899E1C5}"/>
    <dgm:cxn modelId="{AF6DC583-FE84-4E7F-BC56-11208433A886}" type="presOf" srcId="{7B21BB80-FD4C-4B22-AAF2-A0EBE28F0E88}" destId="{F28C584C-77DF-4B2A-88A5-125E3A6C19CE}" srcOrd="0" destOrd="0" presId="urn:microsoft.com/office/officeart/2005/8/layout/default"/>
    <dgm:cxn modelId="{E8F09B88-FF08-456B-94BA-B2C4C3B7C2DF}" srcId="{162996E0-1CD6-4FC6-9912-4B207613229F}" destId="{D53F2AE4-9B40-46CF-A54F-B16597FC3B5E}" srcOrd="8" destOrd="0" parTransId="{7A674633-4DC9-4477-905E-14592B5E942D}" sibTransId="{6D65EC10-F872-45E0-A79D-6AE9E07D23F7}"/>
    <dgm:cxn modelId="{869208A3-8AC9-4F6D-8EBB-87197AD1791D}" type="presOf" srcId="{FFF9BA2A-5662-4312-9451-C8A8CE0CA1EC}" destId="{88A00134-86C9-40B9-82C9-61796385A52D}" srcOrd="0" destOrd="0" presId="urn:microsoft.com/office/officeart/2005/8/layout/default"/>
    <dgm:cxn modelId="{68632CBA-96D7-4E66-9E3E-B88A58F81E45}" type="presOf" srcId="{0211CB66-761D-4D1A-8592-734ECDC7573E}" destId="{11AABBD7-2D45-4A1B-89BF-255EC95A4A12}" srcOrd="0" destOrd="0" presId="urn:microsoft.com/office/officeart/2005/8/layout/default"/>
    <dgm:cxn modelId="{56A506BC-29D9-4E97-B975-9FDEC7FE5AC9}" srcId="{162996E0-1CD6-4FC6-9912-4B207613229F}" destId="{2DD25726-BB54-4180-BE8D-048102D82AF1}" srcOrd="0" destOrd="0" parTransId="{EC650873-461C-4960-9A61-38A4E99F8524}" sibTransId="{916C89B4-22EE-4E8B-A401-8CB8FD416443}"/>
    <dgm:cxn modelId="{920F66C4-CB1C-4DBB-A4CF-363B57AD1B10}" type="presOf" srcId="{162996E0-1CD6-4FC6-9912-4B207613229F}" destId="{B84848D3-1ED3-42A3-A2E5-35C95F02F5FA}" srcOrd="0" destOrd="0" presId="urn:microsoft.com/office/officeart/2005/8/layout/default"/>
    <dgm:cxn modelId="{A667F2C4-AD1A-40F5-8AB4-760C90076903}" type="presOf" srcId="{66A8E48B-5690-4A4C-9120-FE8224505D4D}" destId="{5428D7CC-A711-4A68-ABE4-E85B6BD6FA7C}" srcOrd="0" destOrd="0" presId="urn:microsoft.com/office/officeart/2005/8/layout/default"/>
    <dgm:cxn modelId="{C1DBA6D1-7CFB-44D8-B67B-C142E81E938A}" srcId="{162996E0-1CD6-4FC6-9912-4B207613229F}" destId="{66A8E48B-5690-4A4C-9120-FE8224505D4D}" srcOrd="4" destOrd="0" parTransId="{CBC71555-1333-4998-BFAD-D44613BC8751}" sibTransId="{0FBCFB3E-1C44-465F-8F61-C14E6FD187A4}"/>
    <dgm:cxn modelId="{9D5742E4-40D3-471F-98EB-EA1ABD2D7A10}" type="presOf" srcId="{1578088D-F7AC-4894-A471-1B64C48E8B7C}" destId="{918CEA5E-285D-4C84-91E8-78D47F74963D}" srcOrd="0" destOrd="0" presId="urn:microsoft.com/office/officeart/2005/8/layout/default"/>
    <dgm:cxn modelId="{60D8CDE0-12A2-4536-832C-5D64FDCBC35D}" type="presParOf" srcId="{B84848D3-1ED3-42A3-A2E5-35C95F02F5FA}" destId="{21C8E8F8-A5CC-4499-833C-ED0C5E82E3CE}" srcOrd="0" destOrd="0" presId="urn:microsoft.com/office/officeart/2005/8/layout/default"/>
    <dgm:cxn modelId="{063D0EF9-7012-42E6-8689-94DF933C2ABB}" type="presParOf" srcId="{B84848D3-1ED3-42A3-A2E5-35C95F02F5FA}" destId="{CD199D91-AEEA-4ABE-9C94-C468617034AB}" srcOrd="1" destOrd="0" presId="urn:microsoft.com/office/officeart/2005/8/layout/default"/>
    <dgm:cxn modelId="{7AA3C00F-BA1F-4BD0-A038-64AC81E716FE}" type="presParOf" srcId="{B84848D3-1ED3-42A3-A2E5-35C95F02F5FA}" destId="{F28C584C-77DF-4B2A-88A5-125E3A6C19CE}" srcOrd="2" destOrd="0" presId="urn:microsoft.com/office/officeart/2005/8/layout/default"/>
    <dgm:cxn modelId="{3FE01BA4-3299-4658-9E03-9857650DED27}" type="presParOf" srcId="{B84848D3-1ED3-42A3-A2E5-35C95F02F5FA}" destId="{997D06E5-E0E9-4EC0-9228-8C21845802F8}" srcOrd="3" destOrd="0" presId="urn:microsoft.com/office/officeart/2005/8/layout/default"/>
    <dgm:cxn modelId="{5A68F045-8D4D-46B0-B766-3F2BA85914F9}" type="presParOf" srcId="{B84848D3-1ED3-42A3-A2E5-35C95F02F5FA}" destId="{88A00134-86C9-40B9-82C9-61796385A52D}" srcOrd="4" destOrd="0" presId="urn:microsoft.com/office/officeart/2005/8/layout/default"/>
    <dgm:cxn modelId="{DE54DC46-0D07-4C5F-96AA-9B99582A3763}" type="presParOf" srcId="{B84848D3-1ED3-42A3-A2E5-35C95F02F5FA}" destId="{9F4C3982-8A59-41EE-A9CD-16D5888C9BD8}" srcOrd="5" destOrd="0" presId="urn:microsoft.com/office/officeart/2005/8/layout/default"/>
    <dgm:cxn modelId="{FA2AAA65-D138-432D-889C-8305FC7D8B7A}" type="presParOf" srcId="{B84848D3-1ED3-42A3-A2E5-35C95F02F5FA}" destId="{12218D8F-169E-4688-AC33-79517101F15A}" srcOrd="6" destOrd="0" presId="urn:microsoft.com/office/officeart/2005/8/layout/default"/>
    <dgm:cxn modelId="{ED7ED178-3823-4010-A581-83BCB7000A9B}" type="presParOf" srcId="{B84848D3-1ED3-42A3-A2E5-35C95F02F5FA}" destId="{7FFD13BB-284F-4076-A40B-CEE449EF4EDD}" srcOrd="7" destOrd="0" presId="urn:microsoft.com/office/officeart/2005/8/layout/default"/>
    <dgm:cxn modelId="{D776C5F2-F192-47EA-A882-1B592FF9F68C}" type="presParOf" srcId="{B84848D3-1ED3-42A3-A2E5-35C95F02F5FA}" destId="{5428D7CC-A711-4A68-ABE4-E85B6BD6FA7C}" srcOrd="8" destOrd="0" presId="urn:microsoft.com/office/officeart/2005/8/layout/default"/>
    <dgm:cxn modelId="{0CB08CF0-2C6C-432D-936E-BF80E53304E7}" type="presParOf" srcId="{B84848D3-1ED3-42A3-A2E5-35C95F02F5FA}" destId="{6E5C7276-751D-4993-BD3A-3F3393201986}" srcOrd="9" destOrd="0" presId="urn:microsoft.com/office/officeart/2005/8/layout/default"/>
    <dgm:cxn modelId="{3DADA6A4-7A1A-4BB1-9254-3D6C99E32EDB}" type="presParOf" srcId="{B84848D3-1ED3-42A3-A2E5-35C95F02F5FA}" destId="{9E2D5FD1-5116-428D-96E5-C28CF29663BE}" srcOrd="10" destOrd="0" presId="urn:microsoft.com/office/officeart/2005/8/layout/default"/>
    <dgm:cxn modelId="{EFE00FF8-08EA-4EFE-8D30-50D043804B59}" type="presParOf" srcId="{B84848D3-1ED3-42A3-A2E5-35C95F02F5FA}" destId="{EB61B4B8-AE70-4F5C-A178-03DC0A625966}" srcOrd="11" destOrd="0" presId="urn:microsoft.com/office/officeart/2005/8/layout/default"/>
    <dgm:cxn modelId="{3022E8F2-0951-4DA3-ABBA-6D2474B12177}" type="presParOf" srcId="{B84848D3-1ED3-42A3-A2E5-35C95F02F5FA}" destId="{BAF77944-5346-4275-B3C4-14EA62FF81BD}" srcOrd="12" destOrd="0" presId="urn:microsoft.com/office/officeart/2005/8/layout/default"/>
    <dgm:cxn modelId="{9AF0EAA4-6CB2-463B-9BBA-92058EB09E48}" type="presParOf" srcId="{B84848D3-1ED3-42A3-A2E5-35C95F02F5FA}" destId="{426F13CC-CB63-4EBA-9329-2F9FAD4A39AD}" srcOrd="13" destOrd="0" presId="urn:microsoft.com/office/officeart/2005/8/layout/default"/>
    <dgm:cxn modelId="{3D37CCC1-FA92-4406-94A8-3EF76A68C043}" type="presParOf" srcId="{B84848D3-1ED3-42A3-A2E5-35C95F02F5FA}" destId="{11AABBD7-2D45-4A1B-89BF-255EC95A4A12}" srcOrd="14" destOrd="0" presId="urn:microsoft.com/office/officeart/2005/8/layout/default"/>
    <dgm:cxn modelId="{5AA404D9-0D7B-4E90-9818-E43331A2069F}" type="presParOf" srcId="{B84848D3-1ED3-42A3-A2E5-35C95F02F5FA}" destId="{D7380BBF-E631-4741-A218-63B20993485E}" srcOrd="15" destOrd="0" presId="urn:microsoft.com/office/officeart/2005/8/layout/default"/>
    <dgm:cxn modelId="{36A27ABF-3693-4224-BA2B-1445C80F7E61}" type="presParOf" srcId="{B84848D3-1ED3-42A3-A2E5-35C95F02F5FA}" destId="{53D44F0D-1861-432D-A065-4CFA8EF820F4}" srcOrd="16" destOrd="0" presId="urn:microsoft.com/office/officeart/2005/8/layout/default"/>
    <dgm:cxn modelId="{F6430A50-4CF4-4382-8324-A8118C7E9FF6}" type="presParOf" srcId="{B84848D3-1ED3-42A3-A2E5-35C95F02F5FA}" destId="{B5777587-56DA-4083-92AB-00A9963E9268}" srcOrd="17" destOrd="0" presId="urn:microsoft.com/office/officeart/2005/8/layout/default"/>
    <dgm:cxn modelId="{D58D9152-A71D-4027-AA26-1EEB1B4E69F9}" type="presParOf" srcId="{B84848D3-1ED3-42A3-A2E5-35C95F02F5FA}" destId="{918CEA5E-285D-4C84-91E8-78D47F74963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CC0F5C-6680-4D77-85F8-062B7A47A01F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A0FA1B1-5B01-4D24-B0C6-01D937EA693C}">
      <dgm:prSet phldrT="[Текст]" custT="1"/>
      <dgm:spPr/>
      <dgm:t>
        <a:bodyPr/>
        <a:lstStyle/>
        <a:p>
          <a:r>
            <a:rPr lang="ru-RU" sz="4000" dirty="0">
              <a:latin typeface="Arial" panose="020B0604020202020204" pitchFamily="34" charset="0"/>
              <a:cs typeface="Arial" panose="020B0604020202020204" pitchFamily="34" charset="0"/>
            </a:rPr>
            <a:t>Элементы </a:t>
          </a:r>
          <a:r>
            <a:rPr lang="en-US" sz="4000" dirty="0">
              <a:latin typeface="Arial" panose="020B0604020202020204" pitchFamily="34" charset="0"/>
              <a:cs typeface="Arial" panose="020B0604020202020204" pitchFamily="34" charset="0"/>
            </a:rPr>
            <a:t>SCRUM</a:t>
          </a:r>
          <a:endParaRPr lang="ru-RU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60F517-63C8-41E1-BDBC-ACB8B27780B3}" type="parTrans" cxnId="{6E2FB979-501C-4205-8CCA-470595B6EA65}">
      <dgm:prSet/>
      <dgm:spPr/>
      <dgm:t>
        <a:bodyPr/>
        <a:lstStyle/>
        <a:p>
          <a:endParaRPr lang="ru-RU"/>
        </a:p>
      </dgm:t>
    </dgm:pt>
    <dgm:pt modelId="{7AA43FDC-475E-4FCF-BDEE-105A5D9D1C26}" type="sibTrans" cxnId="{6E2FB979-501C-4205-8CCA-470595B6EA65}">
      <dgm:prSet/>
      <dgm:spPr/>
      <dgm:t>
        <a:bodyPr/>
        <a:lstStyle/>
        <a:p>
          <a:endParaRPr lang="ru-RU"/>
        </a:p>
      </dgm:t>
    </dgm:pt>
    <dgm:pt modelId="{E5B344F6-FB8B-4795-BA62-A220B3302E1D}">
      <dgm:prSet phldrT="[Текст]" custT="1"/>
      <dgm:spPr/>
      <dgm:t>
        <a:bodyPr/>
        <a:lstStyle/>
        <a:p>
          <a:r>
            <a:rPr lang="ru-RU" sz="4000" dirty="0">
              <a:latin typeface="Arial" panose="020B0604020202020204" pitchFamily="34" charset="0"/>
              <a:cs typeface="Arial" panose="020B0604020202020204" pitchFamily="34" charset="0"/>
            </a:rPr>
            <a:t>Артефакты</a:t>
          </a:r>
        </a:p>
      </dgm:t>
    </dgm:pt>
    <dgm:pt modelId="{B96F43FD-9D15-4E52-9044-8EC18A918FE7}" type="parTrans" cxnId="{5E2327FC-D976-4894-9A22-589F650EE92C}">
      <dgm:prSet/>
      <dgm:spPr/>
      <dgm:t>
        <a:bodyPr/>
        <a:lstStyle/>
        <a:p>
          <a:endParaRPr lang="ru-RU"/>
        </a:p>
      </dgm:t>
    </dgm:pt>
    <dgm:pt modelId="{B7008A20-A45E-4A2C-9EA7-950E90A8E338}" type="sibTrans" cxnId="{5E2327FC-D976-4894-9A22-589F650EE92C}">
      <dgm:prSet/>
      <dgm:spPr/>
      <dgm:t>
        <a:bodyPr/>
        <a:lstStyle/>
        <a:p>
          <a:endParaRPr lang="ru-RU"/>
        </a:p>
      </dgm:t>
    </dgm:pt>
    <dgm:pt modelId="{7C924EE9-9458-4CA8-B7D6-F50CAD19C460}">
      <dgm:prSet phldrT="[Текст]" custT="1"/>
      <dgm:spPr/>
      <dgm:t>
        <a:bodyPr/>
        <a:lstStyle/>
        <a:p>
          <a:r>
            <a:rPr lang="ru-RU" sz="4000" dirty="0">
              <a:latin typeface="Arial" panose="020B0604020202020204" pitchFamily="34" charset="0"/>
              <a:cs typeface="Arial" panose="020B0604020202020204" pitchFamily="34" charset="0"/>
            </a:rPr>
            <a:t>Процессы</a:t>
          </a:r>
        </a:p>
      </dgm:t>
    </dgm:pt>
    <dgm:pt modelId="{26AB0C9F-6C92-487B-9D5D-D34CEBA53968}" type="parTrans" cxnId="{CFD9B3EE-C0B3-4A97-9D20-42F41195941B}">
      <dgm:prSet/>
      <dgm:spPr/>
      <dgm:t>
        <a:bodyPr/>
        <a:lstStyle/>
        <a:p>
          <a:endParaRPr lang="ru-RU"/>
        </a:p>
      </dgm:t>
    </dgm:pt>
    <dgm:pt modelId="{7318EEC7-096B-47D4-AE69-5ED89ACC40C6}" type="sibTrans" cxnId="{CFD9B3EE-C0B3-4A97-9D20-42F41195941B}">
      <dgm:prSet/>
      <dgm:spPr/>
      <dgm:t>
        <a:bodyPr/>
        <a:lstStyle/>
        <a:p>
          <a:endParaRPr lang="ru-RU"/>
        </a:p>
      </dgm:t>
    </dgm:pt>
    <dgm:pt modelId="{9B6B117D-A757-4378-909A-1F454D850A08}">
      <dgm:prSet phldrT="[Текст]" custT="1"/>
      <dgm:spPr/>
      <dgm:t>
        <a:bodyPr/>
        <a:lstStyle/>
        <a:p>
          <a:r>
            <a:rPr lang="ru-RU" sz="4000" dirty="0">
              <a:latin typeface="Arial" panose="020B0604020202020204" pitchFamily="34" charset="0"/>
              <a:cs typeface="Arial" panose="020B0604020202020204" pitchFamily="34" charset="0"/>
            </a:rPr>
            <a:t>Роли</a:t>
          </a:r>
        </a:p>
      </dgm:t>
    </dgm:pt>
    <dgm:pt modelId="{CCF06A1F-CA04-4FD7-AA3A-3964AA0416FE}" type="sibTrans" cxnId="{66BBDC5E-F860-4E59-88A8-4E5CDADA9A73}">
      <dgm:prSet/>
      <dgm:spPr/>
      <dgm:t>
        <a:bodyPr/>
        <a:lstStyle/>
        <a:p>
          <a:endParaRPr lang="ru-RU"/>
        </a:p>
      </dgm:t>
    </dgm:pt>
    <dgm:pt modelId="{8B4DB3DA-F9F1-4CFF-8CE3-CEE446A18379}" type="parTrans" cxnId="{66BBDC5E-F860-4E59-88A8-4E5CDADA9A73}">
      <dgm:prSet/>
      <dgm:spPr/>
      <dgm:t>
        <a:bodyPr/>
        <a:lstStyle/>
        <a:p>
          <a:endParaRPr lang="ru-RU"/>
        </a:p>
      </dgm:t>
    </dgm:pt>
    <dgm:pt modelId="{0B3105EE-C135-4F98-ABAC-4745F4B4583E}" type="pres">
      <dgm:prSet presAssocID="{68CC0F5C-6680-4D77-85F8-062B7A47A0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3334570-C630-49F7-B0EC-47925AAE993B}" type="pres">
      <dgm:prSet presAssocID="{AA0FA1B1-5B01-4D24-B0C6-01D937EA693C}" presName="hierRoot1" presStyleCnt="0">
        <dgm:presLayoutVars>
          <dgm:hierBranch val="init"/>
        </dgm:presLayoutVars>
      </dgm:prSet>
      <dgm:spPr/>
    </dgm:pt>
    <dgm:pt modelId="{CA1C0DE9-5499-4EE8-9414-68774569C141}" type="pres">
      <dgm:prSet presAssocID="{AA0FA1B1-5B01-4D24-B0C6-01D937EA693C}" presName="rootComposite1" presStyleCnt="0"/>
      <dgm:spPr/>
    </dgm:pt>
    <dgm:pt modelId="{0FD14C5A-ECBC-4A41-AB2B-FDB11B9CE263}" type="pres">
      <dgm:prSet presAssocID="{AA0FA1B1-5B01-4D24-B0C6-01D937EA693C}" presName="rootText1" presStyleLbl="node0" presStyleIdx="0" presStyleCnt="1">
        <dgm:presLayoutVars>
          <dgm:chPref val="3"/>
        </dgm:presLayoutVars>
      </dgm:prSet>
      <dgm:spPr/>
    </dgm:pt>
    <dgm:pt modelId="{F05C1C09-51C4-4411-8191-CAF682CF9836}" type="pres">
      <dgm:prSet presAssocID="{AA0FA1B1-5B01-4D24-B0C6-01D937EA693C}" presName="rootConnector1" presStyleLbl="node1" presStyleIdx="0" presStyleCnt="0"/>
      <dgm:spPr/>
    </dgm:pt>
    <dgm:pt modelId="{9634B111-8293-4CF2-A5D5-D977744B8366}" type="pres">
      <dgm:prSet presAssocID="{AA0FA1B1-5B01-4D24-B0C6-01D937EA693C}" presName="hierChild2" presStyleCnt="0"/>
      <dgm:spPr/>
    </dgm:pt>
    <dgm:pt modelId="{DB678F76-B251-4DE4-AEB7-EB0B6C920FE2}" type="pres">
      <dgm:prSet presAssocID="{8B4DB3DA-F9F1-4CFF-8CE3-CEE446A18379}" presName="Name37" presStyleLbl="parChTrans1D2" presStyleIdx="0" presStyleCnt="3"/>
      <dgm:spPr/>
    </dgm:pt>
    <dgm:pt modelId="{59AD7781-6D25-48A4-89F5-5A1B8E12E388}" type="pres">
      <dgm:prSet presAssocID="{9B6B117D-A757-4378-909A-1F454D850A08}" presName="hierRoot2" presStyleCnt="0">
        <dgm:presLayoutVars>
          <dgm:hierBranch val="init"/>
        </dgm:presLayoutVars>
      </dgm:prSet>
      <dgm:spPr/>
    </dgm:pt>
    <dgm:pt modelId="{FA7BA624-C101-43F7-972A-6C98959EB895}" type="pres">
      <dgm:prSet presAssocID="{9B6B117D-A757-4378-909A-1F454D850A08}" presName="rootComposite" presStyleCnt="0"/>
      <dgm:spPr/>
    </dgm:pt>
    <dgm:pt modelId="{42D8A3FE-2DD8-46E8-B8A0-6F5684C25249}" type="pres">
      <dgm:prSet presAssocID="{9B6B117D-A757-4378-909A-1F454D850A08}" presName="rootText" presStyleLbl="node2" presStyleIdx="0" presStyleCnt="3">
        <dgm:presLayoutVars>
          <dgm:chPref val="3"/>
        </dgm:presLayoutVars>
      </dgm:prSet>
      <dgm:spPr/>
    </dgm:pt>
    <dgm:pt modelId="{6599C29F-2E81-4B2C-AFDB-A090F4FA7B15}" type="pres">
      <dgm:prSet presAssocID="{9B6B117D-A757-4378-909A-1F454D850A08}" presName="rootConnector" presStyleLbl="node2" presStyleIdx="0" presStyleCnt="3"/>
      <dgm:spPr/>
    </dgm:pt>
    <dgm:pt modelId="{4BAAB1F0-3944-4FA2-9CCF-13BF389B029C}" type="pres">
      <dgm:prSet presAssocID="{9B6B117D-A757-4378-909A-1F454D850A08}" presName="hierChild4" presStyleCnt="0"/>
      <dgm:spPr/>
    </dgm:pt>
    <dgm:pt modelId="{8DD071B0-663B-45D1-A766-5EAF1FE48661}" type="pres">
      <dgm:prSet presAssocID="{9B6B117D-A757-4378-909A-1F454D850A08}" presName="hierChild5" presStyleCnt="0"/>
      <dgm:spPr/>
    </dgm:pt>
    <dgm:pt modelId="{447C0310-E53D-48AC-B8BB-17F366626D63}" type="pres">
      <dgm:prSet presAssocID="{B96F43FD-9D15-4E52-9044-8EC18A918FE7}" presName="Name37" presStyleLbl="parChTrans1D2" presStyleIdx="1" presStyleCnt="3"/>
      <dgm:spPr/>
    </dgm:pt>
    <dgm:pt modelId="{7F9694B9-8443-4330-9F01-026828CC16EA}" type="pres">
      <dgm:prSet presAssocID="{E5B344F6-FB8B-4795-BA62-A220B3302E1D}" presName="hierRoot2" presStyleCnt="0">
        <dgm:presLayoutVars>
          <dgm:hierBranch val="init"/>
        </dgm:presLayoutVars>
      </dgm:prSet>
      <dgm:spPr/>
    </dgm:pt>
    <dgm:pt modelId="{58A11F3A-4DE3-4853-AAF5-86DB0A81C957}" type="pres">
      <dgm:prSet presAssocID="{E5B344F6-FB8B-4795-BA62-A220B3302E1D}" presName="rootComposite" presStyleCnt="0"/>
      <dgm:spPr/>
    </dgm:pt>
    <dgm:pt modelId="{50DE88C1-EF5E-44D9-9E02-E22DBA3EBAB5}" type="pres">
      <dgm:prSet presAssocID="{E5B344F6-FB8B-4795-BA62-A220B3302E1D}" presName="rootText" presStyleLbl="node2" presStyleIdx="1" presStyleCnt="3">
        <dgm:presLayoutVars>
          <dgm:chPref val="3"/>
        </dgm:presLayoutVars>
      </dgm:prSet>
      <dgm:spPr/>
    </dgm:pt>
    <dgm:pt modelId="{32910F2E-165F-4BED-BEC8-786DB8027126}" type="pres">
      <dgm:prSet presAssocID="{E5B344F6-FB8B-4795-BA62-A220B3302E1D}" presName="rootConnector" presStyleLbl="node2" presStyleIdx="1" presStyleCnt="3"/>
      <dgm:spPr/>
    </dgm:pt>
    <dgm:pt modelId="{F99F5C2D-088F-485B-AAEC-5D39AE86D109}" type="pres">
      <dgm:prSet presAssocID="{E5B344F6-FB8B-4795-BA62-A220B3302E1D}" presName="hierChild4" presStyleCnt="0"/>
      <dgm:spPr/>
    </dgm:pt>
    <dgm:pt modelId="{A0C8E33C-1D54-49F8-972B-0297B2616FD4}" type="pres">
      <dgm:prSet presAssocID="{E5B344F6-FB8B-4795-BA62-A220B3302E1D}" presName="hierChild5" presStyleCnt="0"/>
      <dgm:spPr/>
    </dgm:pt>
    <dgm:pt modelId="{E3F9BC39-FF44-446D-AAB9-3FB11C32F34A}" type="pres">
      <dgm:prSet presAssocID="{26AB0C9F-6C92-487B-9D5D-D34CEBA53968}" presName="Name37" presStyleLbl="parChTrans1D2" presStyleIdx="2" presStyleCnt="3"/>
      <dgm:spPr/>
    </dgm:pt>
    <dgm:pt modelId="{949E5122-6FD7-4F92-A6EE-9B224197F82D}" type="pres">
      <dgm:prSet presAssocID="{7C924EE9-9458-4CA8-B7D6-F50CAD19C460}" presName="hierRoot2" presStyleCnt="0">
        <dgm:presLayoutVars>
          <dgm:hierBranch val="init"/>
        </dgm:presLayoutVars>
      </dgm:prSet>
      <dgm:spPr/>
    </dgm:pt>
    <dgm:pt modelId="{17E8DF44-1B98-4FF3-AC55-78435C053B25}" type="pres">
      <dgm:prSet presAssocID="{7C924EE9-9458-4CA8-B7D6-F50CAD19C460}" presName="rootComposite" presStyleCnt="0"/>
      <dgm:spPr/>
    </dgm:pt>
    <dgm:pt modelId="{CD4A6A7B-6477-4E82-B83C-6BF030507498}" type="pres">
      <dgm:prSet presAssocID="{7C924EE9-9458-4CA8-B7D6-F50CAD19C460}" presName="rootText" presStyleLbl="node2" presStyleIdx="2" presStyleCnt="3">
        <dgm:presLayoutVars>
          <dgm:chPref val="3"/>
        </dgm:presLayoutVars>
      </dgm:prSet>
      <dgm:spPr/>
    </dgm:pt>
    <dgm:pt modelId="{FE12D478-FDA3-4E20-9FF6-631B7B090652}" type="pres">
      <dgm:prSet presAssocID="{7C924EE9-9458-4CA8-B7D6-F50CAD19C460}" presName="rootConnector" presStyleLbl="node2" presStyleIdx="2" presStyleCnt="3"/>
      <dgm:spPr/>
    </dgm:pt>
    <dgm:pt modelId="{856B6378-90C9-4639-946F-4DA0FDE9E802}" type="pres">
      <dgm:prSet presAssocID="{7C924EE9-9458-4CA8-B7D6-F50CAD19C460}" presName="hierChild4" presStyleCnt="0"/>
      <dgm:spPr/>
    </dgm:pt>
    <dgm:pt modelId="{70F60FC9-1C43-4E29-AE52-4141666CBF65}" type="pres">
      <dgm:prSet presAssocID="{7C924EE9-9458-4CA8-B7D6-F50CAD19C460}" presName="hierChild5" presStyleCnt="0"/>
      <dgm:spPr/>
    </dgm:pt>
    <dgm:pt modelId="{758F53C7-646E-48EF-A5F0-A622EE52B374}" type="pres">
      <dgm:prSet presAssocID="{AA0FA1B1-5B01-4D24-B0C6-01D937EA693C}" presName="hierChild3" presStyleCnt="0"/>
      <dgm:spPr/>
    </dgm:pt>
  </dgm:ptLst>
  <dgm:cxnLst>
    <dgm:cxn modelId="{E6503C36-22D8-4246-A16E-D888E69E646B}" type="presOf" srcId="{E5B344F6-FB8B-4795-BA62-A220B3302E1D}" destId="{50DE88C1-EF5E-44D9-9E02-E22DBA3EBAB5}" srcOrd="0" destOrd="0" presId="urn:microsoft.com/office/officeart/2005/8/layout/orgChart1"/>
    <dgm:cxn modelId="{66BBDC5E-F860-4E59-88A8-4E5CDADA9A73}" srcId="{AA0FA1B1-5B01-4D24-B0C6-01D937EA693C}" destId="{9B6B117D-A757-4378-909A-1F454D850A08}" srcOrd="0" destOrd="0" parTransId="{8B4DB3DA-F9F1-4CFF-8CE3-CEE446A18379}" sibTransId="{CCF06A1F-CA04-4FD7-AA3A-3964AA0416FE}"/>
    <dgm:cxn modelId="{D9C19343-D350-4BA6-BE63-F0C6E724B7D7}" type="presOf" srcId="{7C924EE9-9458-4CA8-B7D6-F50CAD19C460}" destId="{CD4A6A7B-6477-4E82-B83C-6BF030507498}" srcOrd="0" destOrd="0" presId="urn:microsoft.com/office/officeart/2005/8/layout/orgChart1"/>
    <dgm:cxn modelId="{71885945-AC4A-4F5E-8202-EB8076898C4E}" type="presOf" srcId="{9B6B117D-A757-4378-909A-1F454D850A08}" destId="{6599C29F-2E81-4B2C-AFDB-A090F4FA7B15}" srcOrd="1" destOrd="0" presId="urn:microsoft.com/office/officeart/2005/8/layout/orgChart1"/>
    <dgm:cxn modelId="{505B9B76-B85E-46C9-B861-F7C2C1400579}" type="presOf" srcId="{AA0FA1B1-5B01-4D24-B0C6-01D937EA693C}" destId="{0FD14C5A-ECBC-4A41-AB2B-FDB11B9CE263}" srcOrd="0" destOrd="0" presId="urn:microsoft.com/office/officeart/2005/8/layout/orgChart1"/>
    <dgm:cxn modelId="{6E2FB979-501C-4205-8CCA-470595B6EA65}" srcId="{68CC0F5C-6680-4D77-85F8-062B7A47A01F}" destId="{AA0FA1B1-5B01-4D24-B0C6-01D937EA693C}" srcOrd="0" destOrd="0" parTransId="{9560F517-63C8-41E1-BDBC-ACB8B27780B3}" sibTransId="{7AA43FDC-475E-4FCF-BDEE-105A5D9D1C26}"/>
    <dgm:cxn modelId="{6D4C028A-FBE7-413F-9E04-EEDEC3B88C93}" type="presOf" srcId="{AA0FA1B1-5B01-4D24-B0C6-01D937EA693C}" destId="{F05C1C09-51C4-4411-8191-CAF682CF9836}" srcOrd="1" destOrd="0" presId="urn:microsoft.com/office/officeart/2005/8/layout/orgChart1"/>
    <dgm:cxn modelId="{0419E8B8-AE27-4E37-8BFD-DEDCACB59564}" type="presOf" srcId="{E5B344F6-FB8B-4795-BA62-A220B3302E1D}" destId="{32910F2E-165F-4BED-BEC8-786DB8027126}" srcOrd="1" destOrd="0" presId="urn:microsoft.com/office/officeart/2005/8/layout/orgChart1"/>
    <dgm:cxn modelId="{10CEA5C1-0B69-45DD-99E3-9BD43FACDD7B}" type="presOf" srcId="{68CC0F5C-6680-4D77-85F8-062B7A47A01F}" destId="{0B3105EE-C135-4F98-ABAC-4745F4B4583E}" srcOrd="0" destOrd="0" presId="urn:microsoft.com/office/officeart/2005/8/layout/orgChart1"/>
    <dgm:cxn modelId="{AD8922D1-8E7E-4414-88E1-E9AD0F9F1D78}" type="presOf" srcId="{26AB0C9F-6C92-487B-9D5D-D34CEBA53968}" destId="{E3F9BC39-FF44-446D-AAB9-3FB11C32F34A}" srcOrd="0" destOrd="0" presId="urn:microsoft.com/office/officeart/2005/8/layout/orgChart1"/>
    <dgm:cxn modelId="{879A3AD7-DC09-431F-BC43-BADDBE97EE7D}" type="presOf" srcId="{9B6B117D-A757-4378-909A-1F454D850A08}" destId="{42D8A3FE-2DD8-46E8-B8A0-6F5684C25249}" srcOrd="0" destOrd="0" presId="urn:microsoft.com/office/officeart/2005/8/layout/orgChart1"/>
    <dgm:cxn modelId="{147954D9-F14D-4C09-8E43-CD1D177A55B4}" type="presOf" srcId="{8B4DB3DA-F9F1-4CFF-8CE3-CEE446A18379}" destId="{DB678F76-B251-4DE4-AEB7-EB0B6C920FE2}" srcOrd="0" destOrd="0" presId="urn:microsoft.com/office/officeart/2005/8/layout/orgChart1"/>
    <dgm:cxn modelId="{A12101DE-C121-4744-963D-324303DB129A}" type="presOf" srcId="{B96F43FD-9D15-4E52-9044-8EC18A918FE7}" destId="{447C0310-E53D-48AC-B8BB-17F366626D63}" srcOrd="0" destOrd="0" presId="urn:microsoft.com/office/officeart/2005/8/layout/orgChart1"/>
    <dgm:cxn modelId="{BB686AE1-1C9A-43EA-BC27-9548E840DCF0}" type="presOf" srcId="{7C924EE9-9458-4CA8-B7D6-F50CAD19C460}" destId="{FE12D478-FDA3-4E20-9FF6-631B7B090652}" srcOrd="1" destOrd="0" presId="urn:microsoft.com/office/officeart/2005/8/layout/orgChart1"/>
    <dgm:cxn modelId="{CFD9B3EE-C0B3-4A97-9D20-42F41195941B}" srcId="{AA0FA1B1-5B01-4D24-B0C6-01D937EA693C}" destId="{7C924EE9-9458-4CA8-B7D6-F50CAD19C460}" srcOrd="2" destOrd="0" parTransId="{26AB0C9F-6C92-487B-9D5D-D34CEBA53968}" sibTransId="{7318EEC7-096B-47D4-AE69-5ED89ACC40C6}"/>
    <dgm:cxn modelId="{5E2327FC-D976-4894-9A22-589F650EE92C}" srcId="{AA0FA1B1-5B01-4D24-B0C6-01D937EA693C}" destId="{E5B344F6-FB8B-4795-BA62-A220B3302E1D}" srcOrd="1" destOrd="0" parTransId="{B96F43FD-9D15-4E52-9044-8EC18A918FE7}" sibTransId="{B7008A20-A45E-4A2C-9EA7-950E90A8E338}"/>
    <dgm:cxn modelId="{C9C54CF6-8DE1-4574-B988-4BF9BB21F1C3}" type="presParOf" srcId="{0B3105EE-C135-4F98-ABAC-4745F4B4583E}" destId="{33334570-C630-49F7-B0EC-47925AAE993B}" srcOrd="0" destOrd="0" presId="urn:microsoft.com/office/officeart/2005/8/layout/orgChart1"/>
    <dgm:cxn modelId="{9391DB56-B36A-4344-A084-6013BD138139}" type="presParOf" srcId="{33334570-C630-49F7-B0EC-47925AAE993B}" destId="{CA1C0DE9-5499-4EE8-9414-68774569C141}" srcOrd="0" destOrd="0" presId="urn:microsoft.com/office/officeart/2005/8/layout/orgChart1"/>
    <dgm:cxn modelId="{29E88210-9330-4954-9E80-A13A968039CB}" type="presParOf" srcId="{CA1C0DE9-5499-4EE8-9414-68774569C141}" destId="{0FD14C5A-ECBC-4A41-AB2B-FDB11B9CE263}" srcOrd="0" destOrd="0" presId="urn:microsoft.com/office/officeart/2005/8/layout/orgChart1"/>
    <dgm:cxn modelId="{14CA64BC-32E3-4E7B-8F43-AD12ABAE75BB}" type="presParOf" srcId="{CA1C0DE9-5499-4EE8-9414-68774569C141}" destId="{F05C1C09-51C4-4411-8191-CAF682CF9836}" srcOrd="1" destOrd="0" presId="urn:microsoft.com/office/officeart/2005/8/layout/orgChart1"/>
    <dgm:cxn modelId="{06D81A5B-2E94-471A-8212-3A59F1123D1C}" type="presParOf" srcId="{33334570-C630-49F7-B0EC-47925AAE993B}" destId="{9634B111-8293-4CF2-A5D5-D977744B8366}" srcOrd="1" destOrd="0" presId="urn:microsoft.com/office/officeart/2005/8/layout/orgChart1"/>
    <dgm:cxn modelId="{BB4AB9C3-1D4B-429B-B94C-55D4B3EA191C}" type="presParOf" srcId="{9634B111-8293-4CF2-A5D5-D977744B8366}" destId="{DB678F76-B251-4DE4-AEB7-EB0B6C920FE2}" srcOrd="0" destOrd="0" presId="urn:microsoft.com/office/officeart/2005/8/layout/orgChart1"/>
    <dgm:cxn modelId="{B7AAF520-E19B-4926-B370-D74006E7753C}" type="presParOf" srcId="{9634B111-8293-4CF2-A5D5-D977744B8366}" destId="{59AD7781-6D25-48A4-89F5-5A1B8E12E388}" srcOrd="1" destOrd="0" presId="urn:microsoft.com/office/officeart/2005/8/layout/orgChart1"/>
    <dgm:cxn modelId="{42886035-7156-4442-A8C5-946938A783C0}" type="presParOf" srcId="{59AD7781-6D25-48A4-89F5-5A1B8E12E388}" destId="{FA7BA624-C101-43F7-972A-6C98959EB895}" srcOrd="0" destOrd="0" presId="urn:microsoft.com/office/officeart/2005/8/layout/orgChart1"/>
    <dgm:cxn modelId="{71521B43-0514-4850-9B5B-840A7AD06827}" type="presParOf" srcId="{FA7BA624-C101-43F7-972A-6C98959EB895}" destId="{42D8A3FE-2DD8-46E8-B8A0-6F5684C25249}" srcOrd="0" destOrd="0" presId="urn:microsoft.com/office/officeart/2005/8/layout/orgChart1"/>
    <dgm:cxn modelId="{C2C71860-69EC-4DF5-AB9C-5D3BA46A3BBF}" type="presParOf" srcId="{FA7BA624-C101-43F7-972A-6C98959EB895}" destId="{6599C29F-2E81-4B2C-AFDB-A090F4FA7B15}" srcOrd="1" destOrd="0" presId="urn:microsoft.com/office/officeart/2005/8/layout/orgChart1"/>
    <dgm:cxn modelId="{0BDFEBFB-2524-4478-AD00-83AA04F47D88}" type="presParOf" srcId="{59AD7781-6D25-48A4-89F5-5A1B8E12E388}" destId="{4BAAB1F0-3944-4FA2-9CCF-13BF389B029C}" srcOrd="1" destOrd="0" presId="urn:microsoft.com/office/officeart/2005/8/layout/orgChart1"/>
    <dgm:cxn modelId="{2D1C0E90-BBAE-4433-9BEC-5F0954C8ACDF}" type="presParOf" srcId="{59AD7781-6D25-48A4-89F5-5A1B8E12E388}" destId="{8DD071B0-663B-45D1-A766-5EAF1FE48661}" srcOrd="2" destOrd="0" presId="urn:microsoft.com/office/officeart/2005/8/layout/orgChart1"/>
    <dgm:cxn modelId="{8301C195-BE05-4B85-A335-5FB49CCD77BC}" type="presParOf" srcId="{9634B111-8293-4CF2-A5D5-D977744B8366}" destId="{447C0310-E53D-48AC-B8BB-17F366626D63}" srcOrd="2" destOrd="0" presId="urn:microsoft.com/office/officeart/2005/8/layout/orgChart1"/>
    <dgm:cxn modelId="{CB4B2ED1-5099-4299-8234-A9B85A336833}" type="presParOf" srcId="{9634B111-8293-4CF2-A5D5-D977744B8366}" destId="{7F9694B9-8443-4330-9F01-026828CC16EA}" srcOrd="3" destOrd="0" presId="urn:microsoft.com/office/officeart/2005/8/layout/orgChart1"/>
    <dgm:cxn modelId="{CC3044C4-4074-4358-8986-7E900DE4E158}" type="presParOf" srcId="{7F9694B9-8443-4330-9F01-026828CC16EA}" destId="{58A11F3A-4DE3-4853-AAF5-86DB0A81C957}" srcOrd="0" destOrd="0" presId="urn:microsoft.com/office/officeart/2005/8/layout/orgChart1"/>
    <dgm:cxn modelId="{2C7A715A-E107-4BDF-BF1A-ABF8E60F20B4}" type="presParOf" srcId="{58A11F3A-4DE3-4853-AAF5-86DB0A81C957}" destId="{50DE88C1-EF5E-44D9-9E02-E22DBA3EBAB5}" srcOrd="0" destOrd="0" presId="urn:microsoft.com/office/officeart/2005/8/layout/orgChart1"/>
    <dgm:cxn modelId="{0DC0532B-B8B0-4F32-88AE-25A58E64D384}" type="presParOf" srcId="{58A11F3A-4DE3-4853-AAF5-86DB0A81C957}" destId="{32910F2E-165F-4BED-BEC8-786DB8027126}" srcOrd="1" destOrd="0" presId="urn:microsoft.com/office/officeart/2005/8/layout/orgChart1"/>
    <dgm:cxn modelId="{797E386B-716D-435A-9D67-D1D7E666BA69}" type="presParOf" srcId="{7F9694B9-8443-4330-9F01-026828CC16EA}" destId="{F99F5C2D-088F-485B-AAEC-5D39AE86D109}" srcOrd="1" destOrd="0" presId="urn:microsoft.com/office/officeart/2005/8/layout/orgChart1"/>
    <dgm:cxn modelId="{7DFC4F3B-1A2D-4A6E-BAD6-1B336BB82418}" type="presParOf" srcId="{7F9694B9-8443-4330-9F01-026828CC16EA}" destId="{A0C8E33C-1D54-49F8-972B-0297B2616FD4}" srcOrd="2" destOrd="0" presId="urn:microsoft.com/office/officeart/2005/8/layout/orgChart1"/>
    <dgm:cxn modelId="{7257BDB7-F9B2-4AB2-93AE-530F721BE0DC}" type="presParOf" srcId="{9634B111-8293-4CF2-A5D5-D977744B8366}" destId="{E3F9BC39-FF44-446D-AAB9-3FB11C32F34A}" srcOrd="4" destOrd="0" presId="urn:microsoft.com/office/officeart/2005/8/layout/orgChart1"/>
    <dgm:cxn modelId="{EDC487A2-C165-4721-8B93-CE3154215B72}" type="presParOf" srcId="{9634B111-8293-4CF2-A5D5-D977744B8366}" destId="{949E5122-6FD7-4F92-A6EE-9B224197F82D}" srcOrd="5" destOrd="0" presId="urn:microsoft.com/office/officeart/2005/8/layout/orgChart1"/>
    <dgm:cxn modelId="{8F459CFF-0C37-4079-AEBF-CEC937200E18}" type="presParOf" srcId="{949E5122-6FD7-4F92-A6EE-9B224197F82D}" destId="{17E8DF44-1B98-4FF3-AC55-78435C053B25}" srcOrd="0" destOrd="0" presId="urn:microsoft.com/office/officeart/2005/8/layout/orgChart1"/>
    <dgm:cxn modelId="{D465715D-A624-4CD7-B04B-8EDB555C0B48}" type="presParOf" srcId="{17E8DF44-1B98-4FF3-AC55-78435C053B25}" destId="{CD4A6A7B-6477-4E82-B83C-6BF030507498}" srcOrd="0" destOrd="0" presId="urn:microsoft.com/office/officeart/2005/8/layout/orgChart1"/>
    <dgm:cxn modelId="{38DF9E62-FCD3-473E-8623-46F71BA5CE4C}" type="presParOf" srcId="{17E8DF44-1B98-4FF3-AC55-78435C053B25}" destId="{FE12D478-FDA3-4E20-9FF6-631B7B090652}" srcOrd="1" destOrd="0" presId="urn:microsoft.com/office/officeart/2005/8/layout/orgChart1"/>
    <dgm:cxn modelId="{C8CECE10-33FA-4D1C-B4B7-7713421868BD}" type="presParOf" srcId="{949E5122-6FD7-4F92-A6EE-9B224197F82D}" destId="{856B6378-90C9-4639-946F-4DA0FDE9E802}" srcOrd="1" destOrd="0" presId="urn:microsoft.com/office/officeart/2005/8/layout/orgChart1"/>
    <dgm:cxn modelId="{39F51F45-A05A-45A6-9F7A-302FDDCBA7BD}" type="presParOf" srcId="{949E5122-6FD7-4F92-A6EE-9B224197F82D}" destId="{70F60FC9-1C43-4E29-AE52-4141666CBF65}" srcOrd="2" destOrd="0" presId="urn:microsoft.com/office/officeart/2005/8/layout/orgChart1"/>
    <dgm:cxn modelId="{5364FE30-6CA1-45F5-BAE0-4B5D95268A3E}" type="presParOf" srcId="{33334570-C630-49F7-B0EC-47925AAE993B}" destId="{758F53C7-646E-48EF-A5F0-A622EE52B3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D3B422-0768-4EA3-8158-948886097DE1}" type="doc">
      <dgm:prSet loTypeId="urn:microsoft.com/office/officeart/2005/8/layout/radial4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84F4CB-3ED5-4BF7-A5D0-CAB7B879C75C}">
      <dgm:prSet phldrT="[Текст]"/>
      <dgm:spPr/>
      <dgm:t>
        <a:bodyPr/>
        <a:lstStyle/>
        <a:p>
          <a:r>
            <a:rPr lang="ru-RU" b="1" dirty="0">
              <a:latin typeface="Arial" panose="020B0604020202020204" pitchFamily="34" charset="0"/>
              <a:cs typeface="Arial" panose="020B0604020202020204" pitchFamily="34" charset="0"/>
            </a:rPr>
            <a:t>Роли</a:t>
          </a:r>
        </a:p>
      </dgm:t>
    </dgm:pt>
    <dgm:pt modelId="{5CCE95E6-A3BC-4CEF-B48F-A8075CC8E2A2}" type="parTrans" cxnId="{3AF0748A-3BD3-4551-843A-7C20040C9C05}">
      <dgm:prSet/>
      <dgm:spPr/>
      <dgm:t>
        <a:bodyPr/>
        <a:lstStyle/>
        <a:p>
          <a:endParaRPr lang="ru-RU"/>
        </a:p>
      </dgm:t>
    </dgm:pt>
    <dgm:pt modelId="{C617B823-D516-4571-BC0E-CC84808BEC60}" type="sibTrans" cxnId="{3AF0748A-3BD3-4551-843A-7C20040C9C05}">
      <dgm:prSet/>
      <dgm:spPr/>
      <dgm:t>
        <a:bodyPr/>
        <a:lstStyle/>
        <a:p>
          <a:endParaRPr lang="ru-RU"/>
        </a:p>
      </dgm:t>
    </dgm:pt>
    <dgm:pt modelId="{2E13D443-BA8D-4B76-BC90-F520FB909F19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Product owner 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C56E83-1576-40DB-B8C4-912C96B739BE}" type="parTrans" cxnId="{6EDD4166-B1F1-4055-84A4-2BC7FF6C1E23}">
      <dgm:prSet/>
      <dgm:spPr/>
      <dgm:t>
        <a:bodyPr/>
        <a:lstStyle/>
        <a:p>
          <a:endParaRPr lang="ru-RU"/>
        </a:p>
      </dgm:t>
    </dgm:pt>
    <dgm:pt modelId="{409F20C8-199A-4CCB-95F6-608D92ADC684}" type="sibTrans" cxnId="{6EDD4166-B1F1-4055-84A4-2BC7FF6C1E23}">
      <dgm:prSet/>
      <dgm:spPr/>
      <dgm:t>
        <a:bodyPr/>
        <a:lstStyle/>
        <a:p>
          <a:endParaRPr lang="ru-RU"/>
        </a:p>
      </dgm:t>
    </dgm:pt>
    <dgm:pt modelId="{075AA13D-26ED-485A-908B-E2430FBB7B48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Scrum Master 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74A80F-9C2B-4C56-BBC4-9E988DAEB1C0}" type="parTrans" cxnId="{8695EC8D-BFEE-46C3-9400-74E04D1AF073}">
      <dgm:prSet/>
      <dgm:spPr/>
      <dgm:t>
        <a:bodyPr/>
        <a:lstStyle/>
        <a:p>
          <a:endParaRPr lang="ru-RU"/>
        </a:p>
      </dgm:t>
    </dgm:pt>
    <dgm:pt modelId="{5F2D5AD3-0965-4B40-BCFE-8270E71FAC69}" type="sibTrans" cxnId="{8695EC8D-BFEE-46C3-9400-74E04D1AF073}">
      <dgm:prSet/>
      <dgm:spPr/>
      <dgm:t>
        <a:bodyPr/>
        <a:lstStyle/>
        <a:p>
          <a:endParaRPr lang="ru-RU"/>
        </a:p>
      </dgm:t>
    </dgm:pt>
    <dgm:pt modelId="{50FE2ABE-FA0B-4E10-B09E-6B34178552E1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Scrum team 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BF55EB-B976-412F-9790-71E57C54CA0C}" type="parTrans" cxnId="{D4B6CDA7-EFE9-4D60-B22B-95F59702EF50}">
      <dgm:prSet/>
      <dgm:spPr/>
      <dgm:t>
        <a:bodyPr/>
        <a:lstStyle/>
        <a:p>
          <a:endParaRPr lang="ru-RU"/>
        </a:p>
      </dgm:t>
    </dgm:pt>
    <dgm:pt modelId="{15C91F0D-0BF4-4131-8AF4-FC07457EB384}" type="sibTrans" cxnId="{D4B6CDA7-EFE9-4D60-B22B-95F59702EF50}">
      <dgm:prSet/>
      <dgm:spPr/>
      <dgm:t>
        <a:bodyPr/>
        <a:lstStyle/>
        <a:p>
          <a:endParaRPr lang="ru-RU"/>
        </a:p>
      </dgm:t>
    </dgm:pt>
    <dgm:pt modelId="{8634FF3A-4895-43A2-B1D0-8DDA59E9A625}" type="pres">
      <dgm:prSet presAssocID="{F9D3B422-0768-4EA3-8158-948886097D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214EB8-03AA-4C84-AB61-472EF27E1CA0}" type="pres">
      <dgm:prSet presAssocID="{0E84F4CB-3ED5-4BF7-A5D0-CAB7B879C75C}" presName="centerShape" presStyleLbl="node0" presStyleIdx="0" presStyleCnt="1"/>
      <dgm:spPr/>
    </dgm:pt>
    <dgm:pt modelId="{A5D495F5-2AEB-495F-94AC-5BD66F60147F}" type="pres">
      <dgm:prSet presAssocID="{C3C56E83-1576-40DB-B8C4-912C96B739BE}" presName="parTrans" presStyleLbl="bgSibTrans2D1" presStyleIdx="0" presStyleCnt="3"/>
      <dgm:spPr/>
    </dgm:pt>
    <dgm:pt modelId="{B43DEC7C-EF8E-4CC4-9495-9429B24B7B4F}" type="pres">
      <dgm:prSet presAssocID="{2E13D443-BA8D-4B76-BC90-F520FB909F19}" presName="node" presStyleLbl="node1" presStyleIdx="0" presStyleCnt="3">
        <dgm:presLayoutVars>
          <dgm:bulletEnabled val="1"/>
        </dgm:presLayoutVars>
      </dgm:prSet>
      <dgm:spPr/>
    </dgm:pt>
    <dgm:pt modelId="{D13AEC05-DB08-4F74-9FC6-7EDA873EDC7C}" type="pres">
      <dgm:prSet presAssocID="{A574A80F-9C2B-4C56-BBC4-9E988DAEB1C0}" presName="parTrans" presStyleLbl="bgSibTrans2D1" presStyleIdx="1" presStyleCnt="3"/>
      <dgm:spPr/>
    </dgm:pt>
    <dgm:pt modelId="{B5D01663-07AF-46D0-9F70-28F0BE4537E0}" type="pres">
      <dgm:prSet presAssocID="{075AA13D-26ED-485A-908B-E2430FBB7B48}" presName="node" presStyleLbl="node1" presStyleIdx="1" presStyleCnt="3">
        <dgm:presLayoutVars>
          <dgm:bulletEnabled val="1"/>
        </dgm:presLayoutVars>
      </dgm:prSet>
      <dgm:spPr/>
    </dgm:pt>
    <dgm:pt modelId="{18E9839A-63DA-4798-AD1A-944EB0F1FB39}" type="pres">
      <dgm:prSet presAssocID="{4FBF55EB-B976-412F-9790-71E57C54CA0C}" presName="parTrans" presStyleLbl="bgSibTrans2D1" presStyleIdx="2" presStyleCnt="3"/>
      <dgm:spPr/>
    </dgm:pt>
    <dgm:pt modelId="{815EE6AB-CCA4-4FD4-A175-CFE6A7A712DE}" type="pres">
      <dgm:prSet presAssocID="{50FE2ABE-FA0B-4E10-B09E-6B34178552E1}" presName="node" presStyleLbl="node1" presStyleIdx="2" presStyleCnt="3">
        <dgm:presLayoutVars>
          <dgm:bulletEnabled val="1"/>
        </dgm:presLayoutVars>
      </dgm:prSet>
      <dgm:spPr/>
    </dgm:pt>
  </dgm:ptLst>
  <dgm:cxnLst>
    <dgm:cxn modelId="{8EBDFB0C-FD94-468C-8D45-EB310E70F4F1}" type="presOf" srcId="{075AA13D-26ED-485A-908B-E2430FBB7B48}" destId="{B5D01663-07AF-46D0-9F70-28F0BE4537E0}" srcOrd="0" destOrd="0" presId="urn:microsoft.com/office/officeart/2005/8/layout/radial4"/>
    <dgm:cxn modelId="{C3A5A30D-6370-4928-B91A-C29B9A77CF84}" type="presOf" srcId="{0E84F4CB-3ED5-4BF7-A5D0-CAB7B879C75C}" destId="{4B214EB8-03AA-4C84-AB61-472EF27E1CA0}" srcOrd="0" destOrd="0" presId="urn:microsoft.com/office/officeart/2005/8/layout/radial4"/>
    <dgm:cxn modelId="{6EDD4166-B1F1-4055-84A4-2BC7FF6C1E23}" srcId="{0E84F4CB-3ED5-4BF7-A5D0-CAB7B879C75C}" destId="{2E13D443-BA8D-4B76-BC90-F520FB909F19}" srcOrd="0" destOrd="0" parTransId="{C3C56E83-1576-40DB-B8C4-912C96B739BE}" sibTransId="{409F20C8-199A-4CCB-95F6-608D92ADC684}"/>
    <dgm:cxn modelId="{3AF0748A-3BD3-4551-843A-7C20040C9C05}" srcId="{F9D3B422-0768-4EA3-8158-948886097DE1}" destId="{0E84F4CB-3ED5-4BF7-A5D0-CAB7B879C75C}" srcOrd="0" destOrd="0" parTransId="{5CCE95E6-A3BC-4CEF-B48F-A8075CC8E2A2}" sibTransId="{C617B823-D516-4571-BC0E-CC84808BEC60}"/>
    <dgm:cxn modelId="{7E61058B-436C-41E2-B8EB-339D3E48EB33}" type="presOf" srcId="{C3C56E83-1576-40DB-B8C4-912C96B739BE}" destId="{A5D495F5-2AEB-495F-94AC-5BD66F60147F}" srcOrd="0" destOrd="0" presId="urn:microsoft.com/office/officeart/2005/8/layout/radial4"/>
    <dgm:cxn modelId="{8695EC8D-BFEE-46C3-9400-74E04D1AF073}" srcId="{0E84F4CB-3ED5-4BF7-A5D0-CAB7B879C75C}" destId="{075AA13D-26ED-485A-908B-E2430FBB7B48}" srcOrd="1" destOrd="0" parTransId="{A574A80F-9C2B-4C56-BBC4-9E988DAEB1C0}" sibTransId="{5F2D5AD3-0965-4B40-BCFE-8270E71FAC69}"/>
    <dgm:cxn modelId="{0C6FF091-C781-4576-A07F-27B875DBCB91}" type="presOf" srcId="{4FBF55EB-B976-412F-9790-71E57C54CA0C}" destId="{18E9839A-63DA-4798-AD1A-944EB0F1FB39}" srcOrd="0" destOrd="0" presId="urn:microsoft.com/office/officeart/2005/8/layout/radial4"/>
    <dgm:cxn modelId="{F37961A6-0DA5-4ACE-B20F-B8B055227E0F}" type="presOf" srcId="{50FE2ABE-FA0B-4E10-B09E-6B34178552E1}" destId="{815EE6AB-CCA4-4FD4-A175-CFE6A7A712DE}" srcOrd="0" destOrd="0" presId="urn:microsoft.com/office/officeart/2005/8/layout/radial4"/>
    <dgm:cxn modelId="{D4B6CDA7-EFE9-4D60-B22B-95F59702EF50}" srcId="{0E84F4CB-3ED5-4BF7-A5D0-CAB7B879C75C}" destId="{50FE2ABE-FA0B-4E10-B09E-6B34178552E1}" srcOrd="2" destOrd="0" parTransId="{4FBF55EB-B976-412F-9790-71E57C54CA0C}" sibTransId="{15C91F0D-0BF4-4131-8AF4-FC07457EB384}"/>
    <dgm:cxn modelId="{69B8CCC7-728F-4D44-82D2-C8A73D85F1F8}" type="presOf" srcId="{A574A80F-9C2B-4C56-BBC4-9E988DAEB1C0}" destId="{D13AEC05-DB08-4F74-9FC6-7EDA873EDC7C}" srcOrd="0" destOrd="0" presId="urn:microsoft.com/office/officeart/2005/8/layout/radial4"/>
    <dgm:cxn modelId="{ADD1FBCD-AC24-496E-A9DC-0B5D90FA3907}" type="presOf" srcId="{F9D3B422-0768-4EA3-8158-948886097DE1}" destId="{8634FF3A-4895-43A2-B1D0-8DDA59E9A625}" srcOrd="0" destOrd="0" presId="urn:microsoft.com/office/officeart/2005/8/layout/radial4"/>
    <dgm:cxn modelId="{66FB52CE-DA21-4427-9E62-61387DC47FD4}" type="presOf" srcId="{2E13D443-BA8D-4B76-BC90-F520FB909F19}" destId="{B43DEC7C-EF8E-4CC4-9495-9429B24B7B4F}" srcOrd="0" destOrd="0" presId="urn:microsoft.com/office/officeart/2005/8/layout/radial4"/>
    <dgm:cxn modelId="{CACD67C2-1C82-4321-942A-BB88397708FE}" type="presParOf" srcId="{8634FF3A-4895-43A2-B1D0-8DDA59E9A625}" destId="{4B214EB8-03AA-4C84-AB61-472EF27E1CA0}" srcOrd="0" destOrd="0" presId="urn:microsoft.com/office/officeart/2005/8/layout/radial4"/>
    <dgm:cxn modelId="{576434A8-EA78-4C78-BA81-09774D6DCD73}" type="presParOf" srcId="{8634FF3A-4895-43A2-B1D0-8DDA59E9A625}" destId="{A5D495F5-2AEB-495F-94AC-5BD66F60147F}" srcOrd="1" destOrd="0" presId="urn:microsoft.com/office/officeart/2005/8/layout/radial4"/>
    <dgm:cxn modelId="{B7DE5348-7ECF-4146-8E5C-90E8A3D7B68F}" type="presParOf" srcId="{8634FF3A-4895-43A2-B1D0-8DDA59E9A625}" destId="{B43DEC7C-EF8E-4CC4-9495-9429B24B7B4F}" srcOrd="2" destOrd="0" presId="urn:microsoft.com/office/officeart/2005/8/layout/radial4"/>
    <dgm:cxn modelId="{1D47A128-04EF-49E2-BDF8-B8690345A342}" type="presParOf" srcId="{8634FF3A-4895-43A2-B1D0-8DDA59E9A625}" destId="{D13AEC05-DB08-4F74-9FC6-7EDA873EDC7C}" srcOrd="3" destOrd="0" presId="urn:microsoft.com/office/officeart/2005/8/layout/radial4"/>
    <dgm:cxn modelId="{F59B0F02-34AA-4580-A304-AA0F18B33FB2}" type="presParOf" srcId="{8634FF3A-4895-43A2-B1D0-8DDA59E9A625}" destId="{B5D01663-07AF-46D0-9F70-28F0BE4537E0}" srcOrd="4" destOrd="0" presId="urn:microsoft.com/office/officeart/2005/8/layout/radial4"/>
    <dgm:cxn modelId="{4BC66DD2-A7C3-4F1B-AB4D-A1D53620E152}" type="presParOf" srcId="{8634FF3A-4895-43A2-B1D0-8DDA59E9A625}" destId="{18E9839A-63DA-4798-AD1A-944EB0F1FB39}" srcOrd="5" destOrd="0" presId="urn:microsoft.com/office/officeart/2005/8/layout/radial4"/>
    <dgm:cxn modelId="{943DF797-157E-443D-92C8-F2D30C809A40}" type="presParOf" srcId="{8634FF3A-4895-43A2-B1D0-8DDA59E9A625}" destId="{815EE6AB-CCA4-4FD4-A175-CFE6A7A712D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50B951-769D-4555-9171-F9D081FE268B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DD508B3-954E-42CF-B160-7B31D7320135}">
      <dgm:prSet phldrT="[Текст]" custT="1"/>
      <dgm:spPr>
        <a:ln>
          <a:solidFill>
            <a:srgbClr val="0070C0"/>
          </a:solidFill>
        </a:ln>
      </dgm:spPr>
      <dgm:t>
        <a:bodyPr/>
        <a:lstStyle/>
        <a:p>
          <a:r>
            <a:rPr lang="ru-RU" sz="4000" b="1" u="none" dirty="0">
              <a:latin typeface="Arial" panose="020B0604020202020204" pitchFamily="34" charset="0"/>
              <a:cs typeface="Arial" panose="020B0604020202020204" pitchFamily="34" charset="0"/>
            </a:rPr>
            <a:t>Артефакты</a:t>
          </a:r>
        </a:p>
      </dgm:t>
    </dgm:pt>
    <dgm:pt modelId="{9418F24B-7789-4D83-88B6-0366BBFB0951}" type="parTrans" cxnId="{402F8963-3A38-41A3-B3D5-BBBEEA7CF0FE}">
      <dgm:prSet/>
      <dgm:spPr/>
      <dgm:t>
        <a:bodyPr/>
        <a:lstStyle/>
        <a:p>
          <a:endParaRPr lang="ru-RU"/>
        </a:p>
      </dgm:t>
    </dgm:pt>
    <dgm:pt modelId="{A8F3F515-5F10-4698-B3A9-5C845D636292}" type="sibTrans" cxnId="{402F8963-3A38-41A3-B3D5-BBBEEA7CF0FE}">
      <dgm:prSet/>
      <dgm:spPr/>
      <dgm:t>
        <a:bodyPr/>
        <a:lstStyle/>
        <a:p>
          <a:endParaRPr lang="ru-RU"/>
        </a:p>
      </dgm:t>
    </dgm:pt>
    <dgm:pt modelId="{6D632A8C-48F3-4A8C-A304-5E484B448D3D}">
      <dgm:prSet phldrT="[Текст]" custT="1"/>
      <dgm:spPr>
        <a:ln>
          <a:solidFill>
            <a:srgbClr val="0070C0"/>
          </a:solidFill>
        </a:ln>
      </dgm:spPr>
      <dgm:t>
        <a:bodyPr/>
        <a:lstStyle/>
        <a:p>
          <a:r>
            <a:rPr lang="ru-RU" sz="4000" u="none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Product</a:t>
          </a:r>
          <a:r>
            <a:rPr lang="ru-RU" sz="4000" u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4000" u="none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Backlog</a:t>
          </a:r>
          <a:endParaRPr lang="ru-RU" sz="4000" u="none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826D56-1D75-4544-A55A-E9DEF74E7C78}" type="parTrans" cxnId="{9F65D03D-C728-408F-A915-E2792B68202F}">
      <dgm:prSet/>
      <dgm:spPr/>
      <dgm:t>
        <a:bodyPr/>
        <a:lstStyle/>
        <a:p>
          <a:endParaRPr lang="ru-RU"/>
        </a:p>
      </dgm:t>
    </dgm:pt>
    <dgm:pt modelId="{5FA6DBAB-E05A-436D-A31B-038B32307F49}" type="sibTrans" cxnId="{9F65D03D-C728-408F-A915-E2792B68202F}">
      <dgm:prSet/>
      <dgm:spPr/>
      <dgm:t>
        <a:bodyPr/>
        <a:lstStyle/>
        <a:p>
          <a:endParaRPr lang="ru-RU"/>
        </a:p>
      </dgm:t>
    </dgm:pt>
    <dgm:pt modelId="{5A8E1610-1FAF-4117-A2EC-BF4602299954}">
      <dgm:prSet phldrT="[Текст]" custT="1"/>
      <dgm:spPr>
        <a:ln>
          <a:solidFill>
            <a:srgbClr val="0070C0"/>
          </a:solidFill>
        </a:ln>
      </dgm:spPr>
      <dgm:t>
        <a:bodyPr/>
        <a:lstStyle/>
        <a:p>
          <a:r>
            <a:rPr lang="ru-RU" sz="4000" u="none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r>
            <a:rPr lang="ru-RU" sz="4000" u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4000" u="none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Backlog</a:t>
          </a:r>
          <a:endParaRPr lang="ru-RU" sz="4000" u="none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4E47D3-354B-4622-9BF3-EEA03EB747FF}" type="parTrans" cxnId="{C2E3EED4-943F-4432-9266-A694C1E11772}">
      <dgm:prSet/>
      <dgm:spPr/>
      <dgm:t>
        <a:bodyPr/>
        <a:lstStyle/>
        <a:p>
          <a:endParaRPr lang="ru-RU"/>
        </a:p>
      </dgm:t>
    </dgm:pt>
    <dgm:pt modelId="{0EE59840-A4AE-4C55-8E4A-F50A0EFA7345}" type="sibTrans" cxnId="{C2E3EED4-943F-4432-9266-A694C1E11772}">
      <dgm:prSet/>
      <dgm:spPr/>
      <dgm:t>
        <a:bodyPr/>
        <a:lstStyle/>
        <a:p>
          <a:endParaRPr lang="ru-RU"/>
        </a:p>
      </dgm:t>
    </dgm:pt>
    <dgm:pt modelId="{F39A814C-C812-44B7-9015-53A68194AD90}">
      <dgm:prSet phldrT="[Текст]" custT="1"/>
      <dgm:spPr>
        <a:ln>
          <a:solidFill>
            <a:srgbClr val="0070C0"/>
          </a:solidFill>
        </a:ln>
      </dgm:spPr>
      <dgm:t>
        <a:bodyPr/>
        <a:lstStyle/>
        <a:p>
          <a:r>
            <a:rPr lang="ru-RU" sz="4000" u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Инкремент продукта </a:t>
          </a:r>
        </a:p>
      </dgm:t>
    </dgm:pt>
    <dgm:pt modelId="{01574EA2-FA32-4CAA-A720-6F1BC4311C12}" type="parTrans" cxnId="{E1E2C06B-2D4C-4719-A77D-D7B1ECF920DF}">
      <dgm:prSet/>
      <dgm:spPr/>
      <dgm:t>
        <a:bodyPr/>
        <a:lstStyle/>
        <a:p>
          <a:endParaRPr lang="ru-RU"/>
        </a:p>
      </dgm:t>
    </dgm:pt>
    <dgm:pt modelId="{38FF6C91-6858-405E-B9D5-8B3463E7D647}" type="sibTrans" cxnId="{E1E2C06B-2D4C-4719-A77D-D7B1ECF920DF}">
      <dgm:prSet/>
      <dgm:spPr/>
      <dgm:t>
        <a:bodyPr/>
        <a:lstStyle/>
        <a:p>
          <a:endParaRPr lang="ru-RU"/>
        </a:p>
      </dgm:t>
    </dgm:pt>
    <dgm:pt modelId="{9D453BD0-75E6-4770-BA28-17180289E2D2}" type="pres">
      <dgm:prSet presAssocID="{5F50B951-769D-4555-9171-F9D081FE268B}" presName="composite" presStyleCnt="0">
        <dgm:presLayoutVars>
          <dgm:chMax val="1"/>
          <dgm:dir/>
          <dgm:resizeHandles val="exact"/>
        </dgm:presLayoutVars>
      </dgm:prSet>
      <dgm:spPr/>
    </dgm:pt>
    <dgm:pt modelId="{BC5BAAC1-309D-477E-A05D-635CB7116FFD}" type="pres">
      <dgm:prSet presAssocID="{5F50B951-769D-4555-9171-F9D081FE268B}" presName="radial" presStyleCnt="0">
        <dgm:presLayoutVars>
          <dgm:animLvl val="ctr"/>
        </dgm:presLayoutVars>
      </dgm:prSet>
      <dgm:spPr/>
    </dgm:pt>
    <dgm:pt modelId="{04AD3BE6-4684-4382-AA35-8079E4048D09}" type="pres">
      <dgm:prSet presAssocID="{9DD508B3-954E-42CF-B160-7B31D7320135}" presName="centerShape" presStyleLbl="vennNode1" presStyleIdx="0" presStyleCnt="4" custScaleX="159815"/>
      <dgm:spPr/>
    </dgm:pt>
    <dgm:pt modelId="{6C1143E8-6767-44D5-84B3-AEC67053DBCD}" type="pres">
      <dgm:prSet presAssocID="{6D632A8C-48F3-4A8C-A304-5E484B448D3D}" presName="node" presStyleLbl="vennNode1" presStyleIdx="1" presStyleCnt="4" custScaleX="273408" custRadScaleRad="73994" custRadScaleInc="-1605">
        <dgm:presLayoutVars>
          <dgm:bulletEnabled val="1"/>
        </dgm:presLayoutVars>
      </dgm:prSet>
      <dgm:spPr/>
    </dgm:pt>
    <dgm:pt modelId="{8F575A1F-4FCF-4AF2-AEA7-73555FB63C70}" type="pres">
      <dgm:prSet presAssocID="{5A8E1610-1FAF-4117-A2EC-BF4602299954}" presName="node" presStyleLbl="vennNode1" presStyleIdx="2" presStyleCnt="4" custScaleX="235812" custRadScaleRad="114805" custRadScaleInc="-3485">
        <dgm:presLayoutVars>
          <dgm:bulletEnabled val="1"/>
        </dgm:presLayoutVars>
      </dgm:prSet>
      <dgm:spPr/>
    </dgm:pt>
    <dgm:pt modelId="{E0DD452A-2EF9-483A-8061-7C4178460133}" type="pres">
      <dgm:prSet presAssocID="{F39A814C-C812-44B7-9015-53A68194AD90}" presName="node" presStyleLbl="vennNode1" presStyleIdx="3" presStyleCnt="4" custScaleX="250662" custRadScaleRad="107057" custRadScaleInc="1799">
        <dgm:presLayoutVars>
          <dgm:bulletEnabled val="1"/>
        </dgm:presLayoutVars>
      </dgm:prSet>
      <dgm:spPr/>
    </dgm:pt>
  </dgm:ptLst>
  <dgm:cxnLst>
    <dgm:cxn modelId="{9F65D03D-C728-408F-A915-E2792B68202F}" srcId="{9DD508B3-954E-42CF-B160-7B31D7320135}" destId="{6D632A8C-48F3-4A8C-A304-5E484B448D3D}" srcOrd="0" destOrd="0" parTransId="{D4826D56-1D75-4544-A55A-E9DEF74E7C78}" sibTransId="{5FA6DBAB-E05A-436D-A31B-038B32307F49}"/>
    <dgm:cxn modelId="{402F8963-3A38-41A3-B3D5-BBBEEA7CF0FE}" srcId="{5F50B951-769D-4555-9171-F9D081FE268B}" destId="{9DD508B3-954E-42CF-B160-7B31D7320135}" srcOrd="0" destOrd="0" parTransId="{9418F24B-7789-4D83-88B6-0366BBFB0951}" sibTransId="{A8F3F515-5F10-4698-B3A9-5C845D636292}"/>
    <dgm:cxn modelId="{E1E2C06B-2D4C-4719-A77D-D7B1ECF920DF}" srcId="{9DD508B3-954E-42CF-B160-7B31D7320135}" destId="{F39A814C-C812-44B7-9015-53A68194AD90}" srcOrd="2" destOrd="0" parTransId="{01574EA2-FA32-4CAA-A720-6F1BC4311C12}" sibTransId="{38FF6C91-6858-405E-B9D5-8B3463E7D647}"/>
    <dgm:cxn modelId="{5866F18E-CF07-4FCD-8BF4-E75672CEBDC1}" type="presOf" srcId="{5F50B951-769D-4555-9171-F9D081FE268B}" destId="{9D453BD0-75E6-4770-BA28-17180289E2D2}" srcOrd="0" destOrd="0" presId="urn:microsoft.com/office/officeart/2005/8/layout/radial3"/>
    <dgm:cxn modelId="{15A1B1C9-EE84-435E-89DE-0A743DEB4B78}" type="presOf" srcId="{F39A814C-C812-44B7-9015-53A68194AD90}" destId="{E0DD452A-2EF9-483A-8061-7C4178460133}" srcOrd="0" destOrd="0" presId="urn:microsoft.com/office/officeart/2005/8/layout/radial3"/>
    <dgm:cxn modelId="{C2E3EED4-943F-4432-9266-A694C1E11772}" srcId="{9DD508B3-954E-42CF-B160-7B31D7320135}" destId="{5A8E1610-1FAF-4117-A2EC-BF4602299954}" srcOrd="1" destOrd="0" parTransId="{6C4E47D3-354B-4622-9BF3-EEA03EB747FF}" sibTransId="{0EE59840-A4AE-4C55-8E4A-F50A0EFA7345}"/>
    <dgm:cxn modelId="{5D54D7D9-84F5-4A03-A24E-BBD7FEB8C5C0}" type="presOf" srcId="{5A8E1610-1FAF-4117-A2EC-BF4602299954}" destId="{8F575A1F-4FCF-4AF2-AEA7-73555FB63C70}" srcOrd="0" destOrd="0" presId="urn:microsoft.com/office/officeart/2005/8/layout/radial3"/>
    <dgm:cxn modelId="{0C359BE1-C692-455C-ABEF-A3F59F8C1950}" type="presOf" srcId="{9DD508B3-954E-42CF-B160-7B31D7320135}" destId="{04AD3BE6-4684-4382-AA35-8079E4048D09}" srcOrd="0" destOrd="0" presId="urn:microsoft.com/office/officeart/2005/8/layout/radial3"/>
    <dgm:cxn modelId="{248A15EF-6864-438A-B28E-6808C25203F6}" type="presOf" srcId="{6D632A8C-48F3-4A8C-A304-5E484B448D3D}" destId="{6C1143E8-6767-44D5-84B3-AEC67053DBCD}" srcOrd="0" destOrd="0" presId="urn:microsoft.com/office/officeart/2005/8/layout/radial3"/>
    <dgm:cxn modelId="{1BFEF372-1F93-4417-9A90-9374414F5580}" type="presParOf" srcId="{9D453BD0-75E6-4770-BA28-17180289E2D2}" destId="{BC5BAAC1-309D-477E-A05D-635CB7116FFD}" srcOrd="0" destOrd="0" presId="urn:microsoft.com/office/officeart/2005/8/layout/radial3"/>
    <dgm:cxn modelId="{EE0162E2-5DDC-41D5-B986-458870D295D9}" type="presParOf" srcId="{BC5BAAC1-309D-477E-A05D-635CB7116FFD}" destId="{04AD3BE6-4684-4382-AA35-8079E4048D09}" srcOrd="0" destOrd="0" presId="urn:microsoft.com/office/officeart/2005/8/layout/radial3"/>
    <dgm:cxn modelId="{1162B854-74D6-41D1-B0C6-3C8DDB9B8F9C}" type="presParOf" srcId="{BC5BAAC1-309D-477E-A05D-635CB7116FFD}" destId="{6C1143E8-6767-44D5-84B3-AEC67053DBCD}" srcOrd="1" destOrd="0" presId="urn:microsoft.com/office/officeart/2005/8/layout/radial3"/>
    <dgm:cxn modelId="{A64E3B5B-41F0-45E4-8480-1C8890D0847B}" type="presParOf" srcId="{BC5BAAC1-309D-477E-A05D-635CB7116FFD}" destId="{8F575A1F-4FCF-4AF2-AEA7-73555FB63C70}" srcOrd="2" destOrd="0" presId="urn:microsoft.com/office/officeart/2005/8/layout/radial3"/>
    <dgm:cxn modelId="{8F943CED-C178-437F-9E66-45F4E8992EF4}" type="presParOf" srcId="{BC5BAAC1-309D-477E-A05D-635CB7116FFD}" destId="{E0DD452A-2EF9-483A-8061-7C4178460133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259DA1-E4ED-49A8-90BF-89DFE97E8743}" type="doc">
      <dgm:prSet loTypeId="urn:microsoft.com/office/officeart/2009/3/layout/PlusandMinus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F8DAA0-1F62-4733-9A07-7EB3250CBCCD}">
      <dgm:prSet phldrT="[Текст]" custT="1"/>
      <dgm:spPr/>
      <dgm:t>
        <a:bodyPr/>
        <a:lstStyle/>
        <a:p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быстрый запуск проекта; </a:t>
          </a:r>
        </a:p>
        <a:p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определенные сроки</a:t>
          </a:r>
          <a:b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   выполнения задач; </a:t>
          </a:r>
        </a:p>
        <a:p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составление планов и разбор</a:t>
          </a:r>
          <a:b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   итогов; </a:t>
          </a:r>
        </a:p>
        <a:p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минимизация бюджета за счет</a:t>
          </a:r>
          <a:b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   расстановки приоритетов; </a:t>
          </a:r>
        </a:p>
        <a:p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работоспособность продукта; </a:t>
          </a:r>
        </a:p>
        <a:p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постоянный контроль.</a:t>
          </a:r>
        </a:p>
      </dgm:t>
    </dgm:pt>
    <dgm:pt modelId="{BD625D24-1FEB-4E9B-9B6B-796D0AC2547B}" type="sibTrans" cxnId="{11180B02-D0DF-4282-8309-3BBAE3202A28}">
      <dgm:prSet/>
      <dgm:spPr/>
      <dgm:t>
        <a:bodyPr/>
        <a:lstStyle/>
        <a:p>
          <a:endParaRPr lang="ru-RU"/>
        </a:p>
      </dgm:t>
    </dgm:pt>
    <dgm:pt modelId="{102A97F9-52FF-4996-A999-BF996E18C78C}" type="parTrans" cxnId="{11180B02-D0DF-4282-8309-3BBAE3202A28}">
      <dgm:prSet/>
      <dgm:spPr/>
      <dgm:t>
        <a:bodyPr/>
        <a:lstStyle/>
        <a:p>
          <a:endParaRPr lang="ru-RU"/>
        </a:p>
      </dgm:t>
    </dgm:pt>
    <dgm:pt modelId="{CE9BC605-119A-440B-8D56-8B81F5520B34}">
      <dgm:prSet custT="1"/>
      <dgm:spPr/>
      <dgm:t>
        <a:bodyPr/>
        <a:lstStyle/>
        <a:p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команда зависит от каждого своего члена</a:t>
          </a:r>
        </a:p>
        <a:p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риск </a:t>
          </a: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выполнения лишних операций; </a:t>
          </a:r>
        </a:p>
        <a:p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жесткий график; </a:t>
          </a:r>
        </a:p>
        <a:p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dirty="0">
              <a:latin typeface="Arial" panose="020B0604020202020204" pitchFamily="34" charset="0"/>
              <a:cs typeface="Arial" panose="020B0604020202020204" pitchFamily="34" charset="0"/>
            </a:rPr>
            <a:t>трата большого количество времени на обсуждения вместо реальной работы</a:t>
          </a:r>
        </a:p>
      </dgm:t>
    </dgm:pt>
    <dgm:pt modelId="{3CB31277-3CEC-4229-8B62-088334351BC2}" type="sibTrans" cxnId="{0E767CDC-44C1-46FF-94C9-21D9DFB07A18}">
      <dgm:prSet/>
      <dgm:spPr/>
      <dgm:t>
        <a:bodyPr/>
        <a:lstStyle/>
        <a:p>
          <a:endParaRPr lang="ru-RU"/>
        </a:p>
      </dgm:t>
    </dgm:pt>
    <dgm:pt modelId="{E6A3CDF0-B29F-49D9-A68E-7F7185DE42AF}" type="parTrans" cxnId="{0E767CDC-44C1-46FF-94C9-21D9DFB07A18}">
      <dgm:prSet/>
      <dgm:spPr/>
      <dgm:t>
        <a:bodyPr/>
        <a:lstStyle/>
        <a:p>
          <a:endParaRPr lang="ru-RU"/>
        </a:p>
      </dgm:t>
    </dgm:pt>
    <dgm:pt modelId="{39F5CB1E-1636-4339-9A6D-E003625524BB}" type="pres">
      <dgm:prSet presAssocID="{5A259DA1-E4ED-49A8-90BF-89DFE97E8743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036D641C-D3D7-4CCC-A709-D6304132640D}" type="pres">
      <dgm:prSet presAssocID="{5A259DA1-E4ED-49A8-90BF-89DFE97E8743}" presName="Background" presStyleLbl="bgImgPlace1" presStyleIdx="0" presStyleCnt="1" custScaleX="131639" custScaleY="108433" custLinFactNeighborX="233" custLinFactNeighborY="1421"/>
      <dgm:spPr>
        <a:solidFill>
          <a:schemeClr val="bg2"/>
        </a:solidFill>
      </dgm:spPr>
    </dgm:pt>
    <dgm:pt modelId="{DB258EF6-5962-4446-9C6D-DFCBA3EC53E0}" type="pres">
      <dgm:prSet presAssocID="{5A259DA1-E4ED-49A8-90BF-89DFE97E8743}" presName="ParentText1" presStyleLbl="revTx" presStyleIdx="0" presStyleCnt="2" custScaleX="132948" custLinFactNeighborX="-18160" custLinFactNeighborY="-2686">
        <dgm:presLayoutVars>
          <dgm:chMax val="0"/>
          <dgm:chPref val="0"/>
          <dgm:bulletEnabled val="1"/>
        </dgm:presLayoutVars>
      </dgm:prSet>
      <dgm:spPr/>
    </dgm:pt>
    <dgm:pt modelId="{86E6B355-A707-4638-8762-CBB66B739502}" type="pres">
      <dgm:prSet presAssocID="{5A259DA1-E4ED-49A8-90BF-89DFE97E8743}" presName="ParentText2" presStyleLbl="revTx" presStyleIdx="1" presStyleCnt="2" custLinFactNeighborX="1779" custLinFactNeighborY="770">
        <dgm:presLayoutVars>
          <dgm:chMax val="0"/>
          <dgm:chPref val="0"/>
          <dgm:bulletEnabled val="1"/>
        </dgm:presLayoutVars>
      </dgm:prSet>
      <dgm:spPr/>
    </dgm:pt>
    <dgm:pt modelId="{8ADB386D-0C30-4A08-8459-A2AF1E6FC504}" type="pres">
      <dgm:prSet presAssocID="{5A259DA1-E4ED-49A8-90BF-89DFE97E8743}" presName="Plus" presStyleLbl="alignNode1" presStyleIdx="0" presStyleCnt="2" custScaleX="63117" custScaleY="57555" custLinFactNeighborX="57040" custLinFactNeighborY="-9111"/>
      <dgm:spPr>
        <a:solidFill>
          <a:schemeClr val="accent4">
            <a:lumMod val="75000"/>
          </a:schemeClr>
        </a:solidFill>
      </dgm:spPr>
    </dgm:pt>
    <dgm:pt modelId="{6BBB5094-7E6E-46AD-A370-13588234AA4D}" type="pres">
      <dgm:prSet presAssocID="{5A259DA1-E4ED-49A8-90BF-89DFE97E8743}" presName="Minus" presStyleLbl="alignNode1" presStyleIdx="1" presStyleCnt="2" custScaleX="72681" custScaleY="88111" custLinFactNeighborX="-71036" custLinFactNeighborY="-23244"/>
      <dgm:spPr>
        <a:solidFill>
          <a:srgbClr val="C00000"/>
        </a:solidFill>
      </dgm:spPr>
    </dgm:pt>
    <dgm:pt modelId="{ABDFF69E-8DE0-4625-88C5-27D5F8642241}" type="pres">
      <dgm:prSet presAssocID="{5A259DA1-E4ED-49A8-90BF-89DFE97E8743}" presName="Divider" presStyleLbl="parChTrans1D1" presStyleIdx="0" presStyleCnt="1"/>
      <dgm:spPr/>
    </dgm:pt>
  </dgm:ptLst>
  <dgm:cxnLst>
    <dgm:cxn modelId="{11180B02-D0DF-4282-8309-3BBAE3202A28}" srcId="{5A259DA1-E4ED-49A8-90BF-89DFE97E8743}" destId="{AEF8DAA0-1F62-4733-9A07-7EB3250CBCCD}" srcOrd="0" destOrd="0" parTransId="{102A97F9-52FF-4996-A999-BF996E18C78C}" sibTransId="{BD625D24-1FEB-4E9B-9B6B-796D0AC2547B}"/>
    <dgm:cxn modelId="{AB357C55-0F4E-4E20-AADB-BB0098F554BA}" type="presOf" srcId="{5A259DA1-E4ED-49A8-90BF-89DFE97E8743}" destId="{39F5CB1E-1636-4339-9A6D-E003625524BB}" srcOrd="0" destOrd="0" presId="urn:microsoft.com/office/officeart/2009/3/layout/PlusandMinus"/>
    <dgm:cxn modelId="{014A9683-2890-4595-9D4B-CC073B618048}" type="presOf" srcId="{CE9BC605-119A-440B-8D56-8B81F5520B34}" destId="{86E6B355-A707-4638-8762-CBB66B739502}" srcOrd="0" destOrd="0" presId="urn:microsoft.com/office/officeart/2009/3/layout/PlusandMinus"/>
    <dgm:cxn modelId="{0E767CDC-44C1-46FF-94C9-21D9DFB07A18}" srcId="{5A259DA1-E4ED-49A8-90BF-89DFE97E8743}" destId="{CE9BC605-119A-440B-8D56-8B81F5520B34}" srcOrd="1" destOrd="0" parTransId="{E6A3CDF0-B29F-49D9-A68E-7F7185DE42AF}" sibTransId="{3CB31277-3CEC-4229-8B62-088334351BC2}"/>
    <dgm:cxn modelId="{2D234DFF-8298-4850-A545-909DA1879B0A}" type="presOf" srcId="{AEF8DAA0-1F62-4733-9A07-7EB3250CBCCD}" destId="{DB258EF6-5962-4446-9C6D-DFCBA3EC53E0}" srcOrd="0" destOrd="0" presId="urn:microsoft.com/office/officeart/2009/3/layout/PlusandMinus"/>
    <dgm:cxn modelId="{04270767-99A6-4A4F-AA64-8832AE8C2B6D}" type="presParOf" srcId="{39F5CB1E-1636-4339-9A6D-E003625524BB}" destId="{036D641C-D3D7-4CCC-A709-D6304132640D}" srcOrd="0" destOrd="0" presId="urn:microsoft.com/office/officeart/2009/3/layout/PlusandMinus"/>
    <dgm:cxn modelId="{A00449E8-FC4C-4DF9-B3A2-B8AB517E3AD0}" type="presParOf" srcId="{39F5CB1E-1636-4339-9A6D-E003625524BB}" destId="{DB258EF6-5962-4446-9C6D-DFCBA3EC53E0}" srcOrd="1" destOrd="0" presId="urn:microsoft.com/office/officeart/2009/3/layout/PlusandMinus"/>
    <dgm:cxn modelId="{C8C2F74C-AD8D-4B7A-B5ED-C418794F06DE}" type="presParOf" srcId="{39F5CB1E-1636-4339-9A6D-E003625524BB}" destId="{86E6B355-A707-4638-8762-CBB66B739502}" srcOrd="2" destOrd="0" presId="urn:microsoft.com/office/officeart/2009/3/layout/PlusandMinus"/>
    <dgm:cxn modelId="{051E88AD-99DC-4765-9E48-2F8BBC218F09}" type="presParOf" srcId="{39F5CB1E-1636-4339-9A6D-E003625524BB}" destId="{8ADB386D-0C30-4A08-8459-A2AF1E6FC504}" srcOrd="3" destOrd="0" presId="urn:microsoft.com/office/officeart/2009/3/layout/PlusandMinus"/>
    <dgm:cxn modelId="{E3F4A7A9-60F0-4577-938C-8256FB962703}" type="presParOf" srcId="{39F5CB1E-1636-4339-9A6D-E003625524BB}" destId="{6BBB5094-7E6E-46AD-A370-13588234AA4D}" srcOrd="4" destOrd="0" presId="urn:microsoft.com/office/officeart/2009/3/layout/PlusandMinus"/>
    <dgm:cxn modelId="{58FCCF14-489C-4244-BC0F-82D0C5925249}" type="presParOf" srcId="{39F5CB1E-1636-4339-9A6D-E003625524BB}" destId="{ABDFF69E-8DE0-4625-88C5-27D5F864224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F5D99A-F133-407A-B645-5FF62FEEBC8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4BBA46-6C78-408D-AE8A-9CC9081CD23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Простота</a:t>
          </a:r>
        </a:p>
      </dgm:t>
    </dgm:pt>
    <dgm:pt modelId="{AA39980B-3E56-4FA5-858B-6AA41F4E43B8}" type="parTrans" cxnId="{94E675A5-3AB8-4AC1-9771-2762F859BC32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54AC50-03C5-46A9-AFCC-E54534A1204F}" type="sibTrans" cxnId="{94E675A5-3AB8-4AC1-9771-2762F859BC32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B6891-A93C-4371-9708-295BC8B365CB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Общение</a:t>
          </a:r>
        </a:p>
      </dgm:t>
    </dgm:pt>
    <dgm:pt modelId="{AD4750BF-80B6-4BEC-B637-7EE04ADD5282}" type="parTrans" cxnId="{FE2D9AC1-E75D-4F51-9F61-D78BA709BA8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F01B08-E0EF-4BCC-BE16-4815DEBCBE48}" type="sibTrans" cxnId="{FE2D9AC1-E75D-4F51-9F61-D78BA709BA8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66FF43-22F8-4BEC-B33C-6740562E8A20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Обратная связь</a:t>
          </a:r>
        </a:p>
      </dgm:t>
    </dgm:pt>
    <dgm:pt modelId="{2AC54FB3-810E-4BAC-8844-C3E319B131FF}" type="parTrans" cxnId="{0A02E1AD-C750-44BE-A112-446CAF8FC23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C8B1A3-4334-4013-BC7B-B6DEF15ABDEC}" type="sibTrans" cxnId="{0A02E1AD-C750-44BE-A112-446CAF8FC23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618AED-2BEA-46B4-8F8C-BD6683430424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Смелость</a:t>
          </a:r>
        </a:p>
      </dgm:t>
    </dgm:pt>
    <dgm:pt modelId="{B030FC5F-8109-4BD3-B5EF-85C29D3BA320}" type="parTrans" cxnId="{5F5A69D8-C113-45A1-866F-DE8DDA00E206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F23955-9120-41C7-904D-C3212D578D50}" type="sibTrans" cxnId="{5F5A69D8-C113-45A1-866F-DE8DDA00E206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3C258-AC26-49F0-832A-C63EFC2A88FA}" type="pres">
      <dgm:prSet presAssocID="{AFF5D99A-F133-407A-B645-5FF62FEEBC87}" presName="matrix" presStyleCnt="0">
        <dgm:presLayoutVars>
          <dgm:chMax val="1"/>
          <dgm:dir/>
          <dgm:resizeHandles val="exact"/>
        </dgm:presLayoutVars>
      </dgm:prSet>
      <dgm:spPr/>
    </dgm:pt>
    <dgm:pt modelId="{A8F70E46-D866-4A7F-8B47-44FF4112CBA8}" type="pres">
      <dgm:prSet presAssocID="{AFF5D99A-F133-407A-B645-5FF62FEEBC87}" presName="diamond" presStyleLbl="bgShp" presStyleIdx="0" presStyleCnt="1"/>
      <dgm:spPr/>
    </dgm:pt>
    <dgm:pt modelId="{3302A84E-C3B9-448C-9CDB-5E66BD488800}" type="pres">
      <dgm:prSet presAssocID="{AFF5D99A-F133-407A-B645-5FF62FEEBC8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784753-2C9A-456E-B7C5-2F8EF14C9D1C}" type="pres">
      <dgm:prSet presAssocID="{AFF5D99A-F133-407A-B645-5FF62FEEBC8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BD41CF0-96F8-411E-8BA9-25AD3D92600F}" type="pres">
      <dgm:prSet presAssocID="{AFF5D99A-F133-407A-B645-5FF62FEEBC8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404A27-5066-4B06-A91B-29F8E8CF9683}" type="pres">
      <dgm:prSet presAssocID="{AFF5D99A-F133-407A-B645-5FF62FEEBC8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FE36B00-CA51-4084-A4E6-589B4F183C4D}" type="presOf" srcId="{EE618AED-2BEA-46B4-8F8C-BD6683430424}" destId="{85404A27-5066-4B06-A91B-29F8E8CF9683}" srcOrd="0" destOrd="0" presId="urn:microsoft.com/office/officeart/2005/8/layout/matrix3"/>
    <dgm:cxn modelId="{91DAF26D-E539-4B2F-BCBB-23A7AC2F6678}" type="presOf" srcId="{AFF5D99A-F133-407A-B645-5FF62FEEBC87}" destId="{9223C258-AC26-49F0-832A-C63EFC2A88FA}" srcOrd="0" destOrd="0" presId="urn:microsoft.com/office/officeart/2005/8/layout/matrix3"/>
    <dgm:cxn modelId="{FC73EA9A-7BF4-4F08-B8E3-3E4832ED6572}" type="presOf" srcId="{B73B6891-A93C-4371-9708-295BC8B365CB}" destId="{40784753-2C9A-456E-B7C5-2F8EF14C9D1C}" srcOrd="0" destOrd="0" presId="urn:microsoft.com/office/officeart/2005/8/layout/matrix3"/>
    <dgm:cxn modelId="{94E675A5-3AB8-4AC1-9771-2762F859BC32}" srcId="{AFF5D99A-F133-407A-B645-5FF62FEEBC87}" destId="{024BBA46-6C78-408D-AE8A-9CC9081CD233}" srcOrd="0" destOrd="0" parTransId="{AA39980B-3E56-4FA5-858B-6AA41F4E43B8}" sibTransId="{E354AC50-03C5-46A9-AFCC-E54534A1204F}"/>
    <dgm:cxn modelId="{0A02E1AD-C750-44BE-A112-446CAF8FC234}" srcId="{AFF5D99A-F133-407A-B645-5FF62FEEBC87}" destId="{A066FF43-22F8-4BEC-B33C-6740562E8A20}" srcOrd="2" destOrd="0" parTransId="{2AC54FB3-810E-4BAC-8844-C3E319B131FF}" sibTransId="{44C8B1A3-4334-4013-BC7B-B6DEF15ABDEC}"/>
    <dgm:cxn modelId="{3829E5BB-7190-4616-BCB5-F5CB62495CC9}" type="presOf" srcId="{024BBA46-6C78-408D-AE8A-9CC9081CD233}" destId="{3302A84E-C3B9-448C-9CDB-5E66BD488800}" srcOrd="0" destOrd="0" presId="urn:microsoft.com/office/officeart/2005/8/layout/matrix3"/>
    <dgm:cxn modelId="{FE2D9AC1-E75D-4F51-9F61-D78BA709BA89}" srcId="{AFF5D99A-F133-407A-B645-5FF62FEEBC87}" destId="{B73B6891-A93C-4371-9708-295BC8B365CB}" srcOrd="1" destOrd="0" parTransId="{AD4750BF-80B6-4BEC-B637-7EE04ADD5282}" sibTransId="{22F01B08-E0EF-4BCC-BE16-4815DEBCBE48}"/>
    <dgm:cxn modelId="{F856A5C7-4259-4DDB-9009-CA7E0D396BDE}" type="presOf" srcId="{A066FF43-22F8-4BEC-B33C-6740562E8A20}" destId="{DBD41CF0-96F8-411E-8BA9-25AD3D92600F}" srcOrd="0" destOrd="0" presId="urn:microsoft.com/office/officeart/2005/8/layout/matrix3"/>
    <dgm:cxn modelId="{5F5A69D8-C113-45A1-866F-DE8DDA00E206}" srcId="{AFF5D99A-F133-407A-B645-5FF62FEEBC87}" destId="{EE618AED-2BEA-46B4-8F8C-BD6683430424}" srcOrd="3" destOrd="0" parTransId="{B030FC5F-8109-4BD3-B5EF-85C29D3BA320}" sibTransId="{2EF23955-9120-41C7-904D-C3212D578D50}"/>
    <dgm:cxn modelId="{1BB049EB-640D-44C3-89A2-E2487CE306E0}" type="presParOf" srcId="{9223C258-AC26-49F0-832A-C63EFC2A88FA}" destId="{A8F70E46-D866-4A7F-8B47-44FF4112CBA8}" srcOrd="0" destOrd="0" presId="urn:microsoft.com/office/officeart/2005/8/layout/matrix3"/>
    <dgm:cxn modelId="{35137759-48AE-414A-A2B7-743521F7B3D2}" type="presParOf" srcId="{9223C258-AC26-49F0-832A-C63EFC2A88FA}" destId="{3302A84E-C3B9-448C-9CDB-5E66BD488800}" srcOrd="1" destOrd="0" presId="urn:microsoft.com/office/officeart/2005/8/layout/matrix3"/>
    <dgm:cxn modelId="{2E5F6072-D73D-4F44-82C0-80C14D1963A7}" type="presParOf" srcId="{9223C258-AC26-49F0-832A-C63EFC2A88FA}" destId="{40784753-2C9A-456E-B7C5-2F8EF14C9D1C}" srcOrd="2" destOrd="0" presId="urn:microsoft.com/office/officeart/2005/8/layout/matrix3"/>
    <dgm:cxn modelId="{FA3303E4-8025-4497-A1B2-2628E9A45DE3}" type="presParOf" srcId="{9223C258-AC26-49F0-832A-C63EFC2A88FA}" destId="{DBD41CF0-96F8-411E-8BA9-25AD3D92600F}" srcOrd="3" destOrd="0" presId="urn:microsoft.com/office/officeart/2005/8/layout/matrix3"/>
    <dgm:cxn modelId="{013F63E4-2B18-4AA0-A20E-AF970BBE0AC2}" type="presParOf" srcId="{9223C258-AC26-49F0-832A-C63EFC2A88FA}" destId="{85404A27-5066-4B06-A91B-29F8E8CF968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0A636-AA74-4CD3-AD7D-9E4B75C415C5}">
      <dsp:nvSpPr>
        <dsp:cNvPr id="0" name=""/>
        <dsp:cNvSpPr/>
      </dsp:nvSpPr>
      <dsp:spPr>
        <a:xfrm>
          <a:off x="758" y="253735"/>
          <a:ext cx="2957341" cy="1774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Arial" panose="020B0604020202020204" pitchFamily="34" charset="0"/>
              <a:cs typeface="Arial" panose="020B0604020202020204" pitchFamily="34" charset="0"/>
            </a:rPr>
            <a:t>Стоимость проектов превышает бюджет</a:t>
          </a:r>
          <a:endParaRPr lang="ru-RU" sz="2600" kern="1200" dirty="0"/>
        </a:p>
      </dsp:txBody>
      <dsp:txXfrm>
        <a:off x="87377" y="340354"/>
        <a:ext cx="2784103" cy="1601166"/>
      </dsp:txXfrm>
    </dsp:sp>
    <dsp:sp modelId="{DDB40C05-80F3-4BA9-BC9F-8077E76EE54F}">
      <dsp:nvSpPr>
        <dsp:cNvPr id="0" name=""/>
        <dsp:cNvSpPr/>
      </dsp:nvSpPr>
      <dsp:spPr>
        <a:xfrm>
          <a:off x="3253834" y="253735"/>
          <a:ext cx="2957341" cy="1774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Arial" panose="020B0604020202020204" pitchFamily="34" charset="0"/>
              <a:cs typeface="Arial" panose="020B0604020202020204" pitchFamily="34" charset="0"/>
            </a:rPr>
            <a:t>Проекты плохо управляемы</a:t>
          </a:r>
        </a:p>
      </dsp:txBody>
      <dsp:txXfrm>
        <a:off x="3340453" y="340354"/>
        <a:ext cx="2784103" cy="1601166"/>
      </dsp:txXfrm>
    </dsp:sp>
    <dsp:sp modelId="{506BAAF9-6038-492E-BB1D-90766CFCE7C2}">
      <dsp:nvSpPr>
        <dsp:cNvPr id="0" name=""/>
        <dsp:cNvSpPr/>
      </dsp:nvSpPr>
      <dsp:spPr>
        <a:xfrm>
          <a:off x="758" y="2323874"/>
          <a:ext cx="2957341" cy="1774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Arial" panose="020B0604020202020204" pitchFamily="34" charset="0"/>
              <a:cs typeface="Arial" panose="020B0604020202020204" pitchFamily="34" charset="0"/>
            </a:rPr>
            <a:t>Превышение сроков выполнения</a:t>
          </a:r>
        </a:p>
      </dsp:txBody>
      <dsp:txXfrm>
        <a:off x="87377" y="2410493"/>
        <a:ext cx="2784103" cy="1601166"/>
      </dsp:txXfrm>
    </dsp:sp>
    <dsp:sp modelId="{EB2EA92A-D1BA-4254-99D1-33427CFDC631}">
      <dsp:nvSpPr>
        <dsp:cNvPr id="0" name=""/>
        <dsp:cNvSpPr/>
      </dsp:nvSpPr>
      <dsp:spPr>
        <a:xfrm>
          <a:off x="3253834" y="2323874"/>
          <a:ext cx="2957341" cy="1774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Arial" panose="020B0604020202020204" pitchFamily="34" charset="0"/>
              <a:cs typeface="Arial" panose="020B0604020202020204" pitchFamily="34" charset="0"/>
            </a:rPr>
            <a:t>ПО не соответствует требованиям</a:t>
          </a:r>
          <a:endParaRPr lang="ru-RU" sz="2600" kern="1200" dirty="0"/>
        </a:p>
      </dsp:txBody>
      <dsp:txXfrm>
        <a:off x="3340453" y="2410493"/>
        <a:ext cx="2784103" cy="16011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BE32A-0FAC-4A35-8CA8-A1618648F1E5}">
      <dsp:nvSpPr>
        <dsp:cNvPr id="0" name=""/>
        <dsp:cNvSpPr/>
      </dsp:nvSpPr>
      <dsp:spPr>
        <a:xfrm>
          <a:off x="3998794" y="-36415"/>
          <a:ext cx="3534769" cy="1334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Создать список возможностей</a:t>
          </a:r>
        </a:p>
      </dsp:txBody>
      <dsp:txXfrm>
        <a:off x="4516449" y="159026"/>
        <a:ext cx="2499459" cy="943673"/>
      </dsp:txXfrm>
    </dsp:sp>
    <dsp:sp modelId="{7B494624-EBB9-4BE3-80C2-B472D82C742C}">
      <dsp:nvSpPr>
        <dsp:cNvPr id="0" name=""/>
        <dsp:cNvSpPr/>
      </dsp:nvSpPr>
      <dsp:spPr>
        <a:xfrm rot="1045666">
          <a:off x="7338819" y="989205"/>
          <a:ext cx="572621" cy="450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7341920" y="1059052"/>
        <a:ext cx="437497" cy="270248"/>
      </dsp:txXfrm>
    </dsp:sp>
    <dsp:sp modelId="{F2D7C609-97E9-4C29-B253-B88B10E012AD}">
      <dsp:nvSpPr>
        <dsp:cNvPr id="0" name=""/>
        <dsp:cNvSpPr/>
      </dsp:nvSpPr>
      <dsp:spPr>
        <a:xfrm>
          <a:off x="7747621" y="1140390"/>
          <a:ext cx="3534769" cy="1334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Спланировать функции</a:t>
          </a:r>
        </a:p>
      </dsp:txBody>
      <dsp:txXfrm>
        <a:off x="8265276" y="1335831"/>
        <a:ext cx="2499459" cy="943673"/>
      </dsp:txXfrm>
    </dsp:sp>
    <dsp:sp modelId="{DD8A8795-D2F9-4D85-BEE8-30F674F48A6A}">
      <dsp:nvSpPr>
        <dsp:cNvPr id="0" name=""/>
        <dsp:cNvSpPr/>
      </dsp:nvSpPr>
      <dsp:spPr>
        <a:xfrm rot="7139902">
          <a:off x="8811088" y="2525594"/>
          <a:ext cx="362333" cy="450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8891786" y="2568140"/>
        <a:ext cx="253633" cy="270248"/>
      </dsp:txXfrm>
    </dsp:sp>
    <dsp:sp modelId="{5B9E0A25-F527-44BE-85E7-C20A4FD3EDDD}">
      <dsp:nvSpPr>
        <dsp:cNvPr id="0" name=""/>
        <dsp:cNvSpPr/>
      </dsp:nvSpPr>
      <dsp:spPr>
        <a:xfrm>
          <a:off x="6692176" y="3044592"/>
          <a:ext cx="3534769" cy="1334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Создать дизайн</a:t>
          </a:r>
        </a:p>
      </dsp:txBody>
      <dsp:txXfrm>
        <a:off x="7209831" y="3240033"/>
        <a:ext cx="2499459" cy="943673"/>
      </dsp:txXfrm>
    </dsp:sp>
    <dsp:sp modelId="{E52C7447-0136-4909-A44A-11C9F043DB84}">
      <dsp:nvSpPr>
        <dsp:cNvPr id="0" name=""/>
        <dsp:cNvSpPr/>
      </dsp:nvSpPr>
      <dsp:spPr>
        <a:xfrm rot="10800008">
          <a:off x="5254242" y="3486657"/>
          <a:ext cx="1016139" cy="450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5389366" y="3576739"/>
        <a:ext cx="881015" cy="270248"/>
      </dsp:txXfrm>
    </dsp:sp>
    <dsp:sp modelId="{AD40ED01-071D-4A75-B449-E20F11283A94}">
      <dsp:nvSpPr>
        <dsp:cNvPr id="0" name=""/>
        <dsp:cNvSpPr/>
      </dsp:nvSpPr>
      <dsp:spPr>
        <a:xfrm>
          <a:off x="906669" y="2970884"/>
          <a:ext cx="3868261" cy="1481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Реализовывать функции</a:t>
          </a:r>
        </a:p>
      </dsp:txBody>
      <dsp:txXfrm>
        <a:off x="1473163" y="3187910"/>
        <a:ext cx="2735273" cy="1047891"/>
      </dsp:txXfrm>
    </dsp:sp>
    <dsp:sp modelId="{0FC5C563-00AD-4735-880E-DA921D363074}">
      <dsp:nvSpPr>
        <dsp:cNvPr id="0" name=""/>
        <dsp:cNvSpPr/>
      </dsp:nvSpPr>
      <dsp:spPr>
        <a:xfrm rot="14435398">
          <a:off x="2127962" y="2506639"/>
          <a:ext cx="320807" cy="45041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2199713" y="2638641"/>
        <a:ext cx="224565" cy="270248"/>
      </dsp:txXfrm>
    </dsp:sp>
    <dsp:sp modelId="{53B2B2AD-CED7-47A1-BE8A-D22CFD1CEC47}">
      <dsp:nvSpPr>
        <dsp:cNvPr id="0" name=""/>
        <dsp:cNvSpPr/>
      </dsp:nvSpPr>
      <dsp:spPr>
        <a:xfrm>
          <a:off x="0" y="1140352"/>
          <a:ext cx="3534769" cy="1334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Разработать модель</a:t>
          </a:r>
        </a:p>
      </dsp:txBody>
      <dsp:txXfrm>
        <a:off x="517655" y="1335793"/>
        <a:ext cx="2499459" cy="943673"/>
      </dsp:txXfrm>
    </dsp:sp>
    <dsp:sp modelId="{0BC1DC07-84FA-4337-A8EC-F3C916B00FDB}">
      <dsp:nvSpPr>
        <dsp:cNvPr id="0" name=""/>
        <dsp:cNvSpPr/>
      </dsp:nvSpPr>
      <dsp:spPr>
        <a:xfrm rot="20616111">
          <a:off x="3414131" y="999385"/>
          <a:ext cx="668974" cy="450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3416879" y="1108540"/>
        <a:ext cx="533850" cy="270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EB4DC-2F26-44E2-975F-03DD5F418D33}">
      <dsp:nvSpPr>
        <dsp:cNvPr id="0" name=""/>
        <dsp:cNvSpPr/>
      </dsp:nvSpPr>
      <dsp:spPr>
        <a:xfrm rot="5400000">
          <a:off x="912016" y="966762"/>
          <a:ext cx="586629" cy="667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4A70E-1025-49EF-B259-D3661614EA4A}">
      <dsp:nvSpPr>
        <dsp:cNvPr id="0" name=""/>
        <dsp:cNvSpPr/>
      </dsp:nvSpPr>
      <dsp:spPr>
        <a:xfrm>
          <a:off x="1477" y="415610"/>
          <a:ext cx="3207438" cy="5748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Выработка системных требований</a:t>
          </a:r>
        </a:p>
      </dsp:txBody>
      <dsp:txXfrm>
        <a:off x="29545" y="443678"/>
        <a:ext cx="3151302" cy="518738"/>
      </dsp:txXfrm>
    </dsp:sp>
    <dsp:sp modelId="{FE8BFD70-AF50-45E4-BA60-66ED96C75C57}">
      <dsp:nvSpPr>
        <dsp:cNvPr id="0" name=""/>
        <dsp:cNvSpPr/>
      </dsp:nvSpPr>
      <dsp:spPr>
        <a:xfrm>
          <a:off x="2098966" y="423350"/>
          <a:ext cx="718241" cy="558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BA6A7-D520-4E55-A9F9-A81CA9156553}">
      <dsp:nvSpPr>
        <dsp:cNvPr id="0" name=""/>
        <dsp:cNvSpPr/>
      </dsp:nvSpPr>
      <dsp:spPr>
        <a:xfrm rot="5400000">
          <a:off x="2448946" y="1799100"/>
          <a:ext cx="586629" cy="667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52870-B9A2-4B44-BA73-C0D6C4745081}">
      <dsp:nvSpPr>
        <dsp:cNvPr id="0" name=""/>
        <dsp:cNvSpPr/>
      </dsp:nvSpPr>
      <dsp:spPr>
        <a:xfrm>
          <a:off x="1541048" y="1133921"/>
          <a:ext cx="3291704" cy="6912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Выработка требований к ПО</a:t>
          </a:r>
        </a:p>
      </dsp:txBody>
      <dsp:txXfrm>
        <a:off x="1574798" y="1167671"/>
        <a:ext cx="3224204" cy="623745"/>
      </dsp:txXfrm>
    </dsp:sp>
    <dsp:sp modelId="{A88A2899-957E-4A9B-80AD-0DF062EC4516}">
      <dsp:nvSpPr>
        <dsp:cNvPr id="0" name=""/>
        <dsp:cNvSpPr/>
      </dsp:nvSpPr>
      <dsp:spPr>
        <a:xfrm>
          <a:off x="3680670" y="1199847"/>
          <a:ext cx="718241" cy="558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5A64D-8A96-4BC1-8CC4-227A25349465}">
      <dsp:nvSpPr>
        <dsp:cNvPr id="0" name=""/>
        <dsp:cNvSpPr/>
      </dsp:nvSpPr>
      <dsp:spPr>
        <a:xfrm rot="5400000">
          <a:off x="3978679" y="2574359"/>
          <a:ext cx="586629" cy="667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D4C1A-2883-46A0-8E9F-9302C14A721E}">
      <dsp:nvSpPr>
        <dsp:cNvPr id="0" name=""/>
        <dsp:cNvSpPr/>
      </dsp:nvSpPr>
      <dsp:spPr>
        <a:xfrm>
          <a:off x="3080618" y="1910417"/>
          <a:ext cx="3291704" cy="6912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Анализ</a:t>
          </a:r>
        </a:p>
      </dsp:txBody>
      <dsp:txXfrm>
        <a:off x="3114368" y="1944167"/>
        <a:ext cx="3224204" cy="623745"/>
      </dsp:txXfrm>
    </dsp:sp>
    <dsp:sp modelId="{70F07DAA-DA2E-476D-9536-890E25CE8101}">
      <dsp:nvSpPr>
        <dsp:cNvPr id="0" name=""/>
        <dsp:cNvSpPr/>
      </dsp:nvSpPr>
      <dsp:spPr>
        <a:xfrm>
          <a:off x="5220240" y="1976343"/>
          <a:ext cx="718241" cy="558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997D1-9297-4405-9826-C8E0D3B621AA}">
      <dsp:nvSpPr>
        <dsp:cNvPr id="0" name=""/>
        <dsp:cNvSpPr/>
      </dsp:nvSpPr>
      <dsp:spPr>
        <a:xfrm rot="5400000">
          <a:off x="5531920" y="3350856"/>
          <a:ext cx="586629" cy="667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D20C5-D988-4A9C-A8C3-24FA877BB483}">
      <dsp:nvSpPr>
        <dsp:cNvPr id="0" name=""/>
        <dsp:cNvSpPr/>
      </dsp:nvSpPr>
      <dsp:spPr>
        <a:xfrm>
          <a:off x="4620188" y="2686914"/>
          <a:ext cx="3291704" cy="6912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Проектирование</a:t>
          </a:r>
        </a:p>
      </dsp:txBody>
      <dsp:txXfrm>
        <a:off x="4653938" y="2720664"/>
        <a:ext cx="3224204" cy="623745"/>
      </dsp:txXfrm>
    </dsp:sp>
    <dsp:sp modelId="{EE5A5DB0-12ED-4420-BC64-50D76611CDD6}">
      <dsp:nvSpPr>
        <dsp:cNvPr id="0" name=""/>
        <dsp:cNvSpPr/>
      </dsp:nvSpPr>
      <dsp:spPr>
        <a:xfrm>
          <a:off x="6759810" y="2752840"/>
          <a:ext cx="718241" cy="558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05190-DBEF-44FC-A3C1-2FE5FEEE62E1}">
      <dsp:nvSpPr>
        <dsp:cNvPr id="0" name=""/>
        <dsp:cNvSpPr/>
      </dsp:nvSpPr>
      <dsp:spPr>
        <a:xfrm rot="5400000">
          <a:off x="7057773" y="4127352"/>
          <a:ext cx="586629" cy="667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216A3-CAEE-4FF6-9826-EDEF7209DB83}">
      <dsp:nvSpPr>
        <dsp:cNvPr id="0" name=""/>
        <dsp:cNvSpPr/>
      </dsp:nvSpPr>
      <dsp:spPr>
        <a:xfrm>
          <a:off x="6159759" y="3463410"/>
          <a:ext cx="3291704" cy="6912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Кодирование</a:t>
          </a:r>
        </a:p>
      </dsp:txBody>
      <dsp:txXfrm>
        <a:off x="6193509" y="3497160"/>
        <a:ext cx="3224204" cy="623745"/>
      </dsp:txXfrm>
    </dsp:sp>
    <dsp:sp modelId="{0A820568-648F-4773-8378-5AFE709FED79}">
      <dsp:nvSpPr>
        <dsp:cNvPr id="0" name=""/>
        <dsp:cNvSpPr/>
      </dsp:nvSpPr>
      <dsp:spPr>
        <a:xfrm>
          <a:off x="8299381" y="3529336"/>
          <a:ext cx="718241" cy="558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5EE77-5911-4E30-B16A-EFFCB7C3D525}">
      <dsp:nvSpPr>
        <dsp:cNvPr id="0" name=""/>
        <dsp:cNvSpPr/>
      </dsp:nvSpPr>
      <dsp:spPr>
        <a:xfrm>
          <a:off x="7699329" y="4239907"/>
          <a:ext cx="3291704" cy="6912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Эксплуатация</a:t>
          </a:r>
        </a:p>
      </dsp:txBody>
      <dsp:txXfrm>
        <a:off x="7733079" y="4273657"/>
        <a:ext cx="3224204" cy="623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EB4DC-2F26-44E2-975F-03DD5F418D33}">
      <dsp:nvSpPr>
        <dsp:cNvPr id="0" name=""/>
        <dsp:cNvSpPr/>
      </dsp:nvSpPr>
      <dsp:spPr>
        <a:xfrm rot="5400000">
          <a:off x="912016" y="966762"/>
          <a:ext cx="586629" cy="667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4A70E-1025-49EF-B259-D3661614EA4A}">
      <dsp:nvSpPr>
        <dsp:cNvPr id="0" name=""/>
        <dsp:cNvSpPr/>
      </dsp:nvSpPr>
      <dsp:spPr>
        <a:xfrm>
          <a:off x="1477" y="415610"/>
          <a:ext cx="3207438" cy="5748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Выработка системных требований</a:t>
          </a:r>
        </a:p>
      </dsp:txBody>
      <dsp:txXfrm>
        <a:off x="29545" y="443678"/>
        <a:ext cx="3151302" cy="518738"/>
      </dsp:txXfrm>
    </dsp:sp>
    <dsp:sp modelId="{FE8BFD70-AF50-45E4-BA60-66ED96C75C57}">
      <dsp:nvSpPr>
        <dsp:cNvPr id="0" name=""/>
        <dsp:cNvSpPr/>
      </dsp:nvSpPr>
      <dsp:spPr>
        <a:xfrm>
          <a:off x="2098966" y="423350"/>
          <a:ext cx="718241" cy="558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BA6A7-D520-4E55-A9F9-A81CA9156553}">
      <dsp:nvSpPr>
        <dsp:cNvPr id="0" name=""/>
        <dsp:cNvSpPr/>
      </dsp:nvSpPr>
      <dsp:spPr>
        <a:xfrm rot="5400000">
          <a:off x="2448946" y="1799100"/>
          <a:ext cx="586629" cy="667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52870-B9A2-4B44-BA73-C0D6C4745081}">
      <dsp:nvSpPr>
        <dsp:cNvPr id="0" name=""/>
        <dsp:cNvSpPr/>
      </dsp:nvSpPr>
      <dsp:spPr>
        <a:xfrm>
          <a:off x="1541048" y="1133921"/>
          <a:ext cx="3291704" cy="6912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Выработка требований к ПО</a:t>
          </a:r>
        </a:p>
      </dsp:txBody>
      <dsp:txXfrm>
        <a:off x="1574798" y="1167671"/>
        <a:ext cx="3224204" cy="623745"/>
      </dsp:txXfrm>
    </dsp:sp>
    <dsp:sp modelId="{A88A2899-957E-4A9B-80AD-0DF062EC4516}">
      <dsp:nvSpPr>
        <dsp:cNvPr id="0" name=""/>
        <dsp:cNvSpPr/>
      </dsp:nvSpPr>
      <dsp:spPr>
        <a:xfrm>
          <a:off x="3680670" y="1199847"/>
          <a:ext cx="718241" cy="558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5A64D-8A96-4BC1-8CC4-227A25349465}">
      <dsp:nvSpPr>
        <dsp:cNvPr id="0" name=""/>
        <dsp:cNvSpPr/>
      </dsp:nvSpPr>
      <dsp:spPr>
        <a:xfrm rot="5400000">
          <a:off x="3978679" y="2574359"/>
          <a:ext cx="586629" cy="667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D4C1A-2883-46A0-8E9F-9302C14A721E}">
      <dsp:nvSpPr>
        <dsp:cNvPr id="0" name=""/>
        <dsp:cNvSpPr/>
      </dsp:nvSpPr>
      <dsp:spPr>
        <a:xfrm>
          <a:off x="3080618" y="1910417"/>
          <a:ext cx="3291704" cy="6912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Анализ</a:t>
          </a:r>
        </a:p>
      </dsp:txBody>
      <dsp:txXfrm>
        <a:off x="3114368" y="1944167"/>
        <a:ext cx="3224204" cy="623745"/>
      </dsp:txXfrm>
    </dsp:sp>
    <dsp:sp modelId="{70F07DAA-DA2E-476D-9536-890E25CE8101}">
      <dsp:nvSpPr>
        <dsp:cNvPr id="0" name=""/>
        <dsp:cNvSpPr/>
      </dsp:nvSpPr>
      <dsp:spPr>
        <a:xfrm>
          <a:off x="5220240" y="1976343"/>
          <a:ext cx="718241" cy="558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997D1-9297-4405-9826-C8E0D3B621AA}">
      <dsp:nvSpPr>
        <dsp:cNvPr id="0" name=""/>
        <dsp:cNvSpPr/>
      </dsp:nvSpPr>
      <dsp:spPr>
        <a:xfrm rot="5400000">
          <a:off x="5531920" y="3350856"/>
          <a:ext cx="586629" cy="667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D20C5-D988-4A9C-A8C3-24FA877BB483}">
      <dsp:nvSpPr>
        <dsp:cNvPr id="0" name=""/>
        <dsp:cNvSpPr/>
      </dsp:nvSpPr>
      <dsp:spPr>
        <a:xfrm>
          <a:off x="4620188" y="2686914"/>
          <a:ext cx="3291704" cy="6912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Проектирование</a:t>
          </a:r>
        </a:p>
      </dsp:txBody>
      <dsp:txXfrm>
        <a:off x="4653938" y="2720664"/>
        <a:ext cx="3224204" cy="623745"/>
      </dsp:txXfrm>
    </dsp:sp>
    <dsp:sp modelId="{EE5A5DB0-12ED-4420-BC64-50D76611CDD6}">
      <dsp:nvSpPr>
        <dsp:cNvPr id="0" name=""/>
        <dsp:cNvSpPr/>
      </dsp:nvSpPr>
      <dsp:spPr>
        <a:xfrm>
          <a:off x="6759810" y="2752840"/>
          <a:ext cx="718241" cy="558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05190-DBEF-44FC-A3C1-2FE5FEEE62E1}">
      <dsp:nvSpPr>
        <dsp:cNvPr id="0" name=""/>
        <dsp:cNvSpPr/>
      </dsp:nvSpPr>
      <dsp:spPr>
        <a:xfrm rot="5400000">
          <a:off x="7057773" y="4127352"/>
          <a:ext cx="586629" cy="667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216A3-CAEE-4FF6-9826-EDEF7209DB83}">
      <dsp:nvSpPr>
        <dsp:cNvPr id="0" name=""/>
        <dsp:cNvSpPr/>
      </dsp:nvSpPr>
      <dsp:spPr>
        <a:xfrm>
          <a:off x="6159759" y="3463410"/>
          <a:ext cx="3291704" cy="6912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Кодирование</a:t>
          </a:r>
        </a:p>
      </dsp:txBody>
      <dsp:txXfrm>
        <a:off x="6193509" y="3497160"/>
        <a:ext cx="3224204" cy="623745"/>
      </dsp:txXfrm>
    </dsp:sp>
    <dsp:sp modelId="{0A820568-648F-4773-8378-5AFE709FED79}">
      <dsp:nvSpPr>
        <dsp:cNvPr id="0" name=""/>
        <dsp:cNvSpPr/>
      </dsp:nvSpPr>
      <dsp:spPr>
        <a:xfrm>
          <a:off x="8299381" y="3529336"/>
          <a:ext cx="718241" cy="558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5EE77-5911-4E30-B16A-EFFCB7C3D525}">
      <dsp:nvSpPr>
        <dsp:cNvPr id="0" name=""/>
        <dsp:cNvSpPr/>
      </dsp:nvSpPr>
      <dsp:spPr>
        <a:xfrm>
          <a:off x="7699329" y="4239907"/>
          <a:ext cx="3291704" cy="6912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Эксплуатация</a:t>
          </a:r>
        </a:p>
      </dsp:txBody>
      <dsp:txXfrm>
        <a:off x="7733079" y="4273657"/>
        <a:ext cx="3224204" cy="623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8E8F8-A5CC-4499-833C-ED0C5E82E3CE}">
      <dsp:nvSpPr>
        <dsp:cNvPr id="0" name=""/>
        <dsp:cNvSpPr/>
      </dsp:nvSpPr>
      <dsp:spPr>
        <a:xfrm>
          <a:off x="2743" y="393487"/>
          <a:ext cx="2681081" cy="1441093"/>
        </a:xfrm>
        <a:prstGeom prst="round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Arial" panose="020B0604020202020204" pitchFamily="34" charset="0"/>
              <a:cs typeface="Arial" panose="020B0604020202020204" pitchFamily="34" charset="0"/>
            </a:rPr>
            <a:t>Тесное взаимодействие сторон</a:t>
          </a:r>
        </a:p>
      </dsp:txBody>
      <dsp:txXfrm>
        <a:off x="73091" y="463835"/>
        <a:ext cx="2540385" cy="1300397"/>
      </dsp:txXfrm>
    </dsp:sp>
    <dsp:sp modelId="{F28C584C-77DF-4B2A-88A5-125E3A6C19CE}">
      <dsp:nvSpPr>
        <dsp:cNvPr id="0" name=""/>
        <dsp:cNvSpPr/>
      </dsp:nvSpPr>
      <dsp:spPr>
        <a:xfrm>
          <a:off x="2924007" y="393487"/>
          <a:ext cx="2401821" cy="1441093"/>
        </a:xfrm>
        <a:prstGeom prst="round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Прозрачность</a:t>
          </a:r>
        </a:p>
      </dsp:txBody>
      <dsp:txXfrm>
        <a:off x="2994355" y="463835"/>
        <a:ext cx="2261125" cy="1300397"/>
      </dsp:txXfrm>
    </dsp:sp>
    <dsp:sp modelId="{88A00134-86C9-40B9-82C9-61796385A52D}">
      <dsp:nvSpPr>
        <dsp:cNvPr id="0" name=""/>
        <dsp:cNvSpPr/>
      </dsp:nvSpPr>
      <dsp:spPr>
        <a:xfrm>
          <a:off x="5566011" y="393487"/>
          <a:ext cx="2401821" cy="1441093"/>
        </a:xfrm>
        <a:prstGeom prst="round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Совещания по графику</a:t>
          </a:r>
        </a:p>
      </dsp:txBody>
      <dsp:txXfrm>
        <a:off x="5636359" y="463835"/>
        <a:ext cx="2261125" cy="1300397"/>
      </dsp:txXfrm>
    </dsp:sp>
    <dsp:sp modelId="{12218D8F-169E-4688-AC33-79517101F15A}">
      <dsp:nvSpPr>
        <dsp:cNvPr id="0" name=""/>
        <dsp:cNvSpPr/>
      </dsp:nvSpPr>
      <dsp:spPr>
        <a:xfrm>
          <a:off x="8208015" y="393487"/>
          <a:ext cx="2401821" cy="1441093"/>
        </a:xfrm>
        <a:prstGeom prst="round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Спринты</a:t>
          </a:r>
        </a:p>
      </dsp:txBody>
      <dsp:txXfrm>
        <a:off x="8278363" y="463835"/>
        <a:ext cx="2261125" cy="1300397"/>
      </dsp:txXfrm>
    </dsp:sp>
    <dsp:sp modelId="{5428D7CC-A711-4A68-ABE4-E85B6BD6FA7C}">
      <dsp:nvSpPr>
        <dsp:cNvPr id="0" name=""/>
        <dsp:cNvSpPr/>
      </dsp:nvSpPr>
      <dsp:spPr>
        <a:xfrm>
          <a:off x="142373" y="2074762"/>
          <a:ext cx="2401821" cy="1441093"/>
        </a:xfrm>
        <a:prstGeom prst="round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Ориентированность на ценности бизнеса</a:t>
          </a:r>
        </a:p>
      </dsp:txBody>
      <dsp:txXfrm>
        <a:off x="212721" y="2145110"/>
        <a:ext cx="2261125" cy="1300397"/>
      </dsp:txXfrm>
    </dsp:sp>
    <dsp:sp modelId="{9E2D5FD1-5116-428D-96E5-C28CF29663BE}">
      <dsp:nvSpPr>
        <dsp:cNvPr id="0" name=""/>
        <dsp:cNvSpPr/>
      </dsp:nvSpPr>
      <dsp:spPr>
        <a:xfrm>
          <a:off x="2784377" y="2074762"/>
          <a:ext cx="2401821" cy="1441093"/>
        </a:xfrm>
        <a:prstGeom prst="round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Внесение изменений</a:t>
          </a:r>
        </a:p>
      </dsp:txBody>
      <dsp:txXfrm>
        <a:off x="2854725" y="2145110"/>
        <a:ext cx="2261125" cy="1300397"/>
      </dsp:txXfrm>
    </dsp:sp>
    <dsp:sp modelId="{BAF77944-5346-4275-B3C4-14EA62FF81BD}">
      <dsp:nvSpPr>
        <dsp:cNvPr id="0" name=""/>
        <dsp:cNvSpPr/>
      </dsp:nvSpPr>
      <dsp:spPr>
        <a:xfrm>
          <a:off x="5426381" y="2074762"/>
          <a:ext cx="2401821" cy="1441093"/>
        </a:xfrm>
        <a:prstGeom prst="round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Пользователи на 1 месте</a:t>
          </a:r>
        </a:p>
      </dsp:txBody>
      <dsp:txXfrm>
        <a:off x="5496729" y="2145110"/>
        <a:ext cx="2261125" cy="1300397"/>
      </dsp:txXfrm>
    </dsp:sp>
    <dsp:sp modelId="{11AABBD7-2D45-4A1B-89BF-255EC95A4A12}">
      <dsp:nvSpPr>
        <dsp:cNvPr id="0" name=""/>
        <dsp:cNvSpPr/>
      </dsp:nvSpPr>
      <dsp:spPr>
        <a:xfrm>
          <a:off x="8068385" y="2074762"/>
          <a:ext cx="2401821" cy="1441093"/>
        </a:xfrm>
        <a:prstGeom prst="round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Качество проектов</a:t>
          </a:r>
        </a:p>
      </dsp:txBody>
      <dsp:txXfrm>
        <a:off x="8138733" y="2145110"/>
        <a:ext cx="2261125" cy="1300397"/>
      </dsp:txXfrm>
    </dsp:sp>
    <dsp:sp modelId="{53D44F0D-1861-432D-A065-4CFA8EF820F4}">
      <dsp:nvSpPr>
        <dsp:cNvPr id="0" name=""/>
        <dsp:cNvSpPr/>
      </dsp:nvSpPr>
      <dsp:spPr>
        <a:xfrm>
          <a:off x="2687788" y="3756037"/>
          <a:ext cx="2595000" cy="1441093"/>
        </a:xfrm>
        <a:prstGeom prst="round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Предвиденные расходы</a:t>
          </a:r>
        </a:p>
      </dsp:txBody>
      <dsp:txXfrm>
        <a:off x="2758136" y="3826385"/>
        <a:ext cx="2454304" cy="1300397"/>
      </dsp:txXfrm>
    </dsp:sp>
    <dsp:sp modelId="{918CEA5E-285D-4C84-91E8-78D47F74963D}">
      <dsp:nvSpPr>
        <dsp:cNvPr id="0" name=""/>
        <dsp:cNvSpPr/>
      </dsp:nvSpPr>
      <dsp:spPr>
        <a:xfrm>
          <a:off x="5522970" y="3756037"/>
          <a:ext cx="2401821" cy="1441093"/>
        </a:xfrm>
        <a:prstGeom prst="round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Единая цель </a:t>
          </a:r>
        </a:p>
      </dsp:txBody>
      <dsp:txXfrm>
        <a:off x="5593318" y="3826385"/>
        <a:ext cx="2261125" cy="13003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9BC39-FF44-446D-AAB9-3FB11C32F34A}">
      <dsp:nvSpPr>
        <dsp:cNvPr id="0" name=""/>
        <dsp:cNvSpPr/>
      </dsp:nvSpPr>
      <dsp:spPr>
        <a:xfrm>
          <a:off x="4685191" y="2538193"/>
          <a:ext cx="3314806" cy="575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648"/>
              </a:lnTo>
              <a:lnTo>
                <a:pt x="3314806" y="287648"/>
              </a:lnTo>
              <a:lnTo>
                <a:pt x="3314806" y="575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C0310-E53D-48AC-B8BB-17F366626D63}">
      <dsp:nvSpPr>
        <dsp:cNvPr id="0" name=""/>
        <dsp:cNvSpPr/>
      </dsp:nvSpPr>
      <dsp:spPr>
        <a:xfrm>
          <a:off x="4639471" y="2538193"/>
          <a:ext cx="91440" cy="5752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78F76-B251-4DE4-AEB7-EB0B6C920FE2}">
      <dsp:nvSpPr>
        <dsp:cNvPr id="0" name=""/>
        <dsp:cNvSpPr/>
      </dsp:nvSpPr>
      <dsp:spPr>
        <a:xfrm>
          <a:off x="1370384" y="2538193"/>
          <a:ext cx="3314806" cy="575297"/>
        </a:xfrm>
        <a:custGeom>
          <a:avLst/>
          <a:gdLst/>
          <a:ahLst/>
          <a:cxnLst/>
          <a:rect l="0" t="0" r="0" b="0"/>
          <a:pathLst>
            <a:path>
              <a:moveTo>
                <a:pt x="3314806" y="0"/>
              </a:moveTo>
              <a:lnTo>
                <a:pt x="3314806" y="287648"/>
              </a:lnTo>
              <a:lnTo>
                <a:pt x="0" y="287648"/>
              </a:lnTo>
              <a:lnTo>
                <a:pt x="0" y="575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14C5A-ECBC-4A41-AB2B-FDB11B9CE263}">
      <dsp:nvSpPr>
        <dsp:cNvPr id="0" name=""/>
        <dsp:cNvSpPr/>
      </dsp:nvSpPr>
      <dsp:spPr>
        <a:xfrm>
          <a:off x="3315436" y="1168439"/>
          <a:ext cx="2739509" cy="1369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Arial" panose="020B0604020202020204" pitchFamily="34" charset="0"/>
              <a:cs typeface="Arial" panose="020B0604020202020204" pitchFamily="34" charset="0"/>
            </a:rPr>
            <a:t>Элементы </a:t>
          </a:r>
          <a:r>
            <a:rPr lang="en-US" sz="4000" kern="1200" dirty="0">
              <a:latin typeface="Arial" panose="020B0604020202020204" pitchFamily="34" charset="0"/>
              <a:cs typeface="Arial" panose="020B0604020202020204" pitchFamily="34" charset="0"/>
            </a:rPr>
            <a:t>SCRUM</a:t>
          </a:r>
          <a:endParaRPr lang="ru-RU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5436" y="1168439"/>
        <a:ext cx="2739509" cy="1369754"/>
      </dsp:txXfrm>
    </dsp:sp>
    <dsp:sp modelId="{42D8A3FE-2DD8-46E8-B8A0-6F5684C25249}">
      <dsp:nvSpPr>
        <dsp:cNvPr id="0" name=""/>
        <dsp:cNvSpPr/>
      </dsp:nvSpPr>
      <dsp:spPr>
        <a:xfrm>
          <a:off x="629" y="3113491"/>
          <a:ext cx="2739509" cy="1369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Arial" panose="020B0604020202020204" pitchFamily="34" charset="0"/>
              <a:cs typeface="Arial" panose="020B0604020202020204" pitchFamily="34" charset="0"/>
            </a:rPr>
            <a:t>Роли</a:t>
          </a:r>
        </a:p>
      </dsp:txBody>
      <dsp:txXfrm>
        <a:off x="629" y="3113491"/>
        <a:ext cx="2739509" cy="1369754"/>
      </dsp:txXfrm>
    </dsp:sp>
    <dsp:sp modelId="{50DE88C1-EF5E-44D9-9E02-E22DBA3EBAB5}">
      <dsp:nvSpPr>
        <dsp:cNvPr id="0" name=""/>
        <dsp:cNvSpPr/>
      </dsp:nvSpPr>
      <dsp:spPr>
        <a:xfrm>
          <a:off x="3315436" y="3113491"/>
          <a:ext cx="2739509" cy="1369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Arial" panose="020B0604020202020204" pitchFamily="34" charset="0"/>
              <a:cs typeface="Arial" panose="020B0604020202020204" pitchFamily="34" charset="0"/>
            </a:rPr>
            <a:t>Артефакты</a:t>
          </a:r>
        </a:p>
      </dsp:txBody>
      <dsp:txXfrm>
        <a:off x="3315436" y="3113491"/>
        <a:ext cx="2739509" cy="1369754"/>
      </dsp:txXfrm>
    </dsp:sp>
    <dsp:sp modelId="{CD4A6A7B-6477-4E82-B83C-6BF030507498}">
      <dsp:nvSpPr>
        <dsp:cNvPr id="0" name=""/>
        <dsp:cNvSpPr/>
      </dsp:nvSpPr>
      <dsp:spPr>
        <a:xfrm>
          <a:off x="6630243" y="3113491"/>
          <a:ext cx="2739509" cy="1369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Arial" panose="020B0604020202020204" pitchFamily="34" charset="0"/>
              <a:cs typeface="Arial" panose="020B0604020202020204" pitchFamily="34" charset="0"/>
            </a:rPr>
            <a:t>Процессы</a:t>
          </a:r>
        </a:p>
      </dsp:txBody>
      <dsp:txXfrm>
        <a:off x="6630243" y="3113491"/>
        <a:ext cx="2739509" cy="1369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14EB8-03AA-4C84-AB61-472EF27E1CA0}">
      <dsp:nvSpPr>
        <dsp:cNvPr id="0" name=""/>
        <dsp:cNvSpPr/>
      </dsp:nvSpPr>
      <dsp:spPr>
        <a:xfrm>
          <a:off x="3803235" y="2983703"/>
          <a:ext cx="2506520" cy="25065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b="1" kern="1200" dirty="0">
              <a:latin typeface="Arial" panose="020B0604020202020204" pitchFamily="34" charset="0"/>
              <a:cs typeface="Arial" panose="020B0604020202020204" pitchFamily="34" charset="0"/>
            </a:rPr>
            <a:t>Роли</a:t>
          </a:r>
        </a:p>
      </dsp:txBody>
      <dsp:txXfrm>
        <a:off x="4170306" y="3350774"/>
        <a:ext cx="1772378" cy="1772378"/>
      </dsp:txXfrm>
    </dsp:sp>
    <dsp:sp modelId="{A5D495F5-2AEB-495F-94AC-5BD66F60147F}">
      <dsp:nvSpPr>
        <dsp:cNvPr id="0" name=""/>
        <dsp:cNvSpPr/>
      </dsp:nvSpPr>
      <dsp:spPr>
        <a:xfrm rot="12900000">
          <a:off x="2193048" y="2546579"/>
          <a:ext cx="1918864" cy="7143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EC7C-EF8E-4CC4-9495-9429B24B7B4F}">
      <dsp:nvSpPr>
        <dsp:cNvPr id="0" name=""/>
        <dsp:cNvSpPr/>
      </dsp:nvSpPr>
      <dsp:spPr>
        <a:xfrm>
          <a:off x="1175962" y="1400972"/>
          <a:ext cx="2381194" cy="1904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rial" panose="020B0604020202020204" pitchFamily="34" charset="0"/>
              <a:cs typeface="Arial" panose="020B0604020202020204" pitchFamily="34" charset="0"/>
            </a:rPr>
            <a:t>Product owner </a:t>
          </a:r>
          <a:endParaRPr lang="ru-RU" sz="4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31756" y="1456766"/>
        <a:ext cx="2269606" cy="1793367"/>
      </dsp:txXfrm>
    </dsp:sp>
    <dsp:sp modelId="{D13AEC05-DB08-4F74-9FC6-7EDA873EDC7C}">
      <dsp:nvSpPr>
        <dsp:cNvPr id="0" name=""/>
        <dsp:cNvSpPr/>
      </dsp:nvSpPr>
      <dsp:spPr>
        <a:xfrm rot="16200000">
          <a:off x="4097063" y="1555411"/>
          <a:ext cx="1918864" cy="7143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D01663-07AF-46D0-9F70-28F0BE4537E0}">
      <dsp:nvSpPr>
        <dsp:cNvPr id="0" name=""/>
        <dsp:cNvSpPr/>
      </dsp:nvSpPr>
      <dsp:spPr>
        <a:xfrm>
          <a:off x="3865898" y="681"/>
          <a:ext cx="2381194" cy="1904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rial" panose="020B0604020202020204" pitchFamily="34" charset="0"/>
              <a:cs typeface="Arial" panose="020B0604020202020204" pitchFamily="34" charset="0"/>
            </a:rPr>
            <a:t>Scrum Master </a:t>
          </a:r>
          <a:endParaRPr lang="ru-RU" sz="4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1692" y="56475"/>
        <a:ext cx="2269606" cy="1793367"/>
      </dsp:txXfrm>
    </dsp:sp>
    <dsp:sp modelId="{18E9839A-63DA-4798-AD1A-944EB0F1FB39}">
      <dsp:nvSpPr>
        <dsp:cNvPr id="0" name=""/>
        <dsp:cNvSpPr/>
      </dsp:nvSpPr>
      <dsp:spPr>
        <a:xfrm rot="19500000">
          <a:off x="6001077" y="2546579"/>
          <a:ext cx="1918864" cy="7143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5EE6AB-CCA4-4FD4-A175-CFE6A7A712DE}">
      <dsp:nvSpPr>
        <dsp:cNvPr id="0" name=""/>
        <dsp:cNvSpPr/>
      </dsp:nvSpPr>
      <dsp:spPr>
        <a:xfrm>
          <a:off x="6555833" y="1400972"/>
          <a:ext cx="2381194" cy="1904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rial" panose="020B0604020202020204" pitchFamily="34" charset="0"/>
              <a:cs typeface="Arial" panose="020B0604020202020204" pitchFamily="34" charset="0"/>
            </a:rPr>
            <a:t>Scrum team </a:t>
          </a:r>
          <a:endParaRPr lang="ru-RU" sz="4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11627" y="1456766"/>
        <a:ext cx="2269606" cy="1793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D3BE6-4684-4382-AA35-8079E4048D09}">
      <dsp:nvSpPr>
        <dsp:cNvPr id="0" name=""/>
        <dsp:cNvSpPr/>
      </dsp:nvSpPr>
      <dsp:spPr>
        <a:xfrm>
          <a:off x="3002371" y="1612437"/>
          <a:ext cx="5406434" cy="33829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1" u="none" kern="1200" dirty="0">
              <a:latin typeface="Arial" panose="020B0604020202020204" pitchFamily="34" charset="0"/>
              <a:cs typeface="Arial" panose="020B0604020202020204" pitchFamily="34" charset="0"/>
            </a:rPr>
            <a:t>Артефакты</a:t>
          </a:r>
        </a:p>
      </dsp:txBody>
      <dsp:txXfrm>
        <a:off x="3794125" y="2107856"/>
        <a:ext cx="3822926" cy="2392095"/>
      </dsp:txXfrm>
    </dsp:sp>
    <dsp:sp modelId="{6C1143E8-6767-44D5-84B3-AEC67053DBCD}">
      <dsp:nvSpPr>
        <dsp:cNvPr id="0" name=""/>
        <dsp:cNvSpPr/>
      </dsp:nvSpPr>
      <dsp:spPr>
        <a:xfrm>
          <a:off x="3338553" y="830546"/>
          <a:ext cx="4624605" cy="16914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u="none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Product</a:t>
          </a:r>
          <a:r>
            <a:rPr lang="ru-RU" sz="4000" u="none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4000" u="none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Backlog</a:t>
          </a:r>
          <a:endParaRPr lang="ru-RU" sz="4000" u="none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5811" y="1078255"/>
        <a:ext cx="3270089" cy="1196048"/>
      </dsp:txXfrm>
    </dsp:sp>
    <dsp:sp modelId="{8F575A1F-4FCF-4AF2-AEA7-73555FB63C70}">
      <dsp:nvSpPr>
        <dsp:cNvPr id="0" name=""/>
        <dsp:cNvSpPr/>
      </dsp:nvSpPr>
      <dsp:spPr>
        <a:xfrm>
          <a:off x="5985792" y="3558609"/>
          <a:ext cx="3988681" cy="16914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u="none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r>
            <a:rPr lang="ru-RU" sz="4000" u="none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4000" u="none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Backlog</a:t>
          </a:r>
          <a:endParaRPr lang="ru-RU" sz="4000" u="none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69921" y="3806318"/>
        <a:ext cx="2820423" cy="1196048"/>
      </dsp:txXfrm>
    </dsp:sp>
    <dsp:sp modelId="{E0DD452A-2EF9-483A-8061-7C4178460133}">
      <dsp:nvSpPr>
        <dsp:cNvPr id="0" name=""/>
        <dsp:cNvSpPr/>
      </dsp:nvSpPr>
      <dsp:spPr>
        <a:xfrm>
          <a:off x="1502169" y="3558584"/>
          <a:ext cx="4239864" cy="16914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u="none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Инкремент продукта </a:t>
          </a:r>
        </a:p>
      </dsp:txBody>
      <dsp:txXfrm>
        <a:off x="2123083" y="3806293"/>
        <a:ext cx="2998036" cy="11960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D641C-D3D7-4CCC-A709-D6304132640D}">
      <dsp:nvSpPr>
        <dsp:cNvPr id="0" name=""/>
        <dsp:cNvSpPr/>
      </dsp:nvSpPr>
      <dsp:spPr>
        <a:xfrm>
          <a:off x="12" y="577514"/>
          <a:ext cx="12191987" cy="5190017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B258EF6-5962-4446-9C6D-DFCBA3EC53E0}">
      <dsp:nvSpPr>
        <dsp:cNvPr id="0" name=""/>
        <dsp:cNvSpPr/>
      </dsp:nvSpPr>
      <dsp:spPr>
        <a:xfrm>
          <a:off x="252395" y="1161107"/>
          <a:ext cx="5717864" cy="409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быстрый запуск проекта;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определенные сроки</a:t>
          </a:r>
          <a:b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   выполнения задач;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составление планов и разбор</a:t>
          </a:r>
          <a:b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   итогов;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минимизация бюджета за счет</a:t>
          </a:r>
          <a:b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   расстановки приоритетов;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работоспособность продукта;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постоянный контроль.</a:t>
          </a:r>
        </a:p>
      </dsp:txBody>
      <dsp:txXfrm>
        <a:off x="252395" y="1161107"/>
        <a:ext cx="5717864" cy="4094691"/>
      </dsp:txXfrm>
    </dsp:sp>
    <dsp:sp modelId="{86E6B355-A707-4638-8762-CBB66B739502}">
      <dsp:nvSpPr>
        <dsp:cNvPr id="0" name=""/>
        <dsp:cNvSpPr/>
      </dsp:nvSpPr>
      <dsp:spPr>
        <a:xfrm>
          <a:off x="6215094" y="1302620"/>
          <a:ext cx="4300827" cy="409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команда зависит от каждого своего члена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риск </a:t>
          </a: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выполнения лишних операций;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жесткий график;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rPr>
            <a:t> </a:t>
          </a: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трата большого количество времени на обсуждения вместо реальной работы</a:t>
          </a:r>
        </a:p>
      </dsp:txBody>
      <dsp:txXfrm>
        <a:off x="6215094" y="1302620"/>
        <a:ext cx="4300827" cy="4094691"/>
      </dsp:txXfrm>
    </dsp:sp>
    <dsp:sp modelId="{8ADB386D-0C30-4A08-8459-A2AF1E6FC504}">
      <dsp:nvSpPr>
        <dsp:cNvPr id="0" name=""/>
        <dsp:cNvSpPr/>
      </dsp:nvSpPr>
      <dsp:spPr>
        <a:xfrm>
          <a:off x="1873082" y="0"/>
          <a:ext cx="1142262" cy="1041604"/>
        </a:xfrm>
        <a:prstGeom prst="plus">
          <a:avLst>
            <a:gd name="adj" fmla="val 32810"/>
          </a:avLst>
        </a:prstGeom>
        <a:solidFill>
          <a:schemeClr val="accent4">
            <a:lumMod val="7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BB5094-7E6E-46AD-A370-13588234AA4D}">
      <dsp:nvSpPr>
        <dsp:cNvPr id="0" name=""/>
        <dsp:cNvSpPr/>
      </dsp:nvSpPr>
      <dsp:spPr>
        <a:xfrm>
          <a:off x="8472075" y="303311"/>
          <a:ext cx="1237974" cy="514308"/>
        </a:xfrm>
        <a:prstGeom prst="rect">
          <a:avLst/>
        </a:prstGeom>
        <a:solidFill>
          <a:srgbClr val="C0000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DFF69E-8DE0-4625-88C5-27D5F8642241}">
      <dsp:nvSpPr>
        <dsp:cNvPr id="0" name=""/>
        <dsp:cNvSpPr/>
      </dsp:nvSpPr>
      <dsp:spPr>
        <a:xfrm>
          <a:off x="6095999" y="1279846"/>
          <a:ext cx="1064" cy="3910824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70E46-D866-4A7F-8B47-44FF4112CBA8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2A84E-C3B9-448C-9CDB-5E66BD488800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Простота</a:t>
          </a:r>
        </a:p>
      </dsp:txBody>
      <dsp:txXfrm>
        <a:off x="1972601" y="617935"/>
        <a:ext cx="1906956" cy="1906956"/>
      </dsp:txXfrm>
    </dsp:sp>
    <dsp:sp modelId="{40784753-2C9A-456E-B7C5-2F8EF14C9D1C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Общение</a:t>
          </a:r>
        </a:p>
      </dsp:txBody>
      <dsp:txXfrm>
        <a:off x="4248442" y="617935"/>
        <a:ext cx="1906956" cy="1906956"/>
      </dsp:txXfrm>
    </dsp:sp>
    <dsp:sp modelId="{DBD41CF0-96F8-411E-8BA9-25AD3D92600F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Обратная связь</a:t>
          </a:r>
        </a:p>
      </dsp:txBody>
      <dsp:txXfrm>
        <a:off x="1972601" y="2893775"/>
        <a:ext cx="1906956" cy="1906956"/>
      </dsp:txXfrm>
    </dsp:sp>
    <dsp:sp modelId="{85404A27-5066-4B06-A91B-29F8E8CF9683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Смелость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D2F3D5-FC6D-4BAD-8FD0-CBFB83D68AE6}" type="datetime1">
              <a:rPr lang="ru-RU" smtClean="0"/>
              <a:t>17.09.2020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B893-0FFF-4C7C-B648-8CDDC0CCCD58}" type="datetime1">
              <a:rPr lang="ru-RU" smtClean="0"/>
              <a:pPr/>
              <a:t>17.09.2020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22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8625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7387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12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4536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13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24723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14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760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15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46750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16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67753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17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69070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18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1225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19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9655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871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20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60083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21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1835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22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60657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03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553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017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6927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02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956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44971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noProof="0" smtClean="0"/>
              <a:t>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144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8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6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Спасибо за внимание!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5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jp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Круг из сцепленных рук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04025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898" y="2835437"/>
            <a:ext cx="2420203" cy="1133150"/>
          </a:xfrm>
          <a:ln w="38100">
            <a:solidFill>
              <a:schemeClr val="tx1"/>
            </a:solidFill>
          </a:ln>
        </p:spPr>
        <p:txBody>
          <a:bodyPr rtlCol="0"/>
          <a:lstStyle/>
          <a:p>
            <a:pPr algn="ctr" rtl="0">
              <a:lnSpc>
                <a:spcPts val="6200"/>
              </a:lnSpc>
            </a:pPr>
            <a:r>
              <a:rPr lang="en-US" sz="6000" dirty="0">
                <a:latin typeface="Arial Black" panose="020B0A04020102020204" pitchFamily="34" charset="0"/>
              </a:rPr>
              <a:t>Agile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29057" y="4465992"/>
            <a:ext cx="2862943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Подготовили: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студенты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420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гр.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Полевой Антон,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Смирнов Валерий,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Шарипов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Саит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31" y="152962"/>
            <a:ext cx="2284169" cy="18158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152961"/>
            <a:ext cx="9907831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МОСКОВСКИЙ ГОСУДАРСТВЕННЫЙ УНИВЕРСИТЕТ </a:t>
            </a:r>
          </a:p>
          <a:p>
            <a:pPr algn="ctr"/>
            <a:r>
              <a:rPr lang="ru-RU" sz="2800" dirty="0"/>
              <a:t>им. Ломоносова</a:t>
            </a:r>
          </a:p>
          <a:p>
            <a:pPr algn="ctr"/>
            <a:r>
              <a:rPr lang="ru-RU" sz="2800" dirty="0"/>
              <a:t>Факультет Вычислительной математики и кибернетики</a:t>
            </a:r>
          </a:p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Кафедра </a:t>
            </a:r>
            <a:r>
              <a:rPr lang="ru-RU" sz="28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интеллектуальных информационных технологий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endParaRPr lang="ru-RU" sz="4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166060018"/>
              </p:ext>
            </p:extLst>
          </p:nvPr>
        </p:nvGraphicFramePr>
        <p:xfrm>
          <a:off x="775855" y="1059564"/>
          <a:ext cx="10612581" cy="559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801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Методологии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endParaRPr lang="ru-RU" sz="4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137" y="1438975"/>
            <a:ext cx="1066800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4000" dirty="0">
                <a:latin typeface="Arial Nova Light" panose="020B0304020202020204" pitchFamily="34" charset="0"/>
              </a:rPr>
              <a:t>SCRUM</a:t>
            </a:r>
            <a:r>
              <a:rPr lang="ru-RU" sz="4000" dirty="0">
                <a:latin typeface="Arial Nova Light" panose="020B0304020202020204" pitchFamily="34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4000" dirty="0">
                <a:latin typeface="Arial Nova Light" panose="020B0304020202020204" pitchFamily="34" charset="0"/>
              </a:rPr>
              <a:t>Lean Software Development</a:t>
            </a:r>
            <a:r>
              <a:rPr lang="ru-RU" sz="4000" dirty="0">
                <a:latin typeface="Arial Nova Light" panose="020B0304020202020204" pitchFamily="34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4000" dirty="0">
                <a:latin typeface="Arial Nova Light" panose="020B0304020202020204" pitchFamily="34" charset="0"/>
              </a:rPr>
              <a:t>Kanban</a:t>
            </a:r>
            <a:r>
              <a:rPr lang="ru-RU" sz="4000" dirty="0">
                <a:latin typeface="Arial Nova Light" panose="020B0304020202020204" pitchFamily="34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ru-RU" sz="4000" dirty="0">
                <a:latin typeface="Arial Nova Light" panose="020B0304020202020204" pitchFamily="34" charset="0"/>
              </a:rPr>
              <a:t>Экстремальное программирование.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4000" dirty="0">
                <a:latin typeface="Arial Nova Light" panose="020B0304020202020204" pitchFamily="34" charset="0"/>
              </a:rPr>
              <a:t>Crystal</a:t>
            </a:r>
            <a:r>
              <a:rPr lang="ru-RU" sz="4000" dirty="0">
                <a:latin typeface="Arial Nova Light" panose="020B0304020202020204" pitchFamily="34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ru-RU" sz="4000" dirty="0">
                <a:latin typeface="Arial Nova Light" panose="020B0304020202020204" pitchFamily="34" charset="0"/>
              </a:rPr>
              <a:t>Функционально-управляемая разработка</a:t>
            </a:r>
            <a:r>
              <a:rPr lang="ru-RU" sz="4000" dirty="0">
                <a:latin typeface="Arial Nova Light" panose="020B0304020202020204" pitchFamily="34" charset="0"/>
                <a:cs typeface="Leelawadee UI Semilight" panose="020B0402040204020203" pitchFamily="34" charset="-34"/>
              </a:rPr>
              <a:t>. </a:t>
            </a:r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B2D475EC-DCA1-4B8F-AD34-B878B58529F2}"/>
              </a:ext>
            </a:extLst>
          </p:cNvPr>
          <p:cNvSpPr/>
          <p:nvPr/>
        </p:nvSpPr>
        <p:spPr>
          <a:xfrm>
            <a:off x="10384662" y="1056292"/>
            <a:ext cx="273491" cy="5148000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F1D8F-3472-4B67-B227-933F63A0384D}"/>
              </a:ext>
            </a:extLst>
          </p:cNvPr>
          <p:cNvSpPr txBox="1"/>
          <p:nvPr/>
        </p:nvSpPr>
        <p:spPr>
          <a:xfrm>
            <a:off x="10618470" y="3030127"/>
            <a:ext cx="1573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2021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br>
              <a:rPr lang="en-US" sz="2400" b="0" i="0" dirty="0">
                <a:solidFill>
                  <a:srgbClr val="2021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0" i="0" dirty="0">
                <a:solidFill>
                  <a:srgbClr val="2021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Manifesto</a:t>
            </a:r>
            <a:b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2001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г.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087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000" y="246222"/>
            <a:ext cx="11340000" cy="43200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063443101"/>
              </p:ext>
            </p:extLst>
          </p:nvPr>
        </p:nvGraphicFramePr>
        <p:xfrm>
          <a:off x="1538452" y="994075"/>
          <a:ext cx="9370382" cy="565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9744" y="773182"/>
            <a:ext cx="9972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Данный метод является самым популярным по результатам исследования </a:t>
            </a:r>
            <a:r>
              <a:rPr lang="ru-RU" sz="2800" dirty="0" err="1"/>
              <a:t>Agile</a:t>
            </a:r>
            <a:r>
              <a:rPr lang="ru-RU" sz="2800" dirty="0"/>
              <a:t> </a:t>
            </a:r>
            <a:r>
              <a:rPr lang="ru-RU" sz="2800" dirty="0" err="1"/>
              <a:t>Development</a:t>
            </a:r>
            <a:r>
              <a:rPr lang="ru-RU" sz="2800" dirty="0"/>
              <a:t> </a:t>
            </a:r>
            <a:r>
              <a:rPr lang="ru-RU" sz="2800" dirty="0" err="1"/>
              <a:t>Survey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69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58192833"/>
              </p:ext>
            </p:extLst>
          </p:nvPr>
        </p:nvGraphicFramePr>
        <p:xfrm>
          <a:off x="1039504" y="1131802"/>
          <a:ext cx="10112991" cy="549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235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14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606917375"/>
              </p:ext>
            </p:extLst>
          </p:nvPr>
        </p:nvGraphicFramePr>
        <p:xfrm>
          <a:off x="528825" y="436191"/>
          <a:ext cx="11285587" cy="55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437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000" y="279600"/>
            <a:ext cx="11340000" cy="43200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2083BF-3679-4770-9D80-1E583EC5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873853"/>
            <a:ext cx="10565045" cy="5683210"/>
          </a:xfrm>
          <a:prstGeom prst="rect">
            <a:avLst/>
          </a:prstGeom>
        </p:spPr>
      </p:pic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4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588" y="298099"/>
            <a:ext cx="11340000" cy="43200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16</a:t>
            </a:fld>
            <a:endParaRPr lang="ru-RU" noProof="0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976703587"/>
              </p:ext>
            </p:extLst>
          </p:nvPr>
        </p:nvGraphicFramePr>
        <p:xfrm>
          <a:off x="0" y="406800"/>
          <a:ext cx="12192000" cy="583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799" y="54649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9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000" y="257828"/>
            <a:ext cx="11340000" cy="43200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 Software Development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17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085" y="781914"/>
            <a:ext cx="12091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LSD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основан на оптимизации времени и ресурсов разработки, устранении потерь и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предоставлении только того, что нужно продукту.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98560"/>
              </p:ext>
            </p:extLst>
          </p:nvPr>
        </p:nvGraphicFramePr>
        <p:xfrm>
          <a:off x="420000" y="1829333"/>
          <a:ext cx="11328000" cy="486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00">
                  <a:extLst>
                    <a:ext uri="{9D8B030D-6E8A-4147-A177-3AD203B41FA5}">
                      <a16:colId xmlns:a16="http://schemas.microsoft.com/office/drawing/2014/main" val="3395616401"/>
                    </a:ext>
                  </a:extLst>
                </a:gridCol>
                <a:gridCol w="5664000">
                  <a:extLst>
                    <a:ext uri="{9D8B030D-6E8A-4147-A177-3AD203B41FA5}">
                      <a16:colId xmlns:a16="http://schemas.microsoft.com/office/drawing/2014/main" val="6151127"/>
                    </a:ext>
                  </a:extLst>
                </a:gridCol>
              </a:tblGrid>
              <a:tr h="871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Сильные стороны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Слабые стороны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243663"/>
                  </a:ext>
                </a:extLst>
              </a:tr>
              <a:tr h="2271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Больше функциональности за меньшее время.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Устранение лишних действий – меньше затрат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Самостоятельность команды в</a:t>
                      </a:r>
                      <a:r>
                        <a:rPr lang="ru-RU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принятии решений.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Зависимость от вовлеченности членов команды.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Для опытных разработчиков</a:t>
                      </a:r>
                      <a:r>
                        <a:rPr lang="ru-RU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algn="l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2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42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endParaRPr lang="ru-RU" sz="4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18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7856" y="1078150"/>
            <a:ext cx="3912537" cy="58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Принципы: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Визуализация.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Ограничить объем незавершенной работы.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Непрерывный процесс.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Сначала самое важное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656249" y="1131802"/>
            <a:ext cx="7593753" cy="484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Короткое время выполнения задач. 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Готовность к изменениям.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Изменение приоритетов.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Незначительные изменения в команде перед работой. 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Сокращение расходов и ненужных действий.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Быстрая обратная связь.</a:t>
            </a:r>
          </a:p>
        </p:txBody>
      </p:sp>
      <p:sp>
        <p:nvSpPr>
          <p:cNvPr id="11" name="Прямоугольник 10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958097"/>
            <a:ext cx="3894340" cy="12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12" name="Прямоугольник 11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0365" y="971746"/>
            <a:ext cx="6250576" cy="1064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12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063" y="218056"/>
            <a:ext cx="11340000" cy="432000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Экстремальное программирование</a:t>
            </a:r>
            <a:b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(англ. 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Extreme Programming, XP)</a:t>
            </a:r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19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53202666"/>
              </p:ext>
            </p:extLst>
          </p:nvPr>
        </p:nvGraphicFramePr>
        <p:xfrm>
          <a:off x="-820382" y="12459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5093" y="1059564"/>
            <a:ext cx="498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Принципы: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114" y="1059564"/>
            <a:ext cx="6177886" cy="507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Практики, на которых основано экстремальное программирование:</a:t>
            </a:r>
          </a:p>
          <a:p>
            <a:pPr marL="342900" indent="-342900">
              <a:spcAft>
                <a:spcPts val="500"/>
              </a:spcAft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игры. </a:t>
            </a:r>
          </a:p>
          <a:p>
            <a:pPr marL="342900" indent="-342900">
              <a:spcAft>
                <a:spcPts val="500"/>
              </a:spcAft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Небольшие релизы. </a:t>
            </a:r>
          </a:p>
          <a:p>
            <a:pPr marL="342900" indent="-342900">
              <a:spcAft>
                <a:spcPts val="500"/>
              </a:spcAft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Простой дизайн. </a:t>
            </a:r>
          </a:p>
          <a:p>
            <a:pPr marL="342900" indent="-342900">
              <a:spcAft>
                <a:spcPts val="500"/>
              </a:spcAft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Парное программирование. </a:t>
            </a:r>
          </a:p>
          <a:p>
            <a:pPr marL="342900" indent="-342900">
              <a:spcAft>
                <a:spcPts val="500"/>
              </a:spcAft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через тестирование. </a:t>
            </a:r>
          </a:p>
          <a:p>
            <a:pPr marL="342900" indent="-342900">
              <a:spcAft>
                <a:spcPts val="500"/>
              </a:spcAft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Рефакторинг кода</a:t>
            </a:r>
          </a:p>
          <a:p>
            <a:pPr marL="342900" indent="-342900">
              <a:spcAft>
                <a:spcPts val="500"/>
              </a:spcAft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Непрерывная интеграция. </a:t>
            </a:r>
          </a:p>
          <a:p>
            <a:pPr marL="342900" indent="-342900">
              <a:spcAft>
                <a:spcPts val="500"/>
              </a:spcAft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Стандарты кодирования. </a:t>
            </a:r>
          </a:p>
          <a:p>
            <a:pPr marL="342900" indent="-342900">
              <a:spcAft>
                <a:spcPts val="500"/>
              </a:spcAft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Устойчивый темп.</a:t>
            </a:r>
          </a:p>
        </p:txBody>
      </p:sp>
    </p:spTree>
    <p:extLst>
      <p:ext uri="{BB962C8B-B14F-4D97-AF65-F5344CB8AC3E}">
        <p14:creationId xmlns:p14="http://schemas.microsoft.com/office/powerpoint/2010/main" val="129412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308" y="1784455"/>
            <a:ext cx="5664000" cy="5267277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Кризис ПО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Итеративная модель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 модель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Lean Software Development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Экстремальное программирование.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Функционально-управляемая разработка.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Рука прикасается к мобильному телефону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Прямоугольник 19" descr="Контрастный блок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"/>
            <a:ext cx="6096000" cy="1228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050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1308" y="151282"/>
            <a:ext cx="54649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Crystal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20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000" y="864000"/>
            <a:ext cx="10881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Crystal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один из самых легких и адаптируемых подходов к разработке программного обеспечения.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340" y="1926941"/>
            <a:ext cx="244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Принципы: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421" y="2573272"/>
            <a:ext cx="11798579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Командная работа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Общение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Простота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Умение корректировать и улучшать процесс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Быстрая поставка ПО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Высокая вовлеченность пользователей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Адаптируемость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7420" y="1914513"/>
            <a:ext cx="11636991" cy="1190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31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068" y="166462"/>
            <a:ext cx="10476476" cy="1054328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Функционально-управляемая разработка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21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2650" y="1199577"/>
            <a:ext cx="11418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FDD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- ориентирована на клиента, известна короткими итерациями и частыми выпусками. 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811974606"/>
              </p:ext>
            </p:extLst>
          </p:nvPr>
        </p:nvGraphicFramePr>
        <p:xfrm>
          <a:off x="395785" y="2195637"/>
          <a:ext cx="11532358" cy="441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7569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981" y="164198"/>
            <a:ext cx="10720909" cy="1136073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Функционально-управляемая разработка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22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44442"/>
              </p:ext>
            </p:extLst>
          </p:nvPr>
        </p:nvGraphicFramePr>
        <p:xfrm>
          <a:off x="342897" y="1318434"/>
          <a:ext cx="11471514" cy="490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757">
                  <a:extLst>
                    <a:ext uri="{9D8B030D-6E8A-4147-A177-3AD203B41FA5}">
                      <a16:colId xmlns:a16="http://schemas.microsoft.com/office/drawing/2014/main" val="2605470795"/>
                    </a:ext>
                  </a:extLst>
                </a:gridCol>
                <a:gridCol w="5735757">
                  <a:extLst>
                    <a:ext uri="{9D8B030D-6E8A-4147-A177-3AD203B41FA5}">
                      <a16:colId xmlns:a16="http://schemas.microsoft.com/office/drawing/2014/main" val="412630252"/>
                    </a:ext>
                  </a:extLst>
                </a:gridCol>
              </a:tblGrid>
              <a:tr h="98091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Достоинства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58097"/>
                  </a:ext>
                </a:extLst>
              </a:tr>
              <a:tr h="3923653">
                <a:tc>
                  <a:txBody>
                    <a:bodyPr/>
                    <a:lstStyle/>
                    <a:p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Быстрое развитие.</a:t>
                      </a:r>
                    </a:p>
                    <a:p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Позволяет большим командам продвигать продукты.</a:t>
                      </a:r>
                    </a:p>
                    <a:p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Использование заранее определенных стандартов разработки.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Не эффективно для небольших проектов.</a:t>
                      </a:r>
                    </a:p>
                    <a:p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Неведение масштабной документации.</a:t>
                      </a:r>
                    </a:p>
                    <a:p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Зависимость от ведущих разработчиков или программистов.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5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1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 descr="Люди аплодируют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 rtlCol="0"/>
          <a:lstStyle/>
          <a:p>
            <a:pPr rtl="0"/>
            <a:r>
              <a:rPr lang="ru-RU" sz="4800" dirty="0"/>
              <a:t>Спасибо за внимание!</a:t>
            </a:r>
          </a:p>
        </p:txBody>
      </p:sp>
      <p:pic>
        <p:nvPicPr>
          <p:cNvPr id="9" name="Графический объект 8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0589" y="4355672"/>
            <a:ext cx="218900" cy="218900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23</a:t>
            </a:fld>
            <a:endParaRPr lang="ru-RU" dirty="0"/>
          </a:p>
        </p:txBody>
      </p:sp>
      <p:pic>
        <p:nvPicPr>
          <p:cNvPr id="15" name="Графический объект 8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0589" y="4006655"/>
            <a:ext cx="218900" cy="218900"/>
          </a:xfrm>
          <a:prstGeom prst="rect">
            <a:avLst/>
          </a:prstGeom>
        </p:spPr>
      </p:pic>
      <p:pic>
        <p:nvPicPr>
          <p:cNvPr id="16" name="Графический объект 8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0589" y="4675369"/>
            <a:ext cx="218900" cy="2189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205242" y="3903739"/>
            <a:ext cx="22397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Open Sans Light"/>
                <a:cs typeface="Open Sans Light"/>
              </a:rPr>
              <a:t>polevoianton@bk.ru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9012882" y="4225555"/>
            <a:ext cx="2432076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87444">
              <a:lnSpc>
                <a:spcPct val="120000"/>
              </a:lnSpc>
            </a:pPr>
            <a:r>
              <a:rPr lang="en-US" dirty="0">
                <a:solidFill>
                  <a:prstClr val="black"/>
                </a:solidFill>
                <a:latin typeface="Open Sans Light"/>
                <a:cs typeface="Open Sans Light"/>
              </a:rPr>
              <a:t>lowerchik@gmail.com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8945921" y="4574572"/>
            <a:ext cx="253466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Open Sans Light"/>
                <a:cs typeface="Open Sans Light"/>
              </a:rPr>
              <a:t>ssharipovr@gmail.com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Кризис программного обеспечения</a:t>
            </a:r>
            <a:endParaRPr lang="ru-RU" sz="4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2000" y="1059564"/>
            <a:ext cx="113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Данный термин был введен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Фридрихом Бауэром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 конференции НАТО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«Инженерия программного обеспечения»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1968 г.</a:t>
            </a:r>
          </a:p>
        </p:txBody>
      </p:sp>
      <p:sp>
        <p:nvSpPr>
          <p:cNvPr id="12" name="Прямоугольник 11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030" y="2100317"/>
            <a:ext cx="6675271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8914" y="2215141"/>
            <a:ext cx="6569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Факторы проявления кризиса:</a:t>
            </a:r>
          </a:p>
        </p:txBody>
      </p:sp>
      <p:sp>
        <p:nvSpPr>
          <p:cNvPr id="17" name="Овал 16"/>
          <p:cNvSpPr/>
          <p:nvPr/>
        </p:nvSpPr>
        <p:spPr>
          <a:xfrm>
            <a:off x="5677469" y="2631087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2061341087"/>
              </p:ext>
            </p:extLst>
          </p:nvPr>
        </p:nvGraphicFramePr>
        <p:xfrm>
          <a:off x="557697" y="2553080"/>
          <a:ext cx="6211934" cy="4352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Стрелка вправо 18"/>
          <p:cNvSpPr/>
          <p:nvPr/>
        </p:nvSpPr>
        <p:spPr>
          <a:xfrm>
            <a:off x="7016671" y="4457898"/>
            <a:ext cx="1419758" cy="52322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599056" y="4445129"/>
            <a:ext cx="3396343" cy="19134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8559798" y="4445129"/>
            <a:ext cx="3508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каждого проекта должна подбираться наиболее подходящая методология разработки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3D456A-2D0A-4D04-867F-F6C16450C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0809" y="1984330"/>
            <a:ext cx="3188594" cy="23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289" y="363853"/>
            <a:ext cx="11340000" cy="43200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Каскадная модель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Waterfall</a:t>
            </a:r>
            <a:endParaRPr lang="ru-RU" sz="4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9315" y="1256871"/>
            <a:ext cx="417930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1970г.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Ройс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предложил модель разработки в статье 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Managing the Development of Large Software Systems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10CD96D-35CA-41C2-BD89-566884CBFBA8}"/>
              </a:ext>
            </a:extLst>
          </p:cNvPr>
          <p:cNvGrpSpPr/>
          <p:nvPr/>
        </p:nvGrpSpPr>
        <p:grpSpPr>
          <a:xfrm>
            <a:off x="9793343" y="1115356"/>
            <a:ext cx="2334532" cy="3767478"/>
            <a:chOff x="8392886" y="1059563"/>
            <a:chExt cx="2334532" cy="3767478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003A11D-4CCF-4297-8B51-10FC999B6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886" y="1059563"/>
              <a:ext cx="2334532" cy="27518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C89D30-4DDA-42E9-BBF2-541E3511F480}"/>
                </a:ext>
              </a:extLst>
            </p:cNvPr>
            <p:cNvSpPr txBox="1"/>
            <p:nvPr/>
          </p:nvSpPr>
          <p:spPr>
            <a:xfrm>
              <a:off x="8392887" y="3811378"/>
              <a:ext cx="2334531" cy="1015663"/>
            </a:xfrm>
            <a:prstGeom prst="rect">
              <a:avLst/>
            </a:prstGeom>
            <a:solidFill>
              <a:srgbClr val="C5C5B7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Уинстон </a:t>
              </a:r>
              <a:r>
                <a:rPr lang="ru-RU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Ройс</a:t>
              </a:r>
              <a:br>
                <a:rPr lang="ru-RU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2000" dirty="0">
                  <a:latin typeface="Arial" panose="020B0604020202020204" pitchFamily="34" charset="0"/>
                  <a:cs typeface="Arial" panose="020B0604020202020204" pitchFamily="34" charset="0"/>
                </a:rPr>
                <a:t>ученый в области информатики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2000" dirty="0"/>
            </a:p>
          </p:txBody>
        </p:sp>
      </p:grpSp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id="{97A08BF8-3F8A-4D2B-B0F9-8DEF97DCD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2797"/>
              </p:ext>
            </p:extLst>
          </p:nvPr>
        </p:nvGraphicFramePr>
        <p:xfrm>
          <a:off x="186086" y="1325267"/>
          <a:ext cx="10992512" cy="5346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AF2C386-5266-4DD4-8B43-A5215A622CF9}"/>
              </a:ext>
            </a:extLst>
          </p:cNvPr>
          <p:cNvSpPr txBox="1"/>
          <p:nvPr/>
        </p:nvSpPr>
        <p:spPr>
          <a:xfrm>
            <a:off x="293915" y="4882834"/>
            <a:ext cx="38861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ошибочно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интерпретировали как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каскадную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2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972" y="395881"/>
            <a:ext cx="11340000" cy="43200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Итеративная модель</a:t>
            </a:r>
            <a:endParaRPr lang="ru-RU" sz="4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7440976-5803-4B25-9ED1-5BFE8631E135}"/>
              </a:ext>
            </a:extLst>
          </p:cNvPr>
          <p:cNvGrpSpPr/>
          <p:nvPr/>
        </p:nvGrpSpPr>
        <p:grpSpPr>
          <a:xfrm>
            <a:off x="186086" y="1325267"/>
            <a:ext cx="10992512" cy="5346763"/>
            <a:chOff x="599744" y="829024"/>
            <a:chExt cx="10992512" cy="5346763"/>
          </a:xfrm>
        </p:grpSpPr>
        <p:graphicFrame>
          <p:nvGraphicFramePr>
            <p:cNvPr id="12" name="Схема 11"/>
            <p:cNvGraphicFramePr/>
            <p:nvPr>
              <p:extLst>
                <p:ext uri="{D42A27DB-BD31-4B8C-83A1-F6EECF244321}">
                  <p14:modId xmlns:p14="http://schemas.microsoft.com/office/powerpoint/2010/main" val="1317840673"/>
                </p:ext>
              </p:extLst>
            </p:nvPr>
          </p:nvGraphicFramePr>
          <p:xfrm>
            <a:off x="599744" y="829024"/>
            <a:ext cx="10992512" cy="5346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3" name="Стрелка углом вверх 12"/>
            <p:cNvSpPr/>
            <p:nvPr/>
          </p:nvSpPr>
          <p:spPr>
            <a:xfrm rot="16200000">
              <a:off x="3878351" y="1329594"/>
              <a:ext cx="586629" cy="66785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Стрелка углом вверх 13"/>
            <p:cNvSpPr/>
            <p:nvPr/>
          </p:nvSpPr>
          <p:spPr>
            <a:xfrm rot="16200000">
              <a:off x="5470590" y="2096142"/>
              <a:ext cx="586629" cy="66785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Стрелка углом вверх 14"/>
            <p:cNvSpPr/>
            <p:nvPr/>
          </p:nvSpPr>
          <p:spPr>
            <a:xfrm rot="16200000">
              <a:off x="7019611" y="2875162"/>
              <a:ext cx="586629" cy="66785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Стрелка углом вверх 15"/>
            <p:cNvSpPr/>
            <p:nvPr/>
          </p:nvSpPr>
          <p:spPr>
            <a:xfrm rot="16200000">
              <a:off x="8575456" y="3651988"/>
              <a:ext cx="586629" cy="66785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Стрелка углом вверх 16"/>
            <p:cNvSpPr/>
            <p:nvPr/>
          </p:nvSpPr>
          <p:spPr>
            <a:xfrm rot="16200000">
              <a:off x="10090357" y="4416263"/>
              <a:ext cx="586629" cy="66785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486A9A2-EDEE-4DCD-8881-D91BE0D18296}"/>
              </a:ext>
            </a:extLst>
          </p:cNvPr>
          <p:cNvGrpSpPr/>
          <p:nvPr/>
        </p:nvGrpSpPr>
        <p:grpSpPr>
          <a:xfrm>
            <a:off x="9793343" y="1115356"/>
            <a:ext cx="2334532" cy="3767478"/>
            <a:chOff x="8392886" y="1059563"/>
            <a:chExt cx="2334532" cy="3767478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4974C73D-811C-4453-8588-8E5A825E8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886" y="1059563"/>
              <a:ext cx="2334532" cy="27518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19ADEA-FA99-4575-BDF1-ECEF669C45E3}"/>
                </a:ext>
              </a:extLst>
            </p:cNvPr>
            <p:cNvSpPr txBox="1"/>
            <p:nvPr/>
          </p:nvSpPr>
          <p:spPr>
            <a:xfrm>
              <a:off x="8392887" y="3811378"/>
              <a:ext cx="2334531" cy="1015663"/>
            </a:xfrm>
            <a:prstGeom prst="rect">
              <a:avLst/>
            </a:prstGeom>
            <a:solidFill>
              <a:srgbClr val="C5C5B7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Уинстон </a:t>
              </a:r>
              <a:r>
                <a:rPr lang="ru-RU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Ройс</a:t>
              </a:r>
              <a:br>
                <a:rPr lang="ru-RU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2000" dirty="0">
                  <a:latin typeface="Arial" panose="020B0604020202020204" pitchFamily="34" charset="0"/>
                  <a:cs typeface="Arial" panose="020B0604020202020204" pitchFamily="34" charset="0"/>
                </a:rPr>
                <a:t>ученый в области информатики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20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8630DD6-2175-4C4E-B3B8-A03A273CFF1D}"/>
              </a:ext>
            </a:extLst>
          </p:cNvPr>
          <p:cNvSpPr txBox="1"/>
          <p:nvPr/>
        </p:nvSpPr>
        <p:spPr>
          <a:xfrm>
            <a:off x="5399315" y="1256871"/>
            <a:ext cx="417930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самом деле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Ройс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предложил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итеративную модель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1241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6514" y="485957"/>
            <a:ext cx="5472000" cy="360000"/>
          </a:xfrm>
        </p:spPr>
        <p:txBody>
          <a:bodyPr rtlCol="0"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endParaRPr lang="ru-RU" sz="32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45" y="1082294"/>
            <a:ext cx="5472000" cy="5296956"/>
          </a:xfrm>
        </p:spPr>
        <p:txBody>
          <a:bodyPr rtlCol="0"/>
          <a:lstStyle/>
          <a:p>
            <a:pPr marL="9525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Легко управлять проектом.</a:t>
            </a:r>
          </a:p>
          <a:p>
            <a:pPr marL="95250" lvl="1" indent="0"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Быстрая разработка ПО.</a:t>
            </a:r>
          </a:p>
          <a:p>
            <a:pPr marL="9525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Цена и время заранее определены. </a:t>
            </a:r>
          </a:p>
          <a:p>
            <a:pPr marL="95250" lvl="1" indent="0">
              <a:spcBef>
                <a:spcPts val="0"/>
              </a:spcBef>
              <a:spcAft>
                <a:spcPts val="500"/>
              </a:spcAft>
              <a:buNone/>
            </a:pPr>
            <a:b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Нет возможности вернуться на предыдущий шаг.</a:t>
            </a:r>
          </a:p>
          <a:p>
            <a:pPr marL="9525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Тестирование продукта начинается только после его разработки. </a:t>
            </a:r>
          </a:p>
          <a:p>
            <a:pPr marL="9525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 обнаружении недочетов необходимо переделать весь проект. </a:t>
            </a:r>
          </a:p>
          <a:p>
            <a:pPr marL="9525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Стоимость внесения изменений высока.</a:t>
            </a:r>
          </a:p>
          <a:p>
            <a:pPr marL="87313" lvl="1" indent="7938">
              <a:spcBef>
                <a:spcPts val="1500"/>
              </a:spcBef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Рекомендации</a:t>
            </a: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применять в небольших проектах, когда требования к результату известны и подробно описаны.</a:t>
            </a:r>
          </a:p>
        </p:txBody>
      </p:sp>
      <p:cxnSp>
        <p:nvCxnSpPr>
          <p:cNvPr id="11" name="Прямая соединительная линия 10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5999" y="948897"/>
            <a:ext cx="4608947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2412" y="485957"/>
            <a:ext cx="5472000" cy="358775"/>
          </a:xfrm>
        </p:spPr>
        <p:txBody>
          <a:bodyPr rtlCol="0"/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Итеративная модель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066977"/>
            <a:ext cx="5472113" cy="5312273"/>
          </a:xfrm>
        </p:spPr>
        <p:txBody>
          <a:bodyPr rtlCol="0"/>
          <a:lstStyle/>
          <a:p>
            <a:pPr marL="9525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Возможность вернуться на предыдущий шаг.</a:t>
            </a:r>
          </a:p>
          <a:p>
            <a:pPr marL="9525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Разные этапы выполняются и повторяются  по мере необходимости. </a:t>
            </a:r>
          </a:p>
          <a:p>
            <a:pPr marL="9525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 обнаружении не нужно переделать весь проект.</a:t>
            </a:r>
            <a:b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50" lvl="1" indent="0">
              <a:spcBef>
                <a:spcPts val="150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Цену и время сложно прогнозировать.</a:t>
            </a:r>
          </a:p>
          <a:p>
            <a:pPr marL="9525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Работа с большим количеством данных.</a:t>
            </a:r>
            <a:b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50" lvl="1" indent="0">
              <a:spcBef>
                <a:spcPts val="1500"/>
              </a:spcBef>
              <a:spcAft>
                <a:spcPts val="500"/>
              </a:spcAft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Рекомендации</a:t>
            </a:r>
            <a:r>
              <a:rPr lang="ru-RU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использовать, когда требования к проекту четко очерчены и понятны, а также проект является довольно большим.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4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 descr="Черта справа&#10;">
            <a:extLst>
              <a:ext uri="{FF2B5EF4-FFF2-40B4-BE49-F238E27FC236}">
                <a16:creationId xmlns:a16="http://schemas.microsoft.com/office/drawing/2014/main" id="{4595F60F-4F4F-4B57-AD4C-122EDA63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7845" y="967470"/>
            <a:ext cx="4608947" cy="1148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412" y="229264"/>
            <a:ext cx="11340000" cy="432000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Спиральная</a:t>
            </a:r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модель</a:t>
            </a:r>
            <a:endParaRPr lang="ru-RU" sz="4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000" y="762631"/>
            <a:ext cx="113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предложил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Барри Боэм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1986 г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45306"/>
              </p:ext>
            </p:extLst>
          </p:nvPr>
        </p:nvGraphicFramePr>
        <p:xfrm>
          <a:off x="432001" y="1325663"/>
          <a:ext cx="11328000" cy="500147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98485">
                  <a:extLst>
                    <a:ext uri="{9D8B030D-6E8A-4147-A177-3AD203B41FA5}">
                      <a16:colId xmlns:a16="http://schemas.microsoft.com/office/drawing/2014/main" val="1146147789"/>
                    </a:ext>
                  </a:extLst>
                </a:gridCol>
                <a:gridCol w="2634343">
                  <a:extLst>
                    <a:ext uri="{9D8B030D-6E8A-4147-A177-3AD203B41FA5}">
                      <a16:colId xmlns:a16="http://schemas.microsoft.com/office/drawing/2014/main" val="1689905096"/>
                    </a:ext>
                  </a:extLst>
                </a:gridCol>
                <a:gridCol w="4695172">
                  <a:extLst>
                    <a:ext uri="{9D8B030D-6E8A-4147-A177-3AD203B41FA5}">
                      <a16:colId xmlns:a16="http://schemas.microsoft.com/office/drawing/2014/main" val="1493043021"/>
                    </a:ext>
                  </a:extLst>
                </a:gridCol>
              </a:tblGrid>
              <a:tr h="59019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Основные этапы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Главная</a:t>
                      </a:r>
                      <a:r>
                        <a:rPr lang="ru-RU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особенность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Типы рисков при разработке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76759"/>
                  </a:ext>
                </a:extLst>
              </a:tr>
              <a:tr h="59019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Планирование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Большое внимание к возможным рискам и их подробный анализ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Несоответствующий бюджет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666163"/>
                  </a:ext>
                </a:extLst>
              </a:tr>
              <a:tr h="590199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Анализ рисков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Несоответствие срокам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74575"/>
                  </a:ext>
                </a:extLst>
              </a:tr>
              <a:tr h="590199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Конструирование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Несоответствие квалификации/количества специалистов для данной задачи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92730"/>
                  </a:ext>
                </a:extLst>
              </a:tr>
              <a:tr h="590199">
                <a:tc rowSpan="3"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Оценка результата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Частые изменения ожиданий от проекта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118287"/>
                  </a:ext>
                </a:extLst>
              </a:tr>
              <a:tr h="5901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Погоня за несущественной оптимизации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50720"/>
                  </a:ext>
                </a:extLst>
              </a:tr>
              <a:tr h="59019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Малая производительность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5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17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412" y="179881"/>
            <a:ext cx="11340000" cy="432000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Спиральная модель</a:t>
            </a:r>
            <a:endParaRPr lang="ru-RU" sz="36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493346"/>
            <a:ext cx="7676537" cy="6437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922" y="1885587"/>
            <a:ext cx="2715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эффективный анализ рисков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внесения изменений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прототипов результата на каждом этапе.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80811" y="1885587"/>
            <a:ext cx="25111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большие расходы при реализации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требуются специалисты для анализа рисков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применяется только для небольших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206005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412" y="300804"/>
            <a:ext cx="11340000" cy="4320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endParaRPr lang="ru-RU" sz="4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pic>
        <p:nvPicPr>
          <p:cNvPr id="10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834" y="164198"/>
            <a:ext cx="905578" cy="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803" y="1193469"/>
            <a:ext cx="39125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Ценности: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Люди и взаимодействие важнее процессов и инструментов.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Работающий продукт важнее исчерпывающей документации.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Сотрудничество с клиентом важнее согласования условий контракта.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Готовность к изменениям важнее следования первоначальному плану.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674447" y="1078151"/>
            <a:ext cx="73015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Принципы: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Обеспечить удовлетворенность клиентов.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Принимать изменения требований вне зависимости от времени их появления.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Разрабатывать ПО в короткие сроки.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Тесное сотрудничество персонала.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Передача информации в личных беседах.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Создать благоприятную атмосферу.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Рабочий программный продукт – главный показатель прогресса.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Постоянное развитие.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Повышенное внимание к совершенству и качеству документации и проектированию.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Простота процессов.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Самоорганизующаяся команда.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Постоянный анализ и улучшение работы. </a:t>
            </a:r>
          </a:p>
        </p:txBody>
      </p:sp>
      <p:sp>
        <p:nvSpPr>
          <p:cNvPr id="11" name="Прямоугольник 10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958097"/>
            <a:ext cx="3894340" cy="12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12" name="Прямоугольник 11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40374" y="953160"/>
            <a:ext cx="6250576" cy="1064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6075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8_TF16411250.potx" id="{A260DA37-CFC9-4D02-84AC-0507580D9156}" vid="{7B0E278F-2D2E-40C5-B449-266E5B0CACE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www.w3.org/XML/1998/namespace"/>
    <ds:schemaRef ds:uri="http://schemas.microsoft.com/office/2006/documentManagement/types"/>
    <ds:schemaRef ds:uri="http://schemas.microsoft.com/sharepoint/v3"/>
    <ds:schemaRef ds:uri="http://purl.org/dc/terms/"/>
    <ds:schemaRef ds:uri="http://purl.org/dc/elements/1.1/"/>
    <ds:schemaRef ds:uri="6dc4bcd6-49db-4c07-9060-8acfc67cef9f"/>
    <ds:schemaRef ds:uri="http://schemas.microsoft.com/office/infopath/2007/PartnerControls"/>
    <ds:schemaRef ds:uri="fb0879af-3eba-417a-a55a-ffe6dcd6ca77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Яркая бизнес-презентация</Template>
  <TotalTime>0</TotalTime>
  <Words>1027</Words>
  <Application>Microsoft Office PowerPoint</Application>
  <PresentationFormat>Широкоэкранный</PresentationFormat>
  <Paragraphs>269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6" baseType="lpstr">
      <vt:lpstr>arial</vt:lpstr>
      <vt:lpstr>arial</vt:lpstr>
      <vt:lpstr>Arial Black</vt:lpstr>
      <vt:lpstr>Arial Nova Light</vt:lpstr>
      <vt:lpstr>Calibri</vt:lpstr>
      <vt:lpstr>Candara</vt:lpstr>
      <vt:lpstr>Corbel</vt:lpstr>
      <vt:lpstr>Helvetica</vt:lpstr>
      <vt:lpstr>Open Sans Light</vt:lpstr>
      <vt:lpstr>Segoe UI</vt:lpstr>
      <vt:lpstr>Times New Roman</vt:lpstr>
      <vt:lpstr>Wingdings</vt:lpstr>
      <vt:lpstr>Тема Office</vt:lpstr>
      <vt:lpstr>Agile</vt:lpstr>
      <vt:lpstr>Презентация PowerPoint</vt:lpstr>
      <vt:lpstr>Кризис программного обеспечения</vt:lpstr>
      <vt:lpstr>Каскадная модель / Waterfall</vt:lpstr>
      <vt:lpstr>Итеративная модель</vt:lpstr>
      <vt:lpstr>Презентация PowerPoint</vt:lpstr>
      <vt:lpstr>Спиральная модель</vt:lpstr>
      <vt:lpstr>Спиральная модель</vt:lpstr>
      <vt:lpstr>Agile</vt:lpstr>
      <vt:lpstr>Преимущества Agile</vt:lpstr>
      <vt:lpstr>Методологии Agile</vt:lpstr>
      <vt:lpstr>1. SCRUM</vt:lpstr>
      <vt:lpstr>1. SCRUM</vt:lpstr>
      <vt:lpstr>1. SCRUM</vt:lpstr>
      <vt:lpstr>1. SCRUM</vt:lpstr>
      <vt:lpstr>1. SCRUM</vt:lpstr>
      <vt:lpstr>2. Lean Software Development</vt:lpstr>
      <vt:lpstr>3. Kanban</vt:lpstr>
      <vt:lpstr>4. Экстремальное программирование (англ. Extreme Programming, XP)</vt:lpstr>
      <vt:lpstr>5. Crystal</vt:lpstr>
      <vt:lpstr>7. Функционально-управляемая разработка </vt:lpstr>
      <vt:lpstr>7. Функционально-управляемая разработка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2020-04-14T08:07:50Z</dcterms:created>
  <dcterms:modified xsi:type="dcterms:W3CDTF">2020-09-17T11:01:21Z</dcterms:modified>
</cp:coreProperties>
</file>