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2"/>
  </p:notesMasterIdLst>
  <p:sldIdLst>
    <p:sldId id="326" r:id="rId2"/>
    <p:sldId id="331" r:id="rId3"/>
    <p:sldId id="386" r:id="rId4"/>
    <p:sldId id="330" r:id="rId5"/>
    <p:sldId id="336" r:id="rId6"/>
    <p:sldId id="387" r:id="rId7"/>
    <p:sldId id="391" r:id="rId8"/>
    <p:sldId id="262" r:id="rId9"/>
    <p:sldId id="343" r:id="rId10"/>
    <p:sldId id="379" r:id="rId11"/>
    <p:sldId id="374" r:id="rId12"/>
    <p:sldId id="378" r:id="rId13"/>
    <p:sldId id="284" r:id="rId14"/>
    <p:sldId id="395" r:id="rId15"/>
    <p:sldId id="396" r:id="rId16"/>
    <p:sldId id="397" r:id="rId17"/>
    <p:sldId id="398" r:id="rId18"/>
    <p:sldId id="399" r:id="rId19"/>
    <p:sldId id="401" r:id="rId20"/>
    <p:sldId id="402" r:id="rId2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66FF"/>
    <a:srgbClr val="009900"/>
    <a:srgbClr val="FFFA00"/>
    <a:srgbClr val="FF00FF"/>
    <a:srgbClr val="FF0000"/>
    <a:srgbClr val="FFCCFF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306" autoAdjust="0"/>
    <p:restoredTop sz="94660"/>
  </p:normalViewPr>
  <p:slideViewPr>
    <p:cSldViewPr>
      <p:cViewPr varScale="1">
        <p:scale>
          <a:sx n="69" d="100"/>
          <a:sy n="69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slide" Target="../slides/slide16.xml"/><Relationship Id="rId1" Type="http://schemas.openxmlformats.org/officeDocument/2006/relationships/slide" Target="../slides/slide1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2876A6-21C4-4589-9135-36511AB1FBAE}" type="doc">
      <dgm:prSet loTypeId="urn:microsoft.com/office/officeart/2005/8/layout/cycle7" loCatId="cycle" qsTypeId="urn:microsoft.com/office/officeart/2005/8/quickstyle/3d3" qsCatId="3D" csTypeId="urn:microsoft.com/office/officeart/2005/8/colors/accent6_4" csCatId="accent6" phldr="1"/>
      <dgm:spPr/>
      <dgm:t>
        <a:bodyPr/>
        <a:lstStyle/>
        <a:p>
          <a:endParaRPr lang="ru-RU"/>
        </a:p>
      </dgm:t>
    </dgm:pt>
    <dgm:pt modelId="{373B5F2C-22B3-4C27-93B9-D51784A5A9C7}">
      <dgm:prSet phldrT="[Текст]" custT="1"/>
      <dgm:spPr/>
      <dgm:t>
        <a:bodyPr/>
        <a:lstStyle/>
        <a:p>
          <a:r>
            <a:rPr lang="ru-RU" sz="1300" b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Глобальная сеть </a:t>
          </a:r>
          <a:r>
            <a:rPr lang="en-US" sz="1300" b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Internet</a:t>
          </a:r>
          <a:endParaRPr lang="ru-RU" sz="1300" b="1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59B6ABC7-2537-4F6B-8D94-2361781EC473}" type="parTrans" cxnId="{00CF451B-95BB-4B83-AB50-5D884E69579B}">
      <dgm:prSet/>
      <dgm:spPr/>
      <dgm:t>
        <a:bodyPr/>
        <a:lstStyle/>
        <a:p>
          <a:endParaRPr lang="ru-RU" sz="13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A10FF6D6-DACE-49E5-825B-E70F59F748E1}" type="sibTrans" cxnId="{00CF451B-95BB-4B83-AB50-5D884E69579B}">
      <dgm:prSet custT="1"/>
      <dgm:spPr/>
      <dgm:t>
        <a:bodyPr/>
        <a:lstStyle/>
        <a:p>
          <a:endParaRPr lang="ru-RU" sz="13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312079A7-63BF-4716-9126-654764B5AA92}">
      <dgm:prSet custT="1"/>
      <dgm:spPr/>
      <dgm:t>
        <a:bodyPr/>
        <a:lstStyle/>
        <a:p>
          <a:r>
            <a:rPr lang="ru-RU" sz="1300" b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Электронная почта</a:t>
          </a:r>
          <a:endParaRPr lang="ru-RU" sz="13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8163DFE3-16DF-4370-8032-765CAB560824}" type="parTrans" cxnId="{0C1DF61D-4DF6-486E-862B-D26D395ED853}">
      <dgm:prSet/>
      <dgm:spPr/>
      <dgm:t>
        <a:bodyPr/>
        <a:lstStyle/>
        <a:p>
          <a:endParaRPr lang="ru-RU" sz="13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66D9624A-4793-4D2C-B382-24FDC8982AE4}" type="sibTrans" cxnId="{0C1DF61D-4DF6-486E-862B-D26D395ED853}">
      <dgm:prSet custT="1"/>
      <dgm:spPr/>
      <dgm:t>
        <a:bodyPr/>
        <a:lstStyle/>
        <a:p>
          <a:endParaRPr lang="ru-RU" sz="13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D5695814-DFC8-4066-8B2F-1B87A5ABE734}">
      <dgm:prSet custT="1"/>
      <dgm:spPr/>
      <dgm:t>
        <a:bodyPr/>
        <a:lstStyle/>
        <a:p>
          <a:r>
            <a:rPr lang="ru-RU" sz="1300" b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Локальная сеть</a:t>
          </a:r>
          <a:endParaRPr lang="ru-RU" sz="13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7178B03A-73D1-41CF-8311-687750767FCD}" type="parTrans" cxnId="{3B5469D3-7480-4D64-8E92-34F01BB0B45F}">
      <dgm:prSet/>
      <dgm:spPr/>
      <dgm:t>
        <a:bodyPr/>
        <a:lstStyle/>
        <a:p>
          <a:endParaRPr lang="ru-RU" sz="13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55EBC7E9-0752-44A3-8BC5-236BD08038FA}" type="sibTrans" cxnId="{3B5469D3-7480-4D64-8E92-34F01BB0B45F}">
      <dgm:prSet custT="1"/>
      <dgm:spPr/>
      <dgm:t>
        <a:bodyPr/>
        <a:lstStyle/>
        <a:p>
          <a:endParaRPr lang="ru-RU" sz="13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35283D1C-D763-43DB-9ADD-02BD5024A1AE}">
      <dgm:prSet custT="1"/>
      <dgm:spPr/>
      <dgm:t>
        <a:bodyPr/>
        <a:lstStyle/>
        <a:p>
          <a:r>
            <a:rPr lang="ru-RU" sz="1300" b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Компьютеры «Общего назначения»</a:t>
          </a:r>
          <a:endParaRPr lang="ru-RU" sz="13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D7F3BD9E-021E-4AFA-886A-A49E09E6433B}" type="parTrans" cxnId="{C6349C73-E36A-4182-8AC9-0D4400652AD7}">
      <dgm:prSet/>
      <dgm:spPr/>
      <dgm:t>
        <a:bodyPr/>
        <a:lstStyle/>
        <a:p>
          <a:endParaRPr lang="ru-RU" sz="13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9B24A4DC-07F5-4FB8-B82C-5CD3664159E8}" type="sibTrans" cxnId="{C6349C73-E36A-4182-8AC9-0D4400652AD7}">
      <dgm:prSet custT="1"/>
      <dgm:spPr/>
      <dgm:t>
        <a:bodyPr/>
        <a:lstStyle/>
        <a:p>
          <a:endParaRPr lang="ru-RU" sz="13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32F41B41-6CF3-4ADF-B230-1F2737AA653A}">
      <dgm:prSet custT="1"/>
      <dgm:spPr/>
      <dgm:t>
        <a:bodyPr/>
        <a:lstStyle/>
        <a:p>
          <a:r>
            <a:rPr lang="ru-RU" sz="1300" b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Пиратское программное обеспечение</a:t>
          </a:r>
          <a:endParaRPr lang="ru-RU" sz="13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59E42F7E-86DB-4924-AEC7-14B1C27A56A8}" type="parTrans" cxnId="{00B21998-D8E7-43A3-AFF8-0A311BAC25B8}">
      <dgm:prSet/>
      <dgm:spPr/>
      <dgm:t>
        <a:bodyPr/>
        <a:lstStyle/>
        <a:p>
          <a:endParaRPr lang="ru-RU" sz="13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30A80235-4430-4975-889D-4D60830E1070}" type="sibTrans" cxnId="{00B21998-D8E7-43A3-AFF8-0A311BAC25B8}">
      <dgm:prSet custT="1"/>
      <dgm:spPr/>
      <dgm:t>
        <a:bodyPr/>
        <a:lstStyle/>
        <a:p>
          <a:endParaRPr lang="ru-RU" sz="13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C247C4A6-C58B-4D44-9D6F-F6D605B3FE57}">
      <dgm:prSet custT="1"/>
      <dgm:spPr/>
      <dgm:t>
        <a:bodyPr/>
        <a:lstStyle/>
        <a:p>
          <a:r>
            <a:rPr lang="ru-RU" sz="1300" b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Ремонтные службы</a:t>
          </a:r>
          <a:endParaRPr lang="ru-RU" sz="13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9EC74502-3350-479A-A162-0EDE2D3D54BE}" type="parTrans" cxnId="{B6123171-ED1A-47AE-BC22-2468250DCC33}">
      <dgm:prSet/>
      <dgm:spPr/>
      <dgm:t>
        <a:bodyPr/>
        <a:lstStyle/>
        <a:p>
          <a:endParaRPr lang="ru-RU" sz="13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1354CBA8-D85E-473A-839F-64D79861BEF0}" type="sibTrans" cxnId="{B6123171-ED1A-47AE-BC22-2468250DCC33}">
      <dgm:prSet custT="1"/>
      <dgm:spPr/>
      <dgm:t>
        <a:bodyPr/>
        <a:lstStyle/>
        <a:p>
          <a:endParaRPr lang="ru-RU" sz="13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F8E3FAB1-E6EB-4919-888A-723CD3F95AD1}">
      <dgm:prSet custT="1"/>
      <dgm:spPr/>
      <dgm:t>
        <a:bodyPr/>
        <a:lstStyle/>
        <a:p>
          <a:r>
            <a:rPr lang="ru-RU" sz="13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Съемные накопители</a:t>
          </a:r>
          <a:endParaRPr lang="ru-RU" sz="1300" b="1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8979E9BE-0A5A-4010-AAFE-88C79EF535BA}" type="parTrans" cxnId="{CE5D4405-7D6C-4045-A5D3-44C9CB4F159B}">
      <dgm:prSet/>
      <dgm:spPr/>
      <dgm:t>
        <a:bodyPr/>
        <a:lstStyle/>
        <a:p>
          <a:endParaRPr lang="ru-RU" sz="13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5350B60F-A9B3-486D-9438-75979291F9E8}" type="sibTrans" cxnId="{CE5D4405-7D6C-4045-A5D3-44C9CB4F159B}">
      <dgm:prSet custT="1"/>
      <dgm:spPr/>
      <dgm:t>
        <a:bodyPr/>
        <a:lstStyle/>
        <a:p>
          <a:endParaRPr lang="ru-RU" sz="13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F96C8224-28AD-4876-8018-0721D8E41C1B}" type="pres">
      <dgm:prSet presAssocID="{122876A6-21C4-4589-9135-36511AB1FBA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A07EC09-BBBF-4992-B640-58855F1591AE}" type="pres">
      <dgm:prSet presAssocID="{373B5F2C-22B3-4C27-93B9-D51784A5A9C7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3AA5F22-2629-4CF5-BA98-541FDB870692}" type="pres">
      <dgm:prSet presAssocID="{A10FF6D6-DACE-49E5-825B-E70F59F748E1}" presName="sibTrans" presStyleLbl="sibTrans2D1" presStyleIdx="0" presStyleCnt="7"/>
      <dgm:spPr/>
      <dgm:t>
        <a:bodyPr/>
        <a:lstStyle/>
        <a:p>
          <a:endParaRPr lang="ru-RU"/>
        </a:p>
      </dgm:t>
    </dgm:pt>
    <dgm:pt modelId="{D208CE30-A4BF-43E0-9129-2200459207E8}" type="pres">
      <dgm:prSet presAssocID="{A10FF6D6-DACE-49E5-825B-E70F59F748E1}" presName="connectorText" presStyleLbl="sibTrans2D1" presStyleIdx="0" presStyleCnt="7"/>
      <dgm:spPr/>
      <dgm:t>
        <a:bodyPr/>
        <a:lstStyle/>
        <a:p>
          <a:endParaRPr lang="ru-RU"/>
        </a:p>
      </dgm:t>
    </dgm:pt>
    <dgm:pt modelId="{A178A26B-2217-4936-9A61-6CE439E91B2E}" type="pres">
      <dgm:prSet presAssocID="{312079A7-63BF-4716-9126-654764B5AA9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DF88C4F-0EBA-481B-BAA2-04D3B91F9EF7}" type="pres">
      <dgm:prSet presAssocID="{66D9624A-4793-4D2C-B382-24FDC8982AE4}" presName="sibTrans" presStyleLbl="sibTrans2D1" presStyleIdx="1" presStyleCnt="7"/>
      <dgm:spPr/>
      <dgm:t>
        <a:bodyPr/>
        <a:lstStyle/>
        <a:p>
          <a:endParaRPr lang="ru-RU"/>
        </a:p>
      </dgm:t>
    </dgm:pt>
    <dgm:pt modelId="{C3917C57-6D66-4930-AB92-B06C02612E69}" type="pres">
      <dgm:prSet presAssocID="{66D9624A-4793-4D2C-B382-24FDC8982AE4}" presName="connectorText" presStyleLbl="sibTrans2D1" presStyleIdx="1" presStyleCnt="7"/>
      <dgm:spPr/>
      <dgm:t>
        <a:bodyPr/>
        <a:lstStyle/>
        <a:p>
          <a:endParaRPr lang="ru-RU"/>
        </a:p>
      </dgm:t>
    </dgm:pt>
    <dgm:pt modelId="{232B316A-E632-4A3A-B370-F8CFC6378D1A}" type="pres">
      <dgm:prSet presAssocID="{D5695814-DFC8-4066-8B2F-1B87A5ABE734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367F7F4-8F41-455B-A346-C467D0F50F2A}" type="pres">
      <dgm:prSet presAssocID="{55EBC7E9-0752-44A3-8BC5-236BD08038FA}" presName="sibTrans" presStyleLbl="sibTrans2D1" presStyleIdx="2" presStyleCnt="7"/>
      <dgm:spPr/>
      <dgm:t>
        <a:bodyPr/>
        <a:lstStyle/>
        <a:p>
          <a:endParaRPr lang="ru-RU"/>
        </a:p>
      </dgm:t>
    </dgm:pt>
    <dgm:pt modelId="{9516CDB8-1CFA-40F4-AFD0-C1897EF2DBBC}" type="pres">
      <dgm:prSet presAssocID="{55EBC7E9-0752-44A3-8BC5-236BD08038FA}" presName="connectorText" presStyleLbl="sibTrans2D1" presStyleIdx="2" presStyleCnt="7"/>
      <dgm:spPr/>
      <dgm:t>
        <a:bodyPr/>
        <a:lstStyle/>
        <a:p>
          <a:endParaRPr lang="ru-RU"/>
        </a:p>
      </dgm:t>
    </dgm:pt>
    <dgm:pt modelId="{566538C8-A2B8-41DB-9492-960AE03248AF}" type="pres">
      <dgm:prSet presAssocID="{35283D1C-D763-43DB-9ADD-02BD5024A1AE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CF3129D-72B4-46DA-8452-ED080F259F25}" type="pres">
      <dgm:prSet presAssocID="{9B24A4DC-07F5-4FB8-B82C-5CD3664159E8}" presName="sibTrans" presStyleLbl="sibTrans2D1" presStyleIdx="3" presStyleCnt="7"/>
      <dgm:spPr/>
      <dgm:t>
        <a:bodyPr/>
        <a:lstStyle/>
        <a:p>
          <a:endParaRPr lang="ru-RU"/>
        </a:p>
      </dgm:t>
    </dgm:pt>
    <dgm:pt modelId="{333FB12E-F4DA-40A5-91B6-26781B6F0DBF}" type="pres">
      <dgm:prSet presAssocID="{9B24A4DC-07F5-4FB8-B82C-5CD3664159E8}" presName="connectorText" presStyleLbl="sibTrans2D1" presStyleIdx="3" presStyleCnt="7"/>
      <dgm:spPr/>
      <dgm:t>
        <a:bodyPr/>
        <a:lstStyle/>
        <a:p>
          <a:endParaRPr lang="ru-RU"/>
        </a:p>
      </dgm:t>
    </dgm:pt>
    <dgm:pt modelId="{E5EA933A-C44A-4720-9E54-75143FC85CBA}" type="pres">
      <dgm:prSet presAssocID="{32F41B41-6CF3-4ADF-B230-1F2737AA653A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125F9DE-16C4-4DCD-BC94-C9E0BCABA51F}" type="pres">
      <dgm:prSet presAssocID="{30A80235-4430-4975-889D-4D60830E1070}" presName="sibTrans" presStyleLbl="sibTrans2D1" presStyleIdx="4" presStyleCnt="7"/>
      <dgm:spPr/>
      <dgm:t>
        <a:bodyPr/>
        <a:lstStyle/>
        <a:p>
          <a:endParaRPr lang="ru-RU"/>
        </a:p>
      </dgm:t>
    </dgm:pt>
    <dgm:pt modelId="{1A9FD7CC-8FAC-445D-AD89-474FE43AB780}" type="pres">
      <dgm:prSet presAssocID="{30A80235-4430-4975-889D-4D60830E1070}" presName="connectorText" presStyleLbl="sibTrans2D1" presStyleIdx="4" presStyleCnt="7"/>
      <dgm:spPr/>
      <dgm:t>
        <a:bodyPr/>
        <a:lstStyle/>
        <a:p>
          <a:endParaRPr lang="ru-RU"/>
        </a:p>
      </dgm:t>
    </dgm:pt>
    <dgm:pt modelId="{E50BE27B-04CA-4F2F-BC3F-7FF38BD2932E}" type="pres">
      <dgm:prSet presAssocID="{C247C4A6-C58B-4D44-9D6F-F6D605B3FE57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0E65312-498B-4672-A1D6-D22542823A27}" type="pres">
      <dgm:prSet presAssocID="{1354CBA8-D85E-473A-839F-64D79861BEF0}" presName="sibTrans" presStyleLbl="sibTrans2D1" presStyleIdx="5" presStyleCnt="7"/>
      <dgm:spPr/>
      <dgm:t>
        <a:bodyPr/>
        <a:lstStyle/>
        <a:p>
          <a:endParaRPr lang="ru-RU"/>
        </a:p>
      </dgm:t>
    </dgm:pt>
    <dgm:pt modelId="{F1F50499-BA70-4A15-B3FB-619331CB90A2}" type="pres">
      <dgm:prSet presAssocID="{1354CBA8-D85E-473A-839F-64D79861BEF0}" presName="connectorText" presStyleLbl="sibTrans2D1" presStyleIdx="5" presStyleCnt="7"/>
      <dgm:spPr/>
      <dgm:t>
        <a:bodyPr/>
        <a:lstStyle/>
        <a:p>
          <a:endParaRPr lang="ru-RU"/>
        </a:p>
      </dgm:t>
    </dgm:pt>
    <dgm:pt modelId="{F0514E47-7081-4260-A1D4-ADC6644276FC}" type="pres">
      <dgm:prSet presAssocID="{F8E3FAB1-E6EB-4919-888A-723CD3F95AD1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20D812B-DCCC-4FA7-AE78-9A2B66D4F186}" type="pres">
      <dgm:prSet presAssocID="{5350B60F-A9B3-486D-9438-75979291F9E8}" presName="sibTrans" presStyleLbl="sibTrans2D1" presStyleIdx="6" presStyleCnt="7"/>
      <dgm:spPr/>
      <dgm:t>
        <a:bodyPr/>
        <a:lstStyle/>
        <a:p>
          <a:endParaRPr lang="ru-RU"/>
        </a:p>
      </dgm:t>
    </dgm:pt>
    <dgm:pt modelId="{059FFA1B-0878-44A4-8692-ECF65DBBCC1C}" type="pres">
      <dgm:prSet presAssocID="{5350B60F-A9B3-486D-9438-75979291F9E8}" presName="connectorText" presStyleLbl="sibTrans2D1" presStyleIdx="6" presStyleCnt="7"/>
      <dgm:spPr/>
      <dgm:t>
        <a:bodyPr/>
        <a:lstStyle/>
        <a:p>
          <a:endParaRPr lang="ru-RU"/>
        </a:p>
      </dgm:t>
    </dgm:pt>
  </dgm:ptLst>
  <dgm:cxnLst>
    <dgm:cxn modelId="{308B07DF-06E6-4961-A357-AF8DE8AEC141}" type="presOf" srcId="{32F41B41-6CF3-4ADF-B230-1F2737AA653A}" destId="{E5EA933A-C44A-4720-9E54-75143FC85CBA}" srcOrd="0" destOrd="0" presId="urn:microsoft.com/office/officeart/2005/8/layout/cycle7"/>
    <dgm:cxn modelId="{89E564C3-CFDC-4866-BE66-3B76B3E448BF}" type="presOf" srcId="{5350B60F-A9B3-486D-9438-75979291F9E8}" destId="{059FFA1B-0878-44A4-8692-ECF65DBBCC1C}" srcOrd="1" destOrd="0" presId="urn:microsoft.com/office/officeart/2005/8/layout/cycle7"/>
    <dgm:cxn modelId="{574940E3-14C1-45EF-BC0C-8AA3B2CFA9F5}" type="presOf" srcId="{5350B60F-A9B3-486D-9438-75979291F9E8}" destId="{F20D812B-DCCC-4FA7-AE78-9A2B66D4F186}" srcOrd="0" destOrd="0" presId="urn:microsoft.com/office/officeart/2005/8/layout/cycle7"/>
    <dgm:cxn modelId="{B0801BDF-E5A8-40B2-9B7C-1A0432D2E831}" type="presOf" srcId="{373B5F2C-22B3-4C27-93B9-D51784A5A9C7}" destId="{9A07EC09-BBBF-4992-B640-58855F1591AE}" srcOrd="0" destOrd="0" presId="urn:microsoft.com/office/officeart/2005/8/layout/cycle7"/>
    <dgm:cxn modelId="{8EF1899A-6261-4716-AF44-DAF981EDA8BD}" type="presOf" srcId="{9B24A4DC-07F5-4FB8-B82C-5CD3664159E8}" destId="{333FB12E-F4DA-40A5-91B6-26781B6F0DBF}" srcOrd="1" destOrd="0" presId="urn:microsoft.com/office/officeart/2005/8/layout/cycle7"/>
    <dgm:cxn modelId="{B0338A4A-A963-4748-991C-F3DED485863C}" type="presOf" srcId="{35283D1C-D763-43DB-9ADD-02BD5024A1AE}" destId="{566538C8-A2B8-41DB-9492-960AE03248AF}" srcOrd="0" destOrd="0" presId="urn:microsoft.com/office/officeart/2005/8/layout/cycle7"/>
    <dgm:cxn modelId="{00CF451B-95BB-4B83-AB50-5D884E69579B}" srcId="{122876A6-21C4-4589-9135-36511AB1FBAE}" destId="{373B5F2C-22B3-4C27-93B9-D51784A5A9C7}" srcOrd="0" destOrd="0" parTransId="{59B6ABC7-2537-4F6B-8D94-2361781EC473}" sibTransId="{A10FF6D6-DACE-49E5-825B-E70F59F748E1}"/>
    <dgm:cxn modelId="{98B9B67F-1268-4502-A121-5118A4303219}" type="presOf" srcId="{122876A6-21C4-4589-9135-36511AB1FBAE}" destId="{F96C8224-28AD-4876-8018-0721D8E41C1B}" srcOrd="0" destOrd="0" presId="urn:microsoft.com/office/officeart/2005/8/layout/cycle7"/>
    <dgm:cxn modelId="{76CCAC72-1AE1-4D44-A856-671B1D301A13}" type="presOf" srcId="{312079A7-63BF-4716-9126-654764B5AA92}" destId="{A178A26B-2217-4936-9A61-6CE439E91B2E}" srcOrd="0" destOrd="0" presId="urn:microsoft.com/office/officeart/2005/8/layout/cycle7"/>
    <dgm:cxn modelId="{AC8A87E7-FD85-4C72-89BB-9495161DA001}" type="presOf" srcId="{D5695814-DFC8-4066-8B2F-1B87A5ABE734}" destId="{232B316A-E632-4A3A-B370-F8CFC6378D1A}" srcOrd="0" destOrd="0" presId="urn:microsoft.com/office/officeart/2005/8/layout/cycle7"/>
    <dgm:cxn modelId="{30001652-DE2C-4C1A-951F-EBE770A2503D}" type="presOf" srcId="{F8E3FAB1-E6EB-4919-888A-723CD3F95AD1}" destId="{F0514E47-7081-4260-A1D4-ADC6644276FC}" srcOrd="0" destOrd="0" presId="urn:microsoft.com/office/officeart/2005/8/layout/cycle7"/>
    <dgm:cxn modelId="{32566341-B607-4D68-B491-9431FCE7A031}" type="presOf" srcId="{9B24A4DC-07F5-4FB8-B82C-5CD3664159E8}" destId="{BCF3129D-72B4-46DA-8452-ED080F259F25}" srcOrd="0" destOrd="0" presId="urn:microsoft.com/office/officeart/2005/8/layout/cycle7"/>
    <dgm:cxn modelId="{81A48151-4CD2-4E2B-A60B-65A3D194640E}" type="presOf" srcId="{A10FF6D6-DACE-49E5-825B-E70F59F748E1}" destId="{D208CE30-A4BF-43E0-9129-2200459207E8}" srcOrd="1" destOrd="0" presId="urn:microsoft.com/office/officeart/2005/8/layout/cycle7"/>
    <dgm:cxn modelId="{B6123171-ED1A-47AE-BC22-2468250DCC33}" srcId="{122876A6-21C4-4589-9135-36511AB1FBAE}" destId="{C247C4A6-C58B-4D44-9D6F-F6D605B3FE57}" srcOrd="5" destOrd="0" parTransId="{9EC74502-3350-479A-A162-0EDE2D3D54BE}" sibTransId="{1354CBA8-D85E-473A-839F-64D79861BEF0}"/>
    <dgm:cxn modelId="{5451DB13-B490-4424-9945-33049266A98D}" type="presOf" srcId="{C247C4A6-C58B-4D44-9D6F-F6D605B3FE57}" destId="{E50BE27B-04CA-4F2F-BC3F-7FF38BD2932E}" srcOrd="0" destOrd="0" presId="urn:microsoft.com/office/officeart/2005/8/layout/cycle7"/>
    <dgm:cxn modelId="{8774FAFD-DC67-4DA4-A98B-A9871F4B3402}" type="presOf" srcId="{1354CBA8-D85E-473A-839F-64D79861BEF0}" destId="{F1F50499-BA70-4A15-B3FB-619331CB90A2}" srcOrd="1" destOrd="0" presId="urn:microsoft.com/office/officeart/2005/8/layout/cycle7"/>
    <dgm:cxn modelId="{2BDFDF99-CC0B-443F-9134-F40555BFB8C1}" type="presOf" srcId="{30A80235-4430-4975-889D-4D60830E1070}" destId="{9125F9DE-16C4-4DCD-BC94-C9E0BCABA51F}" srcOrd="0" destOrd="0" presId="urn:microsoft.com/office/officeart/2005/8/layout/cycle7"/>
    <dgm:cxn modelId="{0C1DF61D-4DF6-486E-862B-D26D395ED853}" srcId="{122876A6-21C4-4589-9135-36511AB1FBAE}" destId="{312079A7-63BF-4716-9126-654764B5AA92}" srcOrd="1" destOrd="0" parTransId="{8163DFE3-16DF-4370-8032-765CAB560824}" sibTransId="{66D9624A-4793-4D2C-B382-24FDC8982AE4}"/>
    <dgm:cxn modelId="{9E104D4F-9738-42D0-A7F4-70C748CFE390}" type="presOf" srcId="{55EBC7E9-0752-44A3-8BC5-236BD08038FA}" destId="{9516CDB8-1CFA-40F4-AFD0-C1897EF2DBBC}" srcOrd="1" destOrd="0" presId="urn:microsoft.com/office/officeart/2005/8/layout/cycle7"/>
    <dgm:cxn modelId="{3B5469D3-7480-4D64-8E92-34F01BB0B45F}" srcId="{122876A6-21C4-4589-9135-36511AB1FBAE}" destId="{D5695814-DFC8-4066-8B2F-1B87A5ABE734}" srcOrd="2" destOrd="0" parTransId="{7178B03A-73D1-41CF-8311-687750767FCD}" sibTransId="{55EBC7E9-0752-44A3-8BC5-236BD08038FA}"/>
    <dgm:cxn modelId="{351D5395-9EBE-4E1E-908D-D23B7E46395B}" type="presOf" srcId="{A10FF6D6-DACE-49E5-825B-E70F59F748E1}" destId="{23AA5F22-2629-4CF5-BA98-541FDB870692}" srcOrd="0" destOrd="0" presId="urn:microsoft.com/office/officeart/2005/8/layout/cycle7"/>
    <dgm:cxn modelId="{57648F2A-8778-4460-98FA-4E69133C0D69}" type="presOf" srcId="{66D9624A-4793-4D2C-B382-24FDC8982AE4}" destId="{2DF88C4F-0EBA-481B-BAA2-04D3B91F9EF7}" srcOrd="0" destOrd="0" presId="urn:microsoft.com/office/officeart/2005/8/layout/cycle7"/>
    <dgm:cxn modelId="{A5046383-98D4-4026-B2F1-8E77E64B3DC2}" type="presOf" srcId="{30A80235-4430-4975-889D-4D60830E1070}" destId="{1A9FD7CC-8FAC-445D-AD89-474FE43AB780}" srcOrd="1" destOrd="0" presId="urn:microsoft.com/office/officeart/2005/8/layout/cycle7"/>
    <dgm:cxn modelId="{D0C9449B-0825-4337-A577-054E215B4CD5}" type="presOf" srcId="{1354CBA8-D85E-473A-839F-64D79861BEF0}" destId="{D0E65312-498B-4672-A1D6-D22542823A27}" srcOrd="0" destOrd="0" presId="urn:microsoft.com/office/officeart/2005/8/layout/cycle7"/>
    <dgm:cxn modelId="{C6349C73-E36A-4182-8AC9-0D4400652AD7}" srcId="{122876A6-21C4-4589-9135-36511AB1FBAE}" destId="{35283D1C-D763-43DB-9ADD-02BD5024A1AE}" srcOrd="3" destOrd="0" parTransId="{D7F3BD9E-021E-4AFA-886A-A49E09E6433B}" sibTransId="{9B24A4DC-07F5-4FB8-B82C-5CD3664159E8}"/>
    <dgm:cxn modelId="{00B21998-D8E7-43A3-AFF8-0A311BAC25B8}" srcId="{122876A6-21C4-4589-9135-36511AB1FBAE}" destId="{32F41B41-6CF3-4ADF-B230-1F2737AA653A}" srcOrd="4" destOrd="0" parTransId="{59E42F7E-86DB-4924-AEC7-14B1C27A56A8}" sibTransId="{30A80235-4430-4975-889D-4D60830E1070}"/>
    <dgm:cxn modelId="{CE5D4405-7D6C-4045-A5D3-44C9CB4F159B}" srcId="{122876A6-21C4-4589-9135-36511AB1FBAE}" destId="{F8E3FAB1-E6EB-4919-888A-723CD3F95AD1}" srcOrd="6" destOrd="0" parTransId="{8979E9BE-0A5A-4010-AAFE-88C79EF535BA}" sibTransId="{5350B60F-A9B3-486D-9438-75979291F9E8}"/>
    <dgm:cxn modelId="{E4D6E5F4-2E7A-4F3C-AA39-201B84BE5CB6}" type="presOf" srcId="{55EBC7E9-0752-44A3-8BC5-236BD08038FA}" destId="{8367F7F4-8F41-455B-A346-C467D0F50F2A}" srcOrd="0" destOrd="0" presId="urn:microsoft.com/office/officeart/2005/8/layout/cycle7"/>
    <dgm:cxn modelId="{AB5B786B-DA4A-404C-B07C-DA5C4E9219EC}" type="presOf" srcId="{66D9624A-4793-4D2C-B382-24FDC8982AE4}" destId="{C3917C57-6D66-4930-AB92-B06C02612E69}" srcOrd="1" destOrd="0" presId="urn:microsoft.com/office/officeart/2005/8/layout/cycle7"/>
    <dgm:cxn modelId="{8C5CEB25-0B09-4C7C-A0A3-FBBEC3A26B42}" type="presParOf" srcId="{F96C8224-28AD-4876-8018-0721D8E41C1B}" destId="{9A07EC09-BBBF-4992-B640-58855F1591AE}" srcOrd="0" destOrd="0" presId="urn:microsoft.com/office/officeart/2005/8/layout/cycle7"/>
    <dgm:cxn modelId="{C1DB8AE8-1FE4-4FD0-9D77-5D5FBB3F7581}" type="presParOf" srcId="{F96C8224-28AD-4876-8018-0721D8E41C1B}" destId="{23AA5F22-2629-4CF5-BA98-541FDB870692}" srcOrd="1" destOrd="0" presId="urn:microsoft.com/office/officeart/2005/8/layout/cycle7"/>
    <dgm:cxn modelId="{1EBADFD0-C4EF-457D-8C98-2CAC299AE5AB}" type="presParOf" srcId="{23AA5F22-2629-4CF5-BA98-541FDB870692}" destId="{D208CE30-A4BF-43E0-9129-2200459207E8}" srcOrd="0" destOrd="0" presId="urn:microsoft.com/office/officeart/2005/8/layout/cycle7"/>
    <dgm:cxn modelId="{FD4C59C8-6250-4CFE-A619-578E9F6B069D}" type="presParOf" srcId="{F96C8224-28AD-4876-8018-0721D8E41C1B}" destId="{A178A26B-2217-4936-9A61-6CE439E91B2E}" srcOrd="2" destOrd="0" presId="urn:microsoft.com/office/officeart/2005/8/layout/cycle7"/>
    <dgm:cxn modelId="{ED7AD695-67EB-4122-B9A2-5173A6600A6A}" type="presParOf" srcId="{F96C8224-28AD-4876-8018-0721D8E41C1B}" destId="{2DF88C4F-0EBA-481B-BAA2-04D3B91F9EF7}" srcOrd="3" destOrd="0" presId="urn:microsoft.com/office/officeart/2005/8/layout/cycle7"/>
    <dgm:cxn modelId="{8E0CC60A-D64C-4F52-B2D4-98B3E0CD2978}" type="presParOf" srcId="{2DF88C4F-0EBA-481B-BAA2-04D3B91F9EF7}" destId="{C3917C57-6D66-4930-AB92-B06C02612E69}" srcOrd="0" destOrd="0" presId="urn:microsoft.com/office/officeart/2005/8/layout/cycle7"/>
    <dgm:cxn modelId="{B4400466-3074-4833-B90A-D7EFFFA97DDF}" type="presParOf" srcId="{F96C8224-28AD-4876-8018-0721D8E41C1B}" destId="{232B316A-E632-4A3A-B370-F8CFC6378D1A}" srcOrd="4" destOrd="0" presId="urn:microsoft.com/office/officeart/2005/8/layout/cycle7"/>
    <dgm:cxn modelId="{5D2A75C3-27B9-4481-BA49-7F5A9183CEA9}" type="presParOf" srcId="{F96C8224-28AD-4876-8018-0721D8E41C1B}" destId="{8367F7F4-8F41-455B-A346-C467D0F50F2A}" srcOrd="5" destOrd="0" presId="urn:microsoft.com/office/officeart/2005/8/layout/cycle7"/>
    <dgm:cxn modelId="{F93A55FE-6175-4779-A5E0-2C9DD5F9E993}" type="presParOf" srcId="{8367F7F4-8F41-455B-A346-C467D0F50F2A}" destId="{9516CDB8-1CFA-40F4-AFD0-C1897EF2DBBC}" srcOrd="0" destOrd="0" presId="urn:microsoft.com/office/officeart/2005/8/layout/cycle7"/>
    <dgm:cxn modelId="{1DAFF0CE-2CC4-4075-9E87-4156887AC3F6}" type="presParOf" srcId="{F96C8224-28AD-4876-8018-0721D8E41C1B}" destId="{566538C8-A2B8-41DB-9492-960AE03248AF}" srcOrd="6" destOrd="0" presId="urn:microsoft.com/office/officeart/2005/8/layout/cycle7"/>
    <dgm:cxn modelId="{ACDB7A7A-2B6D-403C-953D-53A31F7F6F7E}" type="presParOf" srcId="{F96C8224-28AD-4876-8018-0721D8E41C1B}" destId="{BCF3129D-72B4-46DA-8452-ED080F259F25}" srcOrd="7" destOrd="0" presId="urn:microsoft.com/office/officeart/2005/8/layout/cycle7"/>
    <dgm:cxn modelId="{2C69995D-A20D-453C-B525-A1E0F8C70BD6}" type="presParOf" srcId="{BCF3129D-72B4-46DA-8452-ED080F259F25}" destId="{333FB12E-F4DA-40A5-91B6-26781B6F0DBF}" srcOrd="0" destOrd="0" presId="urn:microsoft.com/office/officeart/2005/8/layout/cycle7"/>
    <dgm:cxn modelId="{3DBD586E-277B-4BD9-B22D-EB8D8453DF8B}" type="presParOf" srcId="{F96C8224-28AD-4876-8018-0721D8E41C1B}" destId="{E5EA933A-C44A-4720-9E54-75143FC85CBA}" srcOrd="8" destOrd="0" presId="urn:microsoft.com/office/officeart/2005/8/layout/cycle7"/>
    <dgm:cxn modelId="{AB83242B-8CDE-4C74-98AD-31DACD704BC7}" type="presParOf" srcId="{F96C8224-28AD-4876-8018-0721D8E41C1B}" destId="{9125F9DE-16C4-4DCD-BC94-C9E0BCABA51F}" srcOrd="9" destOrd="0" presId="urn:microsoft.com/office/officeart/2005/8/layout/cycle7"/>
    <dgm:cxn modelId="{BED75BAE-27A6-4579-A441-4F7CE544AD28}" type="presParOf" srcId="{9125F9DE-16C4-4DCD-BC94-C9E0BCABA51F}" destId="{1A9FD7CC-8FAC-445D-AD89-474FE43AB780}" srcOrd="0" destOrd="0" presId="urn:microsoft.com/office/officeart/2005/8/layout/cycle7"/>
    <dgm:cxn modelId="{F53D6C58-B74A-4ACA-B72A-7DAC0DF9E18D}" type="presParOf" srcId="{F96C8224-28AD-4876-8018-0721D8E41C1B}" destId="{E50BE27B-04CA-4F2F-BC3F-7FF38BD2932E}" srcOrd="10" destOrd="0" presId="urn:microsoft.com/office/officeart/2005/8/layout/cycle7"/>
    <dgm:cxn modelId="{6EDDF5B4-7750-4178-ABD7-52722B9F0B3A}" type="presParOf" srcId="{F96C8224-28AD-4876-8018-0721D8E41C1B}" destId="{D0E65312-498B-4672-A1D6-D22542823A27}" srcOrd="11" destOrd="0" presId="urn:microsoft.com/office/officeart/2005/8/layout/cycle7"/>
    <dgm:cxn modelId="{D48753F6-267F-4BAC-91C9-41B488799781}" type="presParOf" srcId="{D0E65312-498B-4672-A1D6-D22542823A27}" destId="{F1F50499-BA70-4A15-B3FB-619331CB90A2}" srcOrd="0" destOrd="0" presId="urn:microsoft.com/office/officeart/2005/8/layout/cycle7"/>
    <dgm:cxn modelId="{228988A1-F9C2-47A5-B324-AF071D2E469E}" type="presParOf" srcId="{F96C8224-28AD-4876-8018-0721D8E41C1B}" destId="{F0514E47-7081-4260-A1D4-ADC6644276FC}" srcOrd="12" destOrd="0" presId="urn:microsoft.com/office/officeart/2005/8/layout/cycle7"/>
    <dgm:cxn modelId="{56732D21-03C1-485B-8C20-3804D859160A}" type="presParOf" srcId="{F96C8224-28AD-4876-8018-0721D8E41C1B}" destId="{F20D812B-DCCC-4FA7-AE78-9A2B66D4F186}" srcOrd="13" destOrd="0" presId="urn:microsoft.com/office/officeart/2005/8/layout/cycle7"/>
    <dgm:cxn modelId="{82ECC8DE-D72B-405B-9036-AB6B0B9B6962}" type="presParOf" srcId="{F20D812B-DCCC-4FA7-AE78-9A2B66D4F186}" destId="{059FFA1B-0878-44A4-8692-ECF65DBBCC1C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F0D4F4-A3F9-4ED0-8966-B928F24098D8}" type="doc">
      <dgm:prSet loTypeId="urn:microsoft.com/office/officeart/2005/8/layout/target3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ru-RU"/>
        </a:p>
      </dgm:t>
    </dgm:pt>
    <dgm:pt modelId="{1D099F20-F25B-4F82-97A5-153870238799}">
      <dgm:prSet phldrT="[Текст]"/>
      <dgm:spPr/>
      <dgm:t>
        <a:bodyPr/>
        <a:lstStyle/>
        <a:p>
          <a:r>
            <a:rPr lang="ru-RU" b="1" u="none" dirty="0" smtClean="0">
              <a:solidFill>
                <a:schemeClr val="accent6">
                  <a:lumMod val="75000"/>
                </a:schemeClr>
              </a:solidFill>
            </a:rPr>
            <a:t>общие средства защиты информации</a:t>
          </a:r>
          <a:endParaRPr lang="ru-RU" b="1" u="none" dirty="0">
            <a:solidFill>
              <a:schemeClr val="accent6">
                <a:lumMod val="75000"/>
              </a:schemeClr>
            </a:solidFill>
          </a:endParaRPr>
        </a:p>
      </dgm:t>
      <dgm:extLst>
        <a:ext uri="{E40237B7-FDA0-4F09-8148-C483321AD2D9}">
          <dgm14:cNvPr xmlns:dgm14="http://schemas.microsoft.com/office/drawing/2010/diagram" xmlns="" id="0" name="">
            <a:hlinkClick xmlns:r="http://schemas.openxmlformats.org/officeDocument/2006/relationships" r:id="rId1" action="ppaction://hlinksldjump"/>
          </dgm14:cNvPr>
        </a:ext>
      </dgm:extLst>
    </dgm:pt>
    <dgm:pt modelId="{E3ECD868-C59A-4318-BE0E-4CCBFC2405A5}" type="parTrans" cxnId="{9323F5B4-ADA1-4323-A577-EB00BBBEF68F}">
      <dgm:prSet/>
      <dgm:spPr/>
      <dgm:t>
        <a:bodyPr/>
        <a:lstStyle/>
        <a:p>
          <a:endParaRPr lang="ru-RU"/>
        </a:p>
      </dgm:t>
    </dgm:pt>
    <dgm:pt modelId="{C18B0DAC-FFE6-4A08-AD43-3A7C81CA92CD}" type="sibTrans" cxnId="{9323F5B4-ADA1-4323-A577-EB00BBBEF68F}">
      <dgm:prSet/>
      <dgm:spPr/>
      <dgm:t>
        <a:bodyPr/>
        <a:lstStyle/>
        <a:p>
          <a:endParaRPr lang="ru-RU"/>
        </a:p>
      </dgm:t>
    </dgm:pt>
    <dgm:pt modelId="{E8F7DEE2-608F-4A00-9A8E-36B6348E1FC4}">
      <dgm:prSet/>
      <dgm:spPr/>
      <dgm:t>
        <a:bodyPr/>
        <a:lstStyle/>
        <a:p>
          <a:r>
            <a:rPr lang="ru-RU" b="1" dirty="0" smtClean="0">
              <a:solidFill>
                <a:schemeClr val="accent6">
                  <a:lumMod val="75000"/>
                </a:schemeClr>
              </a:solidFill>
            </a:rPr>
            <a:t>специализированные программы для защиты от вирусов</a:t>
          </a:r>
          <a:endParaRPr lang="ru-RU" b="1" dirty="0">
            <a:solidFill>
              <a:schemeClr val="accent6">
                <a:lumMod val="75000"/>
              </a:schemeClr>
            </a:solidFill>
          </a:endParaRPr>
        </a:p>
      </dgm:t>
      <dgm:extLst>
        <a:ext uri="{E40237B7-FDA0-4F09-8148-C483321AD2D9}">
          <dgm14:cNvPr xmlns:dgm14="http://schemas.microsoft.com/office/drawing/2010/diagram" xmlns="" id="0" name="">
            <a:hlinkClick xmlns:r="http://schemas.openxmlformats.org/officeDocument/2006/relationships" r:id="rId2" action="ppaction://hlinksldjump"/>
          </dgm14:cNvPr>
        </a:ext>
      </dgm:extLst>
    </dgm:pt>
    <dgm:pt modelId="{13325851-5CBC-4186-9B73-9A0818CCB3E2}" type="parTrans" cxnId="{40C191D1-9548-47B7-A46D-1BAA6C724DFE}">
      <dgm:prSet/>
      <dgm:spPr/>
      <dgm:t>
        <a:bodyPr/>
        <a:lstStyle/>
        <a:p>
          <a:endParaRPr lang="ru-RU"/>
        </a:p>
      </dgm:t>
    </dgm:pt>
    <dgm:pt modelId="{A9529E49-D978-43E3-8230-149AD1E2E0E5}" type="sibTrans" cxnId="{40C191D1-9548-47B7-A46D-1BAA6C724DFE}">
      <dgm:prSet/>
      <dgm:spPr/>
      <dgm:t>
        <a:bodyPr/>
        <a:lstStyle/>
        <a:p>
          <a:endParaRPr lang="ru-RU"/>
        </a:p>
      </dgm:t>
    </dgm:pt>
    <dgm:pt modelId="{3FAA331B-9E1E-43FF-B486-3F1EF92244FE}">
      <dgm:prSet/>
      <dgm:spPr/>
      <dgm:t>
        <a:bodyPr/>
        <a:lstStyle/>
        <a:p>
          <a:r>
            <a:rPr lang="ru-RU" b="1" dirty="0" smtClean="0">
              <a:solidFill>
                <a:schemeClr val="accent6">
                  <a:lumMod val="75000"/>
                </a:schemeClr>
              </a:solidFill>
            </a:rPr>
            <a:t>профилактические меры, позволяющие уменьшить вероятность заражения вирусом</a:t>
          </a:r>
          <a:endParaRPr lang="ru-RU" b="1" dirty="0">
            <a:solidFill>
              <a:schemeClr val="accent6">
                <a:lumMod val="75000"/>
              </a:schemeClr>
            </a:solidFill>
          </a:endParaRPr>
        </a:p>
      </dgm:t>
      <dgm:extLst>
        <a:ext uri="{E40237B7-FDA0-4F09-8148-C483321AD2D9}">
          <dgm14:cNvPr xmlns:dgm14="http://schemas.microsoft.com/office/drawing/2010/diagram" xmlns="" id="0" name="">
            <a:hlinkClick xmlns:r="http://schemas.openxmlformats.org/officeDocument/2006/relationships" r:id="rId3" action="ppaction://hlinksldjump"/>
          </dgm14:cNvPr>
        </a:ext>
      </dgm:extLst>
    </dgm:pt>
    <dgm:pt modelId="{A0E9F7A5-95CA-49D0-9F5F-E824CF1E471C}" type="parTrans" cxnId="{F8871C02-7497-4CA5-9A9A-1B610E21E907}">
      <dgm:prSet/>
      <dgm:spPr/>
      <dgm:t>
        <a:bodyPr/>
        <a:lstStyle/>
        <a:p>
          <a:endParaRPr lang="ru-RU"/>
        </a:p>
      </dgm:t>
    </dgm:pt>
    <dgm:pt modelId="{C892A73A-9A8A-4206-94CE-BBF81132BBF2}" type="sibTrans" cxnId="{F8871C02-7497-4CA5-9A9A-1B610E21E907}">
      <dgm:prSet/>
      <dgm:spPr/>
      <dgm:t>
        <a:bodyPr/>
        <a:lstStyle/>
        <a:p>
          <a:endParaRPr lang="ru-RU"/>
        </a:p>
      </dgm:t>
    </dgm:pt>
    <dgm:pt modelId="{91F48F0E-2E71-457F-A4B7-CC0FF63A1A65}" type="pres">
      <dgm:prSet presAssocID="{3CF0D4F4-A3F9-4ED0-8966-B928F24098D8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48F3615-A7A6-4A3C-A997-EC0A6506ECB9}" type="pres">
      <dgm:prSet presAssocID="{1D099F20-F25B-4F82-97A5-153870238799}" presName="circle1" presStyleLbl="node1" presStyleIdx="0" presStyleCnt="3"/>
      <dgm:spPr/>
    </dgm:pt>
    <dgm:pt modelId="{3D888E5F-94FD-4491-BE9B-E0D8327641C3}" type="pres">
      <dgm:prSet presAssocID="{1D099F20-F25B-4F82-97A5-153870238799}" presName="space" presStyleCnt="0"/>
      <dgm:spPr/>
    </dgm:pt>
    <dgm:pt modelId="{162F7380-A6B6-4351-A6E5-52F34AC6F821}" type="pres">
      <dgm:prSet presAssocID="{1D099F20-F25B-4F82-97A5-153870238799}" presName="rect1" presStyleLbl="alignAcc1" presStyleIdx="0" presStyleCnt="3" custLinFactNeighborX="39617" custLinFactNeighborY="776"/>
      <dgm:spPr/>
      <dgm:t>
        <a:bodyPr/>
        <a:lstStyle/>
        <a:p>
          <a:endParaRPr lang="ru-RU"/>
        </a:p>
      </dgm:t>
    </dgm:pt>
    <dgm:pt modelId="{D26C3E90-D44B-458F-8A62-0AE93D2E8803}" type="pres">
      <dgm:prSet presAssocID="{E8F7DEE2-608F-4A00-9A8E-36B6348E1FC4}" presName="vertSpace2" presStyleLbl="node1" presStyleIdx="0" presStyleCnt="3"/>
      <dgm:spPr/>
    </dgm:pt>
    <dgm:pt modelId="{B8EDB32E-FA27-4428-A747-7A82ED589B44}" type="pres">
      <dgm:prSet presAssocID="{E8F7DEE2-608F-4A00-9A8E-36B6348E1FC4}" presName="circle2" presStyleLbl="node1" presStyleIdx="1" presStyleCnt="3"/>
      <dgm:spPr/>
    </dgm:pt>
    <dgm:pt modelId="{7DD97A9D-E0AA-42FA-8E36-148B5A1D58A3}" type="pres">
      <dgm:prSet presAssocID="{E8F7DEE2-608F-4A00-9A8E-36B6348E1FC4}" presName="rect2" presStyleLbl="alignAcc1" presStyleIdx="1" presStyleCnt="3"/>
      <dgm:spPr/>
      <dgm:t>
        <a:bodyPr/>
        <a:lstStyle/>
        <a:p>
          <a:endParaRPr lang="ru-RU"/>
        </a:p>
      </dgm:t>
    </dgm:pt>
    <dgm:pt modelId="{AFFB6C0A-992B-4CFB-9375-5162E4EDA455}" type="pres">
      <dgm:prSet presAssocID="{3FAA331B-9E1E-43FF-B486-3F1EF92244FE}" presName="vertSpace3" presStyleLbl="node1" presStyleIdx="1" presStyleCnt="3"/>
      <dgm:spPr/>
    </dgm:pt>
    <dgm:pt modelId="{DFC027F7-B7E9-4FC4-841A-EA88F8FA6BA2}" type="pres">
      <dgm:prSet presAssocID="{3FAA331B-9E1E-43FF-B486-3F1EF92244FE}" presName="circle3" presStyleLbl="node1" presStyleIdx="2" presStyleCnt="3"/>
      <dgm:spPr/>
    </dgm:pt>
    <dgm:pt modelId="{653B15B4-A72C-4640-B08A-B4823885E5EC}" type="pres">
      <dgm:prSet presAssocID="{3FAA331B-9E1E-43FF-B486-3F1EF92244FE}" presName="rect3" presStyleLbl="alignAcc1" presStyleIdx="2" presStyleCnt="3"/>
      <dgm:spPr/>
      <dgm:t>
        <a:bodyPr/>
        <a:lstStyle/>
        <a:p>
          <a:endParaRPr lang="ru-RU"/>
        </a:p>
      </dgm:t>
    </dgm:pt>
    <dgm:pt modelId="{32F56FD0-5B0D-4D71-A5C6-5F8D6B71DF8B}" type="pres">
      <dgm:prSet presAssocID="{1D099F20-F25B-4F82-97A5-153870238799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E60528-CA9F-4EA7-80FE-A640F2AEE93B}" type="pres">
      <dgm:prSet presAssocID="{E8F7DEE2-608F-4A00-9A8E-36B6348E1FC4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2E2F532-FBC4-43BE-AF5B-F0329D02F322}" type="pres">
      <dgm:prSet presAssocID="{3FAA331B-9E1E-43FF-B486-3F1EF92244FE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323F5B4-ADA1-4323-A577-EB00BBBEF68F}" srcId="{3CF0D4F4-A3F9-4ED0-8966-B928F24098D8}" destId="{1D099F20-F25B-4F82-97A5-153870238799}" srcOrd="0" destOrd="0" parTransId="{E3ECD868-C59A-4318-BE0E-4CCBFC2405A5}" sibTransId="{C18B0DAC-FFE6-4A08-AD43-3A7C81CA92CD}"/>
    <dgm:cxn modelId="{D4F07D17-74D9-4B20-8433-D9277D3B460B}" type="presOf" srcId="{3FAA331B-9E1E-43FF-B486-3F1EF92244FE}" destId="{F2E2F532-FBC4-43BE-AF5B-F0329D02F322}" srcOrd="1" destOrd="0" presId="urn:microsoft.com/office/officeart/2005/8/layout/target3"/>
    <dgm:cxn modelId="{91D7AA58-EADF-400C-B332-A58BDAEC4C4A}" type="presOf" srcId="{3CF0D4F4-A3F9-4ED0-8966-B928F24098D8}" destId="{91F48F0E-2E71-457F-A4B7-CC0FF63A1A65}" srcOrd="0" destOrd="0" presId="urn:microsoft.com/office/officeart/2005/8/layout/target3"/>
    <dgm:cxn modelId="{D03E86DA-BB5B-436C-97E0-FDA90C00BC34}" type="presOf" srcId="{3FAA331B-9E1E-43FF-B486-3F1EF92244FE}" destId="{653B15B4-A72C-4640-B08A-B4823885E5EC}" srcOrd="0" destOrd="0" presId="urn:microsoft.com/office/officeart/2005/8/layout/target3"/>
    <dgm:cxn modelId="{22F6EA6E-D078-4FE0-8CAF-992048BBAD10}" type="presOf" srcId="{E8F7DEE2-608F-4A00-9A8E-36B6348E1FC4}" destId="{7DD97A9D-E0AA-42FA-8E36-148B5A1D58A3}" srcOrd="0" destOrd="0" presId="urn:microsoft.com/office/officeart/2005/8/layout/target3"/>
    <dgm:cxn modelId="{E8770FC7-ED86-4865-A823-387865617DBC}" type="presOf" srcId="{1D099F20-F25B-4F82-97A5-153870238799}" destId="{162F7380-A6B6-4351-A6E5-52F34AC6F821}" srcOrd="0" destOrd="0" presId="urn:microsoft.com/office/officeart/2005/8/layout/target3"/>
    <dgm:cxn modelId="{40C191D1-9548-47B7-A46D-1BAA6C724DFE}" srcId="{3CF0D4F4-A3F9-4ED0-8966-B928F24098D8}" destId="{E8F7DEE2-608F-4A00-9A8E-36B6348E1FC4}" srcOrd="1" destOrd="0" parTransId="{13325851-5CBC-4186-9B73-9A0818CCB3E2}" sibTransId="{A9529E49-D978-43E3-8230-149AD1E2E0E5}"/>
    <dgm:cxn modelId="{F8871C02-7497-4CA5-9A9A-1B610E21E907}" srcId="{3CF0D4F4-A3F9-4ED0-8966-B928F24098D8}" destId="{3FAA331B-9E1E-43FF-B486-3F1EF92244FE}" srcOrd="2" destOrd="0" parTransId="{A0E9F7A5-95CA-49D0-9F5F-E824CF1E471C}" sibTransId="{C892A73A-9A8A-4206-94CE-BBF81132BBF2}"/>
    <dgm:cxn modelId="{DB73AB68-CBB1-4F79-A4AB-A7FCFDC472A7}" type="presOf" srcId="{E8F7DEE2-608F-4A00-9A8E-36B6348E1FC4}" destId="{49E60528-CA9F-4EA7-80FE-A640F2AEE93B}" srcOrd="1" destOrd="0" presId="urn:microsoft.com/office/officeart/2005/8/layout/target3"/>
    <dgm:cxn modelId="{B4FC348F-A99F-45DB-A232-8DCEE0FAF89E}" type="presOf" srcId="{1D099F20-F25B-4F82-97A5-153870238799}" destId="{32F56FD0-5B0D-4D71-A5C6-5F8D6B71DF8B}" srcOrd="1" destOrd="0" presId="urn:microsoft.com/office/officeart/2005/8/layout/target3"/>
    <dgm:cxn modelId="{659CFF6C-5162-4715-82C6-F4B47BA0E823}" type="presParOf" srcId="{91F48F0E-2E71-457F-A4B7-CC0FF63A1A65}" destId="{D48F3615-A7A6-4A3C-A997-EC0A6506ECB9}" srcOrd="0" destOrd="0" presId="urn:microsoft.com/office/officeart/2005/8/layout/target3"/>
    <dgm:cxn modelId="{F39C41A4-5CE8-43CE-A2CC-A3D414C98F31}" type="presParOf" srcId="{91F48F0E-2E71-457F-A4B7-CC0FF63A1A65}" destId="{3D888E5F-94FD-4491-BE9B-E0D8327641C3}" srcOrd="1" destOrd="0" presId="urn:microsoft.com/office/officeart/2005/8/layout/target3"/>
    <dgm:cxn modelId="{4B0A980C-4701-4469-9818-A585C051456C}" type="presParOf" srcId="{91F48F0E-2E71-457F-A4B7-CC0FF63A1A65}" destId="{162F7380-A6B6-4351-A6E5-52F34AC6F821}" srcOrd="2" destOrd="0" presId="urn:microsoft.com/office/officeart/2005/8/layout/target3"/>
    <dgm:cxn modelId="{5BD8504D-30C6-4708-9D1D-2553E51168E4}" type="presParOf" srcId="{91F48F0E-2E71-457F-A4B7-CC0FF63A1A65}" destId="{D26C3E90-D44B-458F-8A62-0AE93D2E8803}" srcOrd="3" destOrd="0" presId="urn:microsoft.com/office/officeart/2005/8/layout/target3"/>
    <dgm:cxn modelId="{EC82E502-C97A-4F54-9F2B-FCAEF695AEE5}" type="presParOf" srcId="{91F48F0E-2E71-457F-A4B7-CC0FF63A1A65}" destId="{B8EDB32E-FA27-4428-A747-7A82ED589B44}" srcOrd="4" destOrd="0" presId="urn:microsoft.com/office/officeart/2005/8/layout/target3"/>
    <dgm:cxn modelId="{7C1B9EEE-5785-49EA-BCE4-5E9C228A2EF8}" type="presParOf" srcId="{91F48F0E-2E71-457F-A4B7-CC0FF63A1A65}" destId="{7DD97A9D-E0AA-42FA-8E36-148B5A1D58A3}" srcOrd="5" destOrd="0" presId="urn:microsoft.com/office/officeart/2005/8/layout/target3"/>
    <dgm:cxn modelId="{CDDC9D85-86D8-4B5F-924A-45DCC94182D7}" type="presParOf" srcId="{91F48F0E-2E71-457F-A4B7-CC0FF63A1A65}" destId="{AFFB6C0A-992B-4CFB-9375-5162E4EDA455}" srcOrd="6" destOrd="0" presId="urn:microsoft.com/office/officeart/2005/8/layout/target3"/>
    <dgm:cxn modelId="{5D55CED5-35B6-4261-BEB3-F7C2212CD86E}" type="presParOf" srcId="{91F48F0E-2E71-457F-A4B7-CC0FF63A1A65}" destId="{DFC027F7-B7E9-4FC4-841A-EA88F8FA6BA2}" srcOrd="7" destOrd="0" presId="urn:microsoft.com/office/officeart/2005/8/layout/target3"/>
    <dgm:cxn modelId="{2AA534FE-49B5-4699-B98D-AACE15EC30F6}" type="presParOf" srcId="{91F48F0E-2E71-457F-A4B7-CC0FF63A1A65}" destId="{653B15B4-A72C-4640-B08A-B4823885E5EC}" srcOrd="8" destOrd="0" presId="urn:microsoft.com/office/officeart/2005/8/layout/target3"/>
    <dgm:cxn modelId="{2AAD6AC2-4EF9-4EE6-BBE7-AE67B54BD4F5}" type="presParOf" srcId="{91F48F0E-2E71-457F-A4B7-CC0FF63A1A65}" destId="{32F56FD0-5B0D-4D71-A5C6-5F8D6B71DF8B}" srcOrd="9" destOrd="0" presId="urn:microsoft.com/office/officeart/2005/8/layout/target3"/>
    <dgm:cxn modelId="{C2AC204D-B809-4521-8CAA-7F9513F706CC}" type="presParOf" srcId="{91F48F0E-2E71-457F-A4B7-CC0FF63A1A65}" destId="{49E60528-CA9F-4EA7-80FE-A640F2AEE93B}" srcOrd="10" destOrd="0" presId="urn:microsoft.com/office/officeart/2005/8/layout/target3"/>
    <dgm:cxn modelId="{AC61A70C-E0C9-4850-9C1B-143A63A0B32B}" type="presParOf" srcId="{91F48F0E-2E71-457F-A4B7-CC0FF63A1A65}" destId="{F2E2F532-FBC4-43BE-AF5B-F0329D02F322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A07EC09-BBBF-4992-B640-58855F1591AE}">
      <dsp:nvSpPr>
        <dsp:cNvPr id="0" name=""/>
        <dsp:cNvSpPr/>
      </dsp:nvSpPr>
      <dsp:spPr>
        <a:xfrm>
          <a:off x="3461130" y="1969"/>
          <a:ext cx="1286650" cy="643325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b="1" kern="120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Глобальная сеть </a:t>
          </a:r>
          <a:r>
            <a:rPr lang="en-US" sz="1300" b="1" kern="120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Internet</a:t>
          </a:r>
          <a:endParaRPr lang="ru-RU" sz="1300" b="1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3461130" y="1969"/>
        <a:ext cx="1286650" cy="643325"/>
      </dsp:txXfrm>
    </dsp:sp>
    <dsp:sp modelId="{23AA5F22-2629-4CF5-BA98-541FDB870692}">
      <dsp:nvSpPr>
        <dsp:cNvPr id="0" name=""/>
        <dsp:cNvSpPr/>
      </dsp:nvSpPr>
      <dsp:spPr>
        <a:xfrm rot="1542857">
          <a:off x="4790207" y="703171"/>
          <a:ext cx="672298" cy="22516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300" b="1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 rot="1542857">
        <a:off x="4790207" y="703171"/>
        <a:ext cx="672298" cy="225163"/>
      </dsp:txXfrm>
    </dsp:sp>
    <dsp:sp modelId="{A178A26B-2217-4936-9A61-6CE439E91B2E}">
      <dsp:nvSpPr>
        <dsp:cNvPr id="0" name=""/>
        <dsp:cNvSpPr/>
      </dsp:nvSpPr>
      <dsp:spPr>
        <a:xfrm>
          <a:off x="5504931" y="986211"/>
          <a:ext cx="1286650" cy="643325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-75235"/>
            <a:satOff val="-11"/>
            <a:lumOff val="11979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b="1" kern="120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Электронная почта</a:t>
          </a:r>
          <a:endParaRPr lang="ru-RU" sz="1300" b="1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5504931" y="986211"/>
        <a:ext cx="1286650" cy="643325"/>
      </dsp:txXfrm>
    </dsp:sp>
    <dsp:sp modelId="{2DF88C4F-0EBA-481B-BAA2-04D3B91F9EF7}">
      <dsp:nvSpPr>
        <dsp:cNvPr id="0" name=""/>
        <dsp:cNvSpPr/>
      </dsp:nvSpPr>
      <dsp:spPr>
        <a:xfrm rot="4628571">
          <a:off x="6064496" y="2301079"/>
          <a:ext cx="672298" cy="22516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-79272"/>
            <a:satOff val="-1431"/>
            <a:lumOff val="892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300" b="1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 rot="4628571">
        <a:off x="6064496" y="2301079"/>
        <a:ext cx="672298" cy="225163"/>
      </dsp:txXfrm>
    </dsp:sp>
    <dsp:sp modelId="{232B316A-E632-4A3A-B370-F8CFC6378D1A}">
      <dsp:nvSpPr>
        <dsp:cNvPr id="0" name=""/>
        <dsp:cNvSpPr/>
      </dsp:nvSpPr>
      <dsp:spPr>
        <a:xfrm>
          <a:off x="6009708" y="3197785"/>
          <a:ext cx="1286650" cy="643325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-150470"/>
            <a:satOff val="-22"/>
            <a:lumOff val="2395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b="1" kern="120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Локальная сеть</a:t>
          </a:r>
          <a:endParaRPr lang="ru-RU" sz="1300" b="1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6009708" y="3197785"/>
        <a:ext cx="1286650" cy="643325"/>
      </dsp:txXfrm>
    </dsp:sp>
    <dsp:sp modelId="{8367F7F4-8F41-455B-A346-C467D0F50F2A}">
      <dsp:nvSpPr>
        <dsp:cNvPr id="0" name=""/>
        <dsp:cNvSpPr/>
      </dsp:nvSpPr>
      <dsp:spPr>
        <a:xfrm rot="7714286">
          <a:off x="5609707" y="4293638"/>
          <a:ext cx="672298" cy="22516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-158543"/>
            <a:satOff val="-2862"/>
            <a:lumOff val="1784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300" b="1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 rot="7714286">
        <a:off x="5609707" y="4293638"/>
        <a:ext cx="672298" cy="225163"/>
      </dsp:txXfrm>
    </dsp:sp>
    <dsp:sp modelId="{566538C8-A2B8-41DB-9492-960AE03248AF}">
      <dsp:nvSpPr>
        <dsp:cNvPr id="0" name=""/>
        <dsp:cNvSpPr/>
      </dsp:nvSpPr>
      <dsp:spPr>
        <a:xfrm>
          <a:off x="4595354" y="4971329"/>
          <a:ext cx="1286650" cy="643325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-225705"/>
            <a:satOff val="-33"/>
            <a:lumOff val="3593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b="1" kern="120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Компьютеры «Общего назначения»</a:t>
          </a:r>
          <a:endParaRPr lang="ru-RU" sz="1300" b="1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4595354" y="4971329"/>
        <a:ext cx="1286650" cy="643325"/>
      </dsp:txXfrm>
    </dsp:sp>
    <dsp:sp modelId="{BCF3129D-72B4-46DA-8452-ED080F259F25}">
      <dsp:nvSpPr>
        <dsp:cNvPr id="0" name=""/>
        <dsp:cNvSpPr/>
      </dsp:nvSpPr>
      <dsp:spPr>
        <a:xfrm rot="10800000">
          <a:off x="3768306" y="5180410"/>
          <a:ext cx="672298" cy="22516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-237815"/>
            <a:satOff val="-4293"/>
            <a:lumOff val="2677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300" b="1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 rot="10800000">
        <a:off x="3768306" y="5180410"/>
        <a:ext cx="672298" cy="225163"/>
      </dsp:txXfrm>
    </dsp:sp>
    <dsp:sp modelId="{E5EA933A-C44A-4720-9E54-75143FC85CBA}">
      <dsp:nvSpPr>
        <dsp:cNvPr id="0" name=""/>
        <dsp:cNvSpPr/>
      </dsp:nvSpPr>
      <dsp:spPr>
        <a:xfrm>
          <a:off x="2326906" y="4971329"/>
          <a:ext cx="1286650" cy="643325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-225705"/>
            <a:satOff val="-33"/>
            <a:lumOff val="3593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b="1" kern="120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Пиратское программное обеспечение</a:t>
          </a:r>
          <a:endParaRPr lang="ru-RU" sz="1300" b="1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2326906" y="4971329"/>
        <a:ext cx="1286650" cy="643325"/>
      </dsp:txXfrm>
    </dsp:sp>
    <dsp:sp modelId="{9125F9DE-16C4-4DCD-BC94-C9E0BCABA51F}">
      <dsp:nvSpPr>
        <dsp:cNvPr id="0" name=""/>
        <dsp:cNvSpPr/>
      </dsp:nvSpPr>
      <dsp:spPr>
        <a:xfrm rot="13885714">
          <a:off x="1926905" y="4293638"/>
          <a:ext cx="672298" cy="22516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-237815"/>
            <a:satOff val="-4293"/>
            <a:lumOff val="2677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300" b="1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 rot="13885714">
        <a:off x="1926905" y="4293638"/>
        <a:ext cx="672298" cy="225163"/>
      </dsp:txXfrm>
    </dsp:sp>
    <dsp:sp modelId="{E50BE27B-04CA-4F2F-BC3F-7FF38BD2932E}">
      <dsp:nvSpPr>
        <dsp:cNvPr id="0" name=""/>
        <dsp:cNvSpPr/>
      </dsp:nvSpPr>
      <dsp:spPr>
        <a:xfrm>
          <a:off x="912552" y="3197785"/>
          <a:ext cx="1286650" cy="643325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-150470"/>
            <a:satOff val="-22"/>
            <a:lumOff val="2395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b="1" kern="120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Ремонтные службы</a:t>
          </a:r>
          <a:endParaRPr lang="ru-RU" sz="1300" b="1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912552" y="3197785"/>
        <a:ext cx="1286650" cy="643325"/>
      </dsp:txXfrm>
    </dsp:sp>
    <dsp:sp modelId="{D0E65312-498B-4672-A1D6-D22542823A27}">
      <dsp:nvSpPr>
        <dsp:cNvPr id="0" name=""/>
        <dsp:cNvSpPr/>
      </dsp:nvSpPr>
      <dsp:spPr>
        <a:xfrm rot="16971429">
          <a:off x="1472117" y="2301079"/>
          <a:ext cx="672298" cy="22516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-158543"/>
            <a:satOff val="-2862"/>
            <a:lumOff val="1784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300" b="1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 rot="16971429">
        <a:off x="1472117" y="2301079"/>
        <a:ext cx="672298" cy="225163"/>
      </dsp:txXfrm>
    </dsp:sp>
    <dsp:sp modelId="{F0514E47-7081-4260-A1D4-ADC6644276FC}">
      <dsp:nvSpPr>
        <dsp:cNvPr id="0" name=""/>
        <dsp:cNvSpPr/>
      </dsp:nvSpPr>
      <dsp:spPr>
        <a:xfrm>
          <a:off x="1417329" y="986211"/>
          <a:ext cx="1286650" cy="643325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-75235"/>
            <a:satOff val="-11"/>
            <a:lumOff val="11979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Съемные накопители</a:t>
          </a:r>
          <a:endParaRPr lang="ru-RU" sz="1300" b="1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1417329" y="986211"/>
        <a:ext cx="1286650" cy="643325"/>
      </dsp:txXfrm>
    </dsp:sp>
    <dsp:sp modelId="{F20D812B-DCCC-4FA7-AE78-9A2B66D4F186}">
      <dsp:nvSpPr>
        <dsp:cNvPr id="0" name=""/>
        <dsp:cNvSpPr/>
      </dsp:nvSpPr>
      <dsp:spPr>
        <a:xfrm rot="20057143">
          <a:off x="2746406" y="703171"/>
          <a:ext cx="672298" cy="22516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-79272"/>
            <a:satOff val="-1431"/>
            <a:lumOff val="892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300" b="1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 rot="20057143">
        <a:off x="2746406" y="703171"/>
        <a:ext cx="672298" cy="22516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48F3615-A7A6-4A3C-A997-EC0A6506ECB9}">
      <dsp:nvSpPr>
        <dsp:cNvPr id="0" name=""/>
        <dsp:cNvSpPr/>
      </dsp:nvSpPr>
      <dsp:spPr>
        <a:xfrm>
          <a:off x="0" y="172819"/>
          <a:ext cx="4190865" cy="4190865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2F7380-A6B6-4351-A6E5-52F34AC6F821}">
      <dsp:nvSpPr>
        <dsp:cNvPr id="0" name=""/>
        <dsp:cNvSpPr/>
      </dsp:nvSpPr>
      <dsp:spPr>
        <a:xfrm>
          <a:off x="2095432" y="205340"/>
          <a:ext cx="4889343" cy="41908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1" u="none" kern="1200" dirty="0" smtClean="0">
              <a:solidFill>
                <a:schemeClr val="accent6">
                  <a:lumMod val="75000"/>
                </a:schemeClr>
              </a:solidFill>
            </a:rPr>
            <a:t>общие средства защиты информации</a:t>
          </a:r>
          <a:endParaRPr lang="ru-RU" sz="1900" b="1" u="none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2095432" y="205340"/>
        <a:ext cx="4889343" cy="1257262"/>
      </dsp:txXfrm>
    </dsp:sp>
    <dsp:sp modelId="{B8EDB32E-FA27-4428-A747-7A82ED589B44}">
      <dsp:nvSpPr>
        <dsp:cNvPr id="0" name=""/>
        <dsp:cNvSpPr/>
      </dsp:nvSpPr>
      <dsp:spPr>
        <a:xfrm>
          <a:off x="733402" y="1430081"/>
          <a:ext cx="2724059" cy="2724059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shade val="50000"/>
            <a:hueOff val="-180640"/>
            <a:satOff val="13701"/>
            <a:lumOff val="288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97A9D-E0AA-42FA-8E36-148B5A1D58A3}">
      <dsp:nvSpPr>
        <dsp:cNvPr id="0" name=""/>
        <dsp:cNvSpPr/>
      </dsp:nvSpPr>
      <dsp:spPr>
        <a:xfrm>
          <a:off x="2095432" y="1430081"/>
          <a:ext cx="4889343" cy="27240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50000"/>
              <a:hueOff val="-161189"/>
              <a:satOff val="14279"/>
              <a:lumOff val="266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1" kern="1200" dirty="0" smtClean="0">
              <a:solidFill>
                <a:schemeClr val="accent6">
                  <a:lumMod val="75000"/>
                </a:schemeClr>
              </a:solidFill>
            </a:rPr>
            <a:t>специализированные программы для защиты от вирусов</a:t>
          </a:r>
          <a:endParaRPr lang="ru-RU" sz="1900" b="1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2095432" y="1430081"/>
        <a:ext cx="4889343" cy="1257258"/>
      </dsp:txXfrm>
    </dsp:sp>
    <dsp:sp modelId="{DFC027F7-B7E9-4FC4-841A-EA88F8FA6BA2}">
      <dsp:nvSpPr>
        <dsp:cNvPr id="0" name=""/>
        <dsp:cNvSpPr/>
      </dsp:nvSpPr>
      <dsp:spPr>
        <a:xfrm>
          <a:off x="1466803" y="2687339"/>
          <a:ext cx="1257258" cy="1257258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shade val="50000"/>
            <a:hueOff val="-180640"/>
            <a:satOff val="13701"/>
            <a:lumOff val="288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B15B4-A72C-4640-B08A-B4823885E5EC}">
      <dsp:nvSpPr>
        <dsp:cNvPr id="0" name=""/>
        <dsp:cNvSpPr/>
      </dsp:nvSpPr>
      <dsp:spPr>
        <a:xfrm>
          <a:off x="2095432" y="2687339"/>
          <a:ext cx="4889343" cy="125725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50000"/>
              <a:hueOff val="-161189"/>
              <a:satOff val="14279"/>
              <a:lumOff val="266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1" kern="1200" dirty="0" smtClean="0">
              <a:solidFill>
                <a:schemeClr val="accent6">
                  <a:lumMod val="75000"/>
                </a:schemeClr>
              </a:solidFill>
            </a:rPr>
            <a:t>профилактические меры, позволяющие уменьшить вероятность заражения вирусом</a:t>
          </a:r>
          <a:endParaRPr lang="ru-RU" sz="1900" b="1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2095432" y="2687339"/>
        <a:ext cx="4889343" cy="1257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F31DC76-C6E4-4D1D-9763-E58ADAB91C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075251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939C6E-408B-48AE-A4DA-C0E015BE689A}" type="slidenum">
              <a:rPr lang="ru-RU" sz="1200" smtClean="0"/>
              <a:pPr eaLnBrk="1" hangingPunct="1"/>
              <a:t>4</a:t>
            </a:fld>
            <a:endParaRPr lang="ru-RU" sz="120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776AEC-D6C7-4B66-987F-1B23F46A42A9}" type="slidenum">
              <a:rPr lang="ru-RU" sz="1200" smtClean="0"/>
              <a:pPr eaLnBrk="1" hangingPunct="1"/>
              <a:t>7</a:t>
            </a:fld>
            <a:endParaRPr lang="ru-RU" sz="120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73010CB-52A3-4755-90B3-BBC7B7CD042F}" type="slidenum">
              <a:rPr lang="ru-RU" sz="1200" smtClean="0"/>
              <a:pPr eaLnBrk="1" hangingPunct="1"/>
              <a:t>8</a:t>
            </a:fld>
            <a:endParaRPr lang="ru-RU" sz="1200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9E7B63-CC4C-4DCA-8C5F-B20315A622EC}" type="slidenum">
              <a:rPr lang="ru-RU" sz="1200" smtClean="0"/>
              <a:pPr eaLnBrk="1" hangingPunct="1"/>
              <a:t>9</a:t>
            </a:fld>
            <a:endParaRPr lang="ru-RU" sz="120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2D0893C-22A6-47F1-A753-E71DFB01051F}" type="slidenum">
              <a:rPr lang="ru-RU" sz="1200" smtClean="0"/>
              <a:pPr eaLnBrk="1" hangingPunct="1"/>
              <a:t>10</a:t>
            </a:fld>
            <a:endParaRPr lang="ru-RU" sz="120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4E3DA9C-42A5-48FF-9573-6C66550AFAC1}" type="slidenum">
              <a:rPr lang="ru-RU" sz="1200" smtClean="0"/>
              <a:pPr eaLnBrk="1" hangingPunct="1"/>
              <a:t>11</a:t>
            </a:fld>
            <a:endParaRPr lang="ru-RU" sz="120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C9E1F1-2896-4EFA-80F4-F3DC42A213C4}" type="slidenum">
              <a:rPr lang="ru-RU" sz="1200" smtClean="0"/>
              <a:pPr eaLnBrk="1" hangingPunct="1"/>
              <a:t>12</a:t>
            </a:fld>
            <a:endParaRPr lang="ru-RU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4B8E278-23A7-48A6-8ADD-CC1A88A42D1C}" type="slidenum">
              <a:rPr lang="ru-RU" sz="1200" smtClean="0"/>
              <a:pPr eaLnBrk="1" hangingPunct="1"/>
              <a:t>13</a:t>
            </a:fld>
            <a:endParaRPr lang="ru-RU" sz="120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865A006-E1CC-4D97-B00E-5FA28257D4BA}" type="slidenum">
              <a:rPr lang="ru-RU" sz="1200" smtClean="0"/>
              <a:pPr eaLnBrk="1" hangingPunct="1"/>
              <a:t>14</a:t>
            </a:fld>
            <a:endParaRPr lang="ru-RU" sz="120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 flipV="1">
            <a:off x="0" y="3003550"/>
            <a:ext cx="9144000" cy="77787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4038600" y="5691188"/>
            <a:ext cx="1079500" cy="998537"/>
            <a:chOff x="2680" y="3678"/>
            <a:chExt cx="680" cy="629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white">
            <a:xfrm>
              <a:off x="2680" y="3789"/>
              <a:ext cx="68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b="1" smtClean="0">
                  <a:solidFill>
                    <a:schemeClr val="bg1"/>
                  </a:solidFill>
                </a:rPr>
                <a:t>LOGO</a:t>
              </a: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white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sp>
        <p:nvSpPr>
          <p:cNvPr id="59401" name="Rectangle 9"/>
          <p:cNvSpPr>
            <a:spLocks noGrp="1" noChangeArrowheads="1"/>
          </p:cNvSpPr>
          <p:nvPr>
            <p:ph type="ctrTitle"/>
          </p:nvPr>
        </p:nvSpPr>
        <p:spPr bwMode="auto">
          <a:xfrm>
            <a:off x="295275" y="3035300"/>
            <a:ext cx="8534400" cy="685800"/>
          </a:xfrm>
        </p:spPr>
        <p:txBody>
          <a:bodyPr/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9402" name="Rectangle 10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600200" y="4800600"/>
            <a:ext cx="58674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dt" sz="half" idx="10"/>
          </p:nvPr>
        </p:nvSpPr>
        <p:spPr bwMode="white">
          <a:xfrm>
            <a:off x="457200" y="6477000"/>
            <a:ext cx="2133600" cy="2444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ftr" sz="quarter" idx="11"/>
          </p:nvPr>
        </p:nvSpPr>
        <p:spPr bwMode="white">
          <a:xfrm>
            <a:off x="3124200" y="6477000"/>
            <a:ext cx="2895600" cy="2444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12"/>
          </p:nvPr>
        </p:nvSpPr>
        <p:spPr bwMode="white">
          <a:xfrm>
            <a:off x="6553200" y="6477000"/>
            <a:ext cx="2133600" cy="2444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02F8CC5-5586-43BC-BFAE-81F089AB1B4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83449863"/>
      </p:ext>
    </p:extLst>
  </p:cSld>
  <p:clrMapOvr>
    <a:masterClrMapping/>
  </p:clrMapOvr>
  <p:transition spd="med" advClick="0" advTm="7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2A5AC-3236-43B2-BDDF-29916927FB5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715766"/>
      </p:ext>
    </p:extLst>
  </p:cSld>
  <p:clrMapOvr>
    <a:masterClrMapping/>
  </p:clrMapOvr>
  <p:transition spd="med" advClick="0" advTm="7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2114550" cy="6019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91250" cy="6019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34EAA-7B85-4B90-AAC1-0E0F8E521A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57888445"/>
      </p:ext>
    </p:extLst>
  </p:cSld>
  <p:clrMapOvr>
    <a:masterClrMapping/>
  </p:clrMapOvr>
  <p:transition spd="med" advClick="0" advTm="700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Заголовок, текст и кли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533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лип 3"/>
          <p:cNvSpPr>
            <a:spLocks noGrp="1"/>
          </p:cNvSpPr>
          <p:nvPr>
            <p:ph type="clipArt"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/>
          <a:p>
            <a:pPr lvl="0"/>
            <a:r>
              <a:rPr lang="ru-RU" noProof="0" smtClean="0"/>
              <a:t>Вставка картинки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44AB5-C3C4-4C89-BA62-83CBADCCE3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95771121"/>
      </p:ext>
    </p:extLst>
  </p:cSld>
  <p:clrMapOvr>
    <a:masterClrMapping/>
  </p:clrMapOvr>
  <p:transition spd="med" advClick="0" advTm="700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Заголовок, объект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533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F0520-0570-4B38-8E81-05C2CD1348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45330474"/>
      </p:ext>
    </p:extLst>
  </p:cSld>
  <p:clrMapOvr>
    <a:masterClrMapping/>
  </p:clrMapOvr>
  <p:transition spd="med" advClick="0" advTm="700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533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lvl="0"/>
            <a:r>
              <a:rPr lang="ru-RU" noProof="0" smtClean="0"/>
              <a:t>Вставка таблицы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08198-1F4D-4D09-8455-C9D3F09DEFD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04668806"/>
      </p:ext>
    </p:extLst>
  </p:cSld>
  <p:clrMapOvr>
    <a:masterClrMapping/>
  </p:clrMapOvr>
  <p:transition spd="med" advClick="0" advTm="700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43661-2D05-4C22-97C1-CC3A860F01B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92847119"/>
      </p:ext>
    </p:extLst>
  </p:cSld>
  <p:clrMapOvr>
    <a:masterClrMapping/>
  </p:clrMapOvr>
  <p:transition spd="med" advClick="0" advTm="7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40392-227C-4298-95EC-CAACD459D0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84037253"/>
      </p:ext>
    </p:extLst>
  </p:cSld>
  <p:clrMapOvr>
    <a:masterClrMapping/>
  </p:clrMapOvr>
  <p:transition spd="med" advClick="0" advTm="7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EEF88-352B-4E26-8ED7-C9F2E7CF1B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47292742"/>
      </p:ext>
    </p:extLst>
  </p:cSld>
  <p:clrMapOvr>
    <a:masterClrMapping/>
  </p:clrMapOvr>
  <p:transition spd="med" advClick="0" advTm="7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BB0BB-EC9D-4451-961F-690568209B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00977718"/>
      </p:ext>
    </p:extLst>
  </p:cSld>
  <p:clrMapOvr>
    <a:masterClrMapping/>
  </p:clrMapOvr>
  <p:transition spd="med" advClick="0" advTm="7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FC0A0-219F-452B-B0AF-6591940781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76054453"/>
      </p:ext>
    </p:extLst>
  </p:cSld>
  <p:clrMapOvr>
    <a:masterClrMapping/>
  </p:clrMapOvr>
  <p:transition spd="med" advClick="0" advTm="7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A4611-8328-4FBB-B893-4FAE756FB94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56671247"/>
      </p:ext>
    </p:extLst>
  </p:cSld>
  <p:clrMapOvr>
    <a:masterClrMapping/>
  </p:clrMapOvr>
  <p:transition spd="med" advClick="0" advTm="7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F39B1-D6C7-4AC3-9FFA-C5E7D1D015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74843318"/>
      </p:ext>
    </p:extLst>
  </p:cSld>
  <p:clrMapOvr>
    <a:masterClrMapping/>
  </p:clrMapOvr>
  <p:transition spd="med" advClick="0" advTm="7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CE1DF-8CF8-4428-99C1-2D8CE3B5BA6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27480694"/>
      </p:ext>
    </p:extLst>
  </p:cSld>
  <p:clrMapOvr>
    <a:masterClrMapping/>
  </p:clrMapOvr>
  <p:transition spd="med" advClick="0" advTm="7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DDBE8-050B-43BB-898B-10D0370E982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34367342"/>
      </p:ext>
    </p:extLst>
  </p:cSld>
  <p:clrMapOvr>
    <a:masterClrMapping/>
  </p:clrMapOvr>
  <p:transition spd="med" advClick="0" advTm="7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0"/>
          <a:ext cx="9144000" cy="1066800"/>
        </p:xfrm>
        <a:graphic>
          <a:graphicData uri="http://schemas.openxmlformats.org/presentationml/2006/ole">
            <p:oleObj spid="_x0000_s1042" name="Image" r:id="rId18" imgW="8698413" imgH="1104372" progId="">
              <p:embed/>
            </p:oleObj>
          </a:graphicData>
        </a:graphic>
      </p:graphicFrame>
      <p:sp>
        <p:nvSpPr>
          <p:cNvPr id="58371" name="Rectangle 3"/>
          <p:cNvSpPr>
            <a:spLocks noChangeArrowheads="1"/>
          </p:cNvSpPr>
          <p:nvPr/>
        </p:nvSpPr>
        <p:spPr bwMode="gray">
          <a:xfrm>
            <a:off x="0" y="990600"/>
            <a:ext cx="9144000" cy="12065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4862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D45CDB2-E693-48B5-B1E9-394EA441DD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white">
          <a:xfrm>
            <a:off x="381000" y="304800"/>
            <a:ext cx="8458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</p:sldLayoutIdLst>
  <p:transition spd="med" advClick="0" advTm="7000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1.xml"/><Relationship Id="rId9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rschool.okis.ru/file/brschool/proekty/KV.pdf" TargetMode="External"/><Relationship Id="rId2" Type="http://schemas.openxmlformats.org/officeDocument/2006/relationships/hyperlink" Target="http://ru.wikipedia.org/wiki/%CA%EE%EC%EF%FC%FE%F2%E5%F0%ED%FB%E9_%E2%E8%F0%F3%F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slide" Target="slide3.xml"/><Relationship Id="rId4" Type="http://schemas.openxmlformats.org/officeDocument/2006/relationships/hyperlink" Target="http://www.kaspersky.ru/internet-security-cente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6.xml"/><Relationship Id="rId7" Type="http://schemas.openxmlformats.org/officeDocument/2006/relationships/slide" Target="slide1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3.xml"/><Relationship Id="rId4" Type="http://schemas.openxmlformats.org/officeDocument/2006/relationships/slide" Target="slide7.xml"/><Relationship Id="rId9" Type="http://schemas.openxmlformats.org/officeDocument/2006/relationships/slide" Target="slide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8.xml"/><Relationship Id="rId7" Type="http://schemas.openxmlformats.org/officeDocument/2006/relationships/slide" Target="slid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2.xml"/><Relationship Id="rId5" Type="http://schemas.openxmlformats.org/officeDocument/2006/relationships/slide" Target="slide9.xml"/><Relationship Id="rId4" Type="http://schemas.openxmlformats.org/officeDocument/2006/relationships/slide" Target="slide11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2"/>
          <p:cNvSpPr>
            <a:spLocks noGrp="1"/>
          </p:cNvSpPr>
          <p:nvPr>
            <p:ph type="ctrTitle"/>
          </p:nvPr>
        </p:nvSpPr>
        <p:spPr>
          <a:xfrm>
            <a:off x="0" y="2852936"/>
            <a:ext cx="9144000" cy="2303463"/>
          </a:xfrm>
          <a:gradFill flip="none" rotWithShape="1">
            <a:gsLst>
              <a:gs pos="30000">
                <a:schemeClr val="accent2">
                  <a:lumMod val="75000"/>
                </a:schemeClr>
              </a:gs>
              <a:gs pos="68000">
                <a:srgbClr val="FFFF00"/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txBody>
          <a:bodyPr/>
          <a:lstStyle/>
          <a:p>
            <a:pPr eaLnBrk="1" hangingPunct="1">
              <a:defRPr/>
            </a:pPr>
            <a:r>
              <a:rPr lang="ru-RU" sz="3600" dirty="0" smtClean="0">
                <a:latin typeface="+mn-lt"/>
              </a:rPr>
              <a:t>Компьютерные </a:t>
            </a:r>
            <a:r>
              <a:rPr lang="ru-RU" sz="3600" dirty="0">
                <a:latin typeface="+mn-lt"/>
              </a:rPr>
              <a:t>вирусы, их классификация и</a:t>
            </a:r>
            <a:br>
              <a:rPr lang="ru-RU" sz="3600" dirty="0">
                <a:latin typeface="+mn-lt"/>
              </a:rPr>
            </a:br>
            <a:r>
              <a:rPr lang="ru-RU" sz="3600" dirty="0">
                <a:latin typeface="+mn-lt"/>
              </a:rPr>
              <a:t>средства борьбы с </a:t>
            </a:r>
            <a:r>
              <a:rPr lang="ru-RU" sz="3600" dirty="0" smtClean="0">
                <a:latin typeface="+mn-lt"/>
              </a:rPr>
              <a:t>ними</a:t>
            </a:r>
          </a:p>
        </p:txBody>
      </p:sp>
      <p:sp>
        <p:nvSpPr>
          <p:cNvPr id="3075" name="Подзаголовок 3"/>
          <p:cNvSpPr>
            <a:spLocks noGrp="1"/>
          </p:cNvSpPr>
          <p:nvPr>
            <p:ph type="subTitle" idx="1"/>
          </p:nvPr>
        </p:nvSpPr>
        <p:spPr>
          <a:xfrm>
            <a:off x="0" y="5157192"/>
            <a:ext cx="9144000" cy="1700808"/>
          </a:xfrm>
          <a:solidFill>
            <a:schemeClr val="bg1">
              <a:lumMod val="95000"/>
              <a:alpha val="49000"/>
            </a:schemeClr>
          </a:solidFill>
        </p:spPr>
        <p:txBody>
          <a:bodyPr/>
          <a:lstStyle/>
          <a:p>
            <a:pPr algn="r" eaLnBrk="1" hangingPunct="1">
              <a:spcBef>
                <a:spcPct val="0"/>
              </a:spcBef>
            </a:pPr>
            <a:r>
              <a:rPr lang="ru-RU" sz="2000" dirty="0" smtClean="0">
                <a:solidFill>
                  <a:schemeClr val="accent4">
                    <a:lumMod val="85000"/>
                    <a:lumOff val="15000"/>
                  </a:schemeClr>
                </a:solidFill>
              </a:rPr>
              <a:t>Подготовила</a:t>
            </a:r>
          </a:p>
          <a:p>
            <a:pPr algn="r" eaLnBrk="1" hangingPunct="1">
              <a:spcBef>
                <a:spcPct val="0"/>
              </a:spcBef>
            </a:pPr>
            <a:r>
              <a:rPr lang="ru-RU" sz="2000" dirty="0" smtClean="0">
                <a:solidFill>
                  <a:schemeClr val="accent4">
                    <a:lumMod val="85000"/>
                    <a:lumOff val="15000"/>
                  </a:schemeClr>
                </a:solidFill>
              </a:rPr>
              <a:t>учитель математики и информатики</a:t>
            </a:r>
          </a:p>
          <a:p>
            <a:pPr algn="r" eaLnBrk="1" hangingPunct="1">
              <a:spcBef>
                <a:spcPct val="0"/>
              </a:spcBef>
            </a:pPr>
            <a:r>
              <a:rPr lang="ru-RU" sz="2000" dirty="0" smtClean="0">
                <a:solidFill>
                  <a:schemeClr val="accent4">
                    <a:lumMod val="85000"/>
                    <a:lumOff val="15000"/>
                  </a:schemeClr>
                </a:solidFill>
              </a:rPr>
              <a:t>Двойнина Наталья Владимировна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6"/>
          <p:cNvSpPr>
            <a:spLocks noChangeShapeType="1"/>
          </p:cNvSpPr>
          <p:nvPr/>
        </p:nvSpPr>
        <p:spPr bwMode="auto">
          <a:xfrm>
            <a:off x="1619250" y="1728788"/>
            <a:ext cx="5832475" cy="158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291" name="Rectangle 8"/>
          <p:cNvSpPr>
            <a:spLocks noChangeArrowheads="1"/>
          </p:cNvSpPr>
          <p:nvPr/>
        </p:nvSpPr>
        <p:spPr bwMode="auto">
          <a:xfrm>
            <a:off x="3959225" y="3357563"/>
            <a:ext cx="3276600" cy="9906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rgbClr val="0000FF"/>
            </a:outerShdw>
          </a:effectLst>
        </p:spPr>
        <p:txBody>
          <a:bodyPr wrap="none" anchor="ctr"/>
          <a:lstStyle/>
          <a:p>
            <a:pPr algn="ctr"/>
            <a:r>
              <a:rPr lang="ru-RU" sz="3000" b="1">
                <a:solidFill>
                  <a:srgbClr val="0070C0"/>
                </a:solidFill>
                <a:latin typeface="Times New Roman" pitchFamily="18" charset="0"/>
              </a:rPr>
              <a:t>Неопасные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1619250" y="548680"/>
            <a:ext cx="6192838" cy="9144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hlink"/>
            </a:solidFill>
            <a:miter lim="800000"/>
            <a:headEnd/>
            <a:tailEnd/>
          </a:ln>
          <a:effectLst>
            <a:prstShdw prst="shdw17" dist="236234" dir="2175230">
              <a:srgbClr val="0066FF"/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ru-RU" sz="2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206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</a:rPr>
              <a:t>Классификация по </a:t>
            </a:r>
          </a:p>
          <a:p>
            <a:pPr algn="ctr">
              <a:defRPr/>
            </a:pPr>
            <a:r>
              <a:rPr lang="ru-RU" sz="2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206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</a:rPr>
              <a:t>деструктивным возможностям</a:t>
            </a:r>
          </a:p>
        </p:txBody>
      </p:sp>
      <p:sp>
        <p:nvSpPr>
          <p:cNvPr id="12293" name="Rectangle 12"/>
          <p:cNvSpPr>
            <a:spLocks noChangeArrowheads="1"/>
          </p:cNvSpPr>
          <p:nvPr/>
        </p:nvSpPr>
        <p:spPr bwMode="auto">
          <a:xfrm>
            <a:off x="5759450" y="2205038"/>
            <a:ext cx="3276600" cy="9906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07763" dir="8100000" algn="ctr" rotWithShape="0">
              <a:srgbClr val="0066FF"/>
            </a:outerShdw>
          </a:effectLst>
        </p:spPr>
        <p:txBody>
          <a:bodyPr wrap="none" anchor="ctr"/>
          <a:lstStyle/>
          <a:p>
            <a:pPr algn="ctr"/>
            <a:r>
              <a:rPr lang="ru-RU" sz="3000" b="1">
                <a:solidFill>
                  <a:srgbClr val="0070C0"/>
                </a:solidFill>
                <a:latin typeface="Times New Roman" pitchFamily="18" charset="0"/>
              </a:rPr>
              <a:t>Безвредные</a:t>
            </a:r>
          </a:p>
        </p:txBody>
      </p:sp>
      <p:sp>
        <p:nvSpPr>
          <p:cNvPr id="12294" name="Line 14"/>
          <p:cNvSpPr>
            <a:spLocks noChangeShapeType="1"/>
          </p:cNvSpPr>
          <p:nvPr/>
        </p:nvSpPr>
        <p:spPr bwMode="auto">
          <a:xfrm>
            <a:off x="4610100" y="1468438"/>
            <a:ext cx="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295" name="Line 15"/>
          <p:cNvSpPr>
            <a:spLocks noChangeShapeType="1"/>
          </p:cNvSpPr>
          <p:nvPr/>
        </p:nvSpPr>
        <p:spPr bwMode="auto">
          <a:xfrm>
            <a:off x="7451725" y="1728788"/>
            <a:ext cx="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296" name="Line 16"/>
          <p:cNvSpPr>
            <a:spLocks noChangeShapeType="1"/>
          </p:cNvSpPr>
          <p:nvPr/>
        </p:nvSpPr>
        <p:spPr bwMode="auto">
          <a:xfrm>
            <a:off x="1619250" y="1773238"/>
            <a:ext cx="0" cy="39052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297" name="Line 17"/>
          <p:cNvSpPr>
            <a:spLocks noChangeShapeType="1"/>
          </p:cNvSpPr>
          <p:nvPr/>
        </p:nvSpPr>
        <p:spPr bwMode="auto">
          <a:xfrm>
            <a:off x="5508625" y="1800225"/>
            <a:ext cx="0" cy="155733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Rectangle 18"/>
          <p:cNvSpPr>
            <a:spLocks noChangeArrowheads="1"/>
          </p:cNvSpPr>
          <p:nvPr/>
        </p:nvSpPr>
        <p:spPr bwMode="auto">
          <a:xfrm>
            <a:off x="395288" y="5678488"/>
            <a:ext cx="3276600" cy="9906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rgbClr val="0000FF"/>
            </a:outerShdw>
          </a:effectLst>
        </p:spPr>
        <p:txBody>
          <a:bodyPr wrap="none" anchor="ctr"/>
          <a:lstStyle/>
          <a:p>
            <a:pPr algn="ctr"/>
            <a:r>
              <a:rPr lang="ru-RU" sz="3200" b="1">
                <a:solidFill>
                  <a:srgbClr val="0070C0"/>
                </a:solidFill>
                <a:latin typeface="Times New Roman" pitchFamily="18" charset="0"/>
              </a:rPr>
              <a:t>Очень опасные</a:t>
            </a:r>
          </a:p>
        </p:txBody>
      </p:sp>
      <p:sp>
        <p:nvSpPr>
          <p:cNvPr id="12299" name="Rectangle 19"/>
          <p:cNvSpPr>
            <a:spLocks noChangeArrowheads="1"/>
          </p:cNvSpPr>
          <p:nvPr/>
        </p:nvSpPr>
        <p:spPr bwMode="auto">
          <a:xfrm>
            <a:off x="2268538" y="4533900"/>
            <a:ext cx="3276600" cy="9906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07763" dir="8100000" algn="ctr" rotWithShape="0">
              <a:srgbClr val="0066FF"/>
            </a:outerShdw>
          </a:effectLst>
        </p:spPr>
        <p:txBody>
          <a:bodyPr wrap="none" anchor="ctr"/>
          <a:lstStyle/>
          <a:p>
            <a:pPr algn="ctr"/>
            <a:r>
              <a:rPr lang="ru-RU" sz="3200" b="1">
                <a:solidFill>
                  <a:srgbClr val="0070C0"/>
                </a:solidFill>
                <a:latin typeface="Times New Roman" pitchFamily="18" charset="0"/>
              </a:rPr>
              <a:t>Опасные</a:t>
            </a:r>
          </a:p>
        </p:txBody>
      </p:sp>
      <p:sp>
        <p:nvSpPr>
          <p:cNvPr id="12300" name="Line 20"/>
          <p:cNvSpPr>
            <a:spLocks noChangeShapeType="1"/>
          </p:cNvSpPr>
          <p:nvPr/>
        </p:nvSpPr>
        <p:spPr bwMode="auto">
          <a:xfrm>
            <a:off x="3832225" y="1773238"/>
            <a:ext cx="19050" cy="27527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14" name="Picture 7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00392" y="5933281"/>
            <a:ext cx="5921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Выгнутая вниз стрелка 14">
            <a:hlinkClick r:id="rId5" action="ppaction://hlinksldjump"/>
          </p:cNvPr>
          <p:cNvSpPr/>
          <p:nvPr/>
        </p:nvSpPr>
        <p:spPr>
          <a:xfrm rot="15494705">
            <a:off x="6998493" y="5831682"/>
            <a:ext cx="900113" cy="539750"/>
          </a:xfrm>
          <a:prstGeom prst="curved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6"/>
          <p:cNvSpPr>
            <a:spLocks noChangeShapeType="1"/>
          </p:cNvSpPr>
          <p:nvPr/>
        </p:nvSpPr>
        <p:spPr bwMode="auto">
          <a:xfrm flipV="1">
            <a:off x="2057400" y="2276475"/>
            <a:ext cx="5105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5508625" y="2708275"/>
            <a:ext cx="3276600" cy="9906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rgbClr val="0000FF"/>
            </a:outerShdw>
          </a:effectLst>
        </p:spPr>
        <p:txBody>
          <a:bodyPr wrap="none" anchor="ctr"/>
          <a:lstStyle/>
          <a:p>
            <a:pPr algn="ctr"/>
            <a:r>
              <a:rPr lang="en-US" sz="3000" b="1">
                <a:solidFill>
                  <a:srgbClr val="0070C0"/>
                </a:solidFill>
                <a:latin typeface="Times New Roman" pitchFamily="18" charset="0"/>
              </a:rPr>
              <a:t>Microsoft Windows</a:t>
            </a:r>
            <a:endParaRPr lang="ru-RU" sz="3000" b="1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1619250" y="965200"/>
            <a:ext cx="6192838" cy="9144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hlink"/>
            </a:solidFill>
            <a:miter lim="800000"/>
            <a:headEnd/>
            <a:tailEnd/>
          </a:ln>
          <a:effectLst>
            <a:prstShdw prst="shdw17" dist="236234" dir="2175230">
              <a:srgbClr val="0066FF"/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ru-RU" sz="2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206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</a:rPr>
              <a:t>Классификация по поражаемым</a:t>
            </a:r>
          </a:p>
          <a:p>
            <a:pPr algn="ctr">
              <a:defRPr/>
            </a:pPr>
            <a:r>
              <a:rPr lang="ru-RU" sz="2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206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</a:rPr>
              <a:t>операционным системам</a:t>
            </a:r>
          </a:p>
        </p:txBody>
      </p:sp>
      <p:sp>
        <p:nvSpPr>
          <p:cNvPr id="13317" name="Rectangle 12"/>
          <p:cNvSpPr>
            <a:spLocks noChangeArrowheads="1"/>
          </p:cNvSpPr>
          <p:nvPr/>
        </p:nvSpPr>
        <p:spPr bwMode="auto">
          <a:xfrm>
            <a:off x="381000" y="2708275"/>
            <a:ext cx="3276600" cy="9906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07763" dir="8100000" algn="ctr" rotWithShape="0">
              <a:srgbClr val="0066FF"/>
            </a:outerShdw>
          </a:effectLst>
        </p:spPr>
        <p:txBody>
          <a:bodyPr wrap="none" anchor="ctr"/>
          <a:lstStyle/>
          <a:p>
            <a:pPr algn="ctr"/>
            <a:r>
              <a:rPr lang="en-US" sz="3000" b="1">
                <a:solidFill>
                  <a:srgbClr val="0070C0"/>
                </a:solidFill>
                <a:latin typeface="Times New Roman" pitchFamily="18" charset="0"/>
              </a:rPr>
              <a:t>DOS </a:t>
            </a:r>
            <a:r>
              <a:rPr lang="ru-RU" sz="3000" b="1">
                <a:solidFill>
                  <a:srgbClr val="0070C0"/>
                </a:solidFill>
                <a:latin typeface="Times New Roman" pitchFamily="18" charset="0"/>
              </a:rPr>
              <a:t>вирусы</a:t>
            </a:r>
          </a:p>
        </p:txBody>
      </p:sp>
      <p:sp>
        <p:nvSpPr>
          <p:cNvPr id="13318" name="Line 14"/>
          <p:cNvSpPr>
            <a:spLocks noChangeShapeType="1"/>
          </p:cNvSpPr>
          <p:nvPr/>
        </p:nvSpPr>
        <p:spPr bwMode="auto">
          <a:xfrm>
            <a:off x="4610100" y="1955800"/>
            <a:ext cx="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319" name="Line 15"/>
          <p:cNvSpPr>
            <a:spLocks noChangeShapeType="1"/>
          </p:cNvSpPr>
          <p:nvPr/>
        </p:nvSpPr>
        <p:spPr bwMode="auto">
          <a:xfrm>
            <a:off x="2051050" y="2276475"/>
            <a:ext cx="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320" name="Line 16"/>
          <p:cNvSpPr>
            <a:spLocks noChangeShapeType="1"/>
          </p:cNvSpPr>
          <p:nvPr/>
        </p:nvSpPr>
        <p:spPr bwMode="auto">
          <a:xfrm>
            <a:off x="7164388" y="2276475"/>
            <a:ext cx="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321" name="Line 17"/>
          <p:cNvSpPr>
            <a:spLocks noChangeShapeType="1"/>
          </p:cNvSpPr>
          <p:nvPr/>
        </p:nvSpPr>
        <p:spPr bwMode="auto">
          <a:xfrm>
            <a:off x="3851275" y="2276475"/>
            <a:ext cx="0" cy="18002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322" name="Rectangle 18"/>
          <p:cNvSpPr>
            <a:spLocks noChangeArrowheads="1"/>
          </p:cNvSpPr>
          <p:nvPr/>
        </p:nvSpPr>
        <p:spPr bwMode="auto">
          <a:xfrm>
            <a:off x="4865688" y="4060825"/>
            <a:ext cx="3276600" cy="9906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rgbClr val="0000FF"/>
            </a:outerShdw>
          </a:effectLst>
        </p:spPr>
        <p:txBody>
          <a:bodyPr wrap="none" anchor="ctr"/>
          <a:lstStyle/>
          <a:p>
            <a:pPr algn="ctr"/>
            <a:r>
              <a:rPr lang="en-US" sz="3200" b="1">
                <a:solidFill>
                  <a:srgbClr val="0070C0"/>
                </a:solidFill>
                <a:latin typeface="Times New Roman" pitchFamily="18" charset="0"/>
              </a:rPr>
              <a:t>Linux</a:t>
            </a:r>
            <a:endParaRPr lang="ru-RU" sz="3200" b="1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13323" name="Rectangle 19"/>
          <p:cNvSpPr>
            <a:spLocks noChangeArrowheads="1"/>
          </p:cNvSpPr>
          <p:nvPr/>
        </p:nvSpPr>
        <p:spPr bwMode="auto">
          <a:xfrm>
            <a:off x="1008063" y="4076700"/>
            <a:ext cx="3276600" cy="9906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07763" dir="8100000" algn="ctr" rotWithShape="0">
              <a:srgbClr val="0066FF"/>
            </a:outerShdw>
          </a:effectLst>
        </p:spPr>
        <p:txBody>
          <a:bodyPr wrap="none" anchor="ctr"/>
          <a:lstStyle/>
          <a:p>
            <a:pPr algn="ctr"/>
            <a:r>
              <a:rPr lang="en-US" sz="3200" b="1">
                <a:solidFill>
                  <a:srgbClr val="0070C0"/>
                </a:solidFill>
                <a:latin typeface="Times New Roman" pitchFamily="18" charset="0"/>
              </a:rPr>
              <a:t>Unix</a:t>
            </a:r>
            <a:endParaRPr lang="ru-RU" sz="3200" b="1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13324" name="Line 20"/>
          <p:cNvSpPr>
            <a:spLocks noChangeShapeType="1"/>
          </p:cNvSpPr>
          <p:nvPr/>
        </p:nvSpPr>
        <p:spPr bwMode="auto">
          <a:xfrm>
            <a:off x="5330825" y="2276475"/>
            <a:ext cx="0" cy="18002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14" name="Picture 7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16416" y="6072520"/>
            <a:ext cx="5921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Выгнутая вниз стрелка 14">
            <a:hlinkClick r:id="rId5" action="ppaction://hlinksldjump"/>
          </p:cNvPr>
          <p:cNvSpPr/>
          <p:nvPr/>
        </p:nvSpPr>
        <p:spPr>
          <a:xfrm rot="15494705">
            <a:off x="6818312" y="5881688"/>
            <a:ext cx="900113" cy="541338"/>
          </a:xfrm>
          <a:prstGeom prst="curved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6"/>
          <p:cNvSpPr>
            <a:spLocks noChangeShapeType="1"/>
          </p:cNvSpPr>
          <p:nvPr/>
        </p:nvSpPr>
        <p:spPr bwMode="auto">
          <a:xfrm flipV="1">
            <a:off x="2057400" y="2276475"/>
            <a:ext cx="5105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339" name="Rectangle 8"/>
          <p:cNvSpPr>
            <a:spLocks noChangeArrowheads="1"/>
          </p:cNvSpPr>
          <p:nvPr/>
        </p:nvSpPr>
        <p:spPr bwMode="auto">
          <a:xfrm>
            <a:off x="5508625" y="2708275"/>
            <a:ext cx="3276600" cy="9906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rgbClr val="0000FF"/>
            </a:outerShdw>
          </a:effectLst>
        </p:spPr>
        <p:txBody>
          <a:bodyPr wrap="none" anchor="ctr"/>
          <a:lstStyle/>
          <a:p>
            <a:pPr algn="ctr"/>
            <a:r>
              <a:rPr lang="ru-RU" sz="3000" b="1">
                <a:solidFill>
                  <a:srgbClr val="0070C0"/>
                </a:solidFill>
                <a:latin typeface="Times New Roman" pitchFamily="18" charset="0"/>
              </a:rPr>
              <a:t>Скриптовый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1619250" y="965200"/>
            <a:ext cx="6192838" cy="9144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hlink"/>
            </a:solidFill>
            <a:miter lim="800000"/>
            <a:headEnd/>
            <a:tailEnd/>
          </a:ln>
          <a:effectLst>
            <a:prstShdw prst="shdw17" dist="236234" dir="2175230">
              <a:srgbClr val="0066FF"/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ru-RU" sz="2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206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</a:rPr>
              <a:t>Классификация по языку,</a:t>
            </a:r>
          </a:p>
          <a:p>
            <a:pPr algn="ctr">
              <a:defRPr/>
            </a:pPr>
            <a:r>
              <a:rPr lang="ru-RU" sz="2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206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</a:rPr>
              <a:t>на котором написан вирус</a:t>
            </a:r>
          </a:p>
        </p:txBody>
      </p:sp>
      <p:sp>
        <p:nvSpPr>
          <p:cNvPr id="14341" name="Rectangle 12"/>
          <p:cNvSpPr>
            <a:spLocks noChangeArrowheads="1"/>
          </p:cNvSpPr>
          <p:nvPr/>
        </p:nvSpPr>
        <p:spPr bwMode="auto">
          <a:xfrm>
            <a:off x="381000" y="2708275"/>
            <a:ext cx="3276600" cy="9906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07763" dir="8100000" algn="ctr" rotWithShape="0">
              <a:srgbClr val="0066FF"/>
            </a:outerShdw>
          </a:effectLst>
        </p:spPr>
        <p:txBody>
          <a:bodyPr wrap="none" anchor="ctr"/>
          <a:lstStyle/>
          <a:p>
            <a:pPr algn="ctr"/>
            <a:r>
              <a:rPr lang="ru-RU" sz="3000" b="1">
                <a:solidFill>
                  <a:srgbClr val="0070C0"/>
                </a:solidFill>
                <a:latin typeface="Times New Roman" pitchFamily="18" charset="0"/>
              </a:rPr>
              <a:t>Ассемблер</a:t>
            </a:r>
          </a:p>
        </p:txBody>
      </p:sp>
      <p:sp>
        <p:nvSpPr>
          <p:cNvPr id="14342" name="Line 14"/>
          <p:cNvSpPr>
            <a:spLocks noChangeShapeType="1"/>
          </p:cNvSpPr>
          <p:nvPr/>
        </p:nvSpPr>
        <p:spPr bwMode="auto">
          <a:xfrm>
            <a:off x="4610100" y="1955800"/>
            <a:ext cx="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343" name="Line 15"/>
          <p:cNvSpPr>
            <a:spLocks noChangeShapeType="1"/>
          </p:cNvSpPr>
          <p:nvPr/>
        </p:nvSpPr>
        <p:spPr bwMode="auto">
          <a:xfrm>
            <a:off x="2051050" y="2276475"/>
            <a:ext cx="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344" name="Line 16"/>
          <p:cNvSpPr>
            <a:spLocks noChangeShapeType="1"/>
          </p:cNvSpPr>
          <p:nvPr/>
        </p:nvSpPr>
        <p:spPr bwMode="auto">
          <a:xfrm>
            <a:off x="7164388" y="2276475"/>
            <a:ext cx="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345" name="Rectangle 19"/>
          <p:cNvSpPr>
            <a:spLocks noChangeArrowheads="1"/>
          </p:cNvSpPr>
          <p:nvPr/>
        </p:nvSpPr>
        <p:spPr bwMode="auto">
          <a:xfrm>
            <a:off x="2971800" y="4076700"/>
            <a:ext cx="3276600" cy="9906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07763" dir="8100000" algn="ctr" rotWithShape="0">
              <a:srgbClr val="0066FF"/>
            </a:outerShdw>
          </a:effectLst>
        </p:spPr>
        <p:txBody>
          <a:bodyPr wrap="none" anchor="ctr"/>
          <a:lstStyle/>
          <a:p>
            <a:pPr algn="ctr"/>
            <a:r>
              <a:rPr lang="ru-RU" sz="3200" b="1">
                <a:solidFill>
                  <a:srgbClr val="0070C0"/>
                </a:solidFill>
                <a:latin typeface="Times New Roman" pitchFamily="18" charset="0"/>
              </a:rPr>
              <a:t>Высокоуровневый</a:t>
            </a:r>
          </a:p>
          <a:p>
            <a:pPr algn="ctr"/>
            <a:r>
              <a:rPr lang="ru-RU" sz="3200" b="1">
                <a:solidFill>
                  <a:srgbClr val="0070C0"/>
                </a:solidFill>
                <a:latin typeface="Times New Roman" pitchFamily="18" charset="0"/>
              </a:rPr>
              <a:t>язык</a:t>
            </a:r>
          </a:p>
        </p:txBody>
      </p:sp>
      <p:sp>
        <p:nvSpPr>
          <p:cNvPr id="14346" name="Line 20"/>
          <p:cNvSpPr>
            <a:spLocks noChangeShapeType="1"/>
          </p:cNvSpPr>
          <p:nvPr/>
        </p:nvSpPr>
        <p:spPr bwMode="auto">
          <a:xfrm>
            <a:off x="4610100" y="2276475"/>
            <a:ext cx="0" cy="18002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12" name="Picture 7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16416" y="6072520"/>
            <a:ext cx="5921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Выгнутая вниз стрелка 12">
            <a:hlinkClick r:id="rId5" action="ppaction://hlinksldjump"/>
          </p:cNvPr>
          <p:cNvSpPr/>
          <p:nvPr/>
        </p:nvSpPr>
        <p:spPr>
          <a:xfrm rot="15494705">
            <a:off x="6818312" y="5881688"/>
            <a:ext cx="900113" cy="541338"/>
          </a:xfrm>
          <a:prstGeom prst="curved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/>
          <p:cNvGraphicFramePr/>
          <p:nvPr/>
        </p:nvGraphicFramePr>
        <p:xfrm>
          <a:off x="395536" y="1124744"/>
          <a:ext cx="8208912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395536" y="188640"/>
            <a:ext cx="8352928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6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ПУТИ ПРОНИКНОВЕНИЯ ВИРУСОВ</a:t>
            </a:r>
          </a:p>
        </p:txBody>
      </p:sp>
      <p:pic>
        <p:nvPicPr>
          <p:cNvPr id="46083" name="Picture 3" descr="C:\Users\dvoynik\Desktop\Рисунок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478334"/>
            <a:ext cx="3798622" cy="303889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16416" y="6072520"/>
            <a:ext cx="5921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95536" y="44624"/>
            <a:ext cx="8352928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6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МЕТОДЫ ЗАЩИТЫ ОТ КОМПЬЮТЕРНЫХ ВИРУСОВ</a:t>
            </a:r>
          </a:p>
        </p:txBody>
      </p:sp>
      <p:sp>
        <p:nvSpPr>
          <p:cNvPr id="16387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6254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ru-RU" sz="2400" dirty="0" smtClean="0">
                <a:latin typeface="Arial" charset="0"/>
                <a:cs typeface="Arial" charset="0"/>
              </a:rPr>
              <a:t>Для защиты от вирусов можно использовать:</a:t>
            </a: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xmlns="" val="3333482077"/>
              </p:ext>
            </p:extLst>
          </p:nvPr>
        </p:nvGraphicFramePr>
        <p:xfrm>
          <a:off x="1115616" y="1700808"/>
          <a:ext cx="6984776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7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16416" y="6072520"/>
            <a:ext cx="5921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Объект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633538"/>
          </a:xfrm>
        </p:spPr>
        <p:txBody>
          <a:bodyPr/>
          <a:lstStyle/>
          <a:p>
            <a:pPr marL="341313" indent="-341313" eaLnBrk="1" hangingPunct="1">
              <a:buFont typeface="Wingdings" pitchFamily="2" charset="2"/>
              <a:buNone/>
            </a:pPr>
            <a:r>
              <a:rPr lang="ru-RU" sz="2400" smtClean="0">
                <a:latin typeface="Arial" charset="0"/>
                <a:cs typeface="Arial" charset="0"/>
              </a:rPr>
              <a:t>Общие средства защиты информации полезны не только для защиты от вирусов, но и как страховка от физической порчи дисков, неправильно работающих программ или ошибочных действий пользователей: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12866" y="2780928"/>
            <a:ext cx="3003550" cy="30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3" name="Объект 2"/>
          <p:cNvSpPr txBox="1">
            <a:spLocks/>
          </p:cNvSpPr>
          <p:nvPr/>
        </p:nvSpPr>
        <p:spPr bwMode="auto">
          <a:xfrm>
            <a:off x="341313" y="2955925"/>
            <a:ext cx="5400675" cy="306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ru-RU" sz="2400" b="1" i="1">
                <a:solidFill>
                  <a:srgbClr val="002060"/>
                </a:solidFill>
                <a:cs typeface="Arial" charset="0"/>
              </a:rPr>
              <a:t>копирование информации </a:t>
            </a:r>
            <a:r>
              <a:rPr lang="ru-RU" sz="2400">
                <a:cs typeface="Arial" charset="0"/>
              </a:rPr>
              <a:t>— создание копий файлов и системных областей дисков;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ru-RU" sz="2400" b="1" i="1">
                <a:solidFill>
                  <a:srgbClr val="002060"/>
                </a:solidFill>
                <a:cs typeface="Arial" charset="0"/>
              </a:rPr>
              <a:t>разграничение доступа </a:t>
            </a:r>
            <a:r>
              <a:rPr lang="ru-RU" sz="2400">
                <a:cs typeface="Arial" charset="0"/>
              </a:rPr>
              <a:t>предотвращает несанкционированное использование информации</a:t>
            </a:r>
          </a:p>
        </p:txBody>
      </p:sp>
      <p:pic>
        <p:nvPicPr>
          <p:cNvPr id="6" name="Picture 7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16416" y="6072520"/>
            <a:ext cx="5921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Выгнутая вниз стрелка 6">
            <a:hlinkClick r:id="rId5" action="ppaction://hlinksldjump"/>
          </p:cNvPr>
          <p:cNvSpPr/>
          <p:nvPr/>
        </p:nvSpPr>
        <p:spPr>
          <a:xfrm rot="15494705">
            <a:off x="7286937" y="5881689"/>
            <a:ext cx="900113" cy="541338"/>
          </a:xfrm>
          <a:prstGeom prst="curved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272261"/>
            <a:ext cx="8352928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ОБЩИЕ СРЕДСТВА ЗАЩИТЫ ИНФОРМАЦИИ</a:t>
            </a:r>
            <a:endParaRPr lang="ru-RU" sz="2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Объект 2"/>
          <p:cNvSpPr>
            <a:spLocks noGrp="1"/>
          </p:cNvSpPr>
          <p:nvPr>
            <p:ph idx="1"/>
          </p:nvPr>
        </p:nvSpPr>
        <p:spPr>
          <a:xfrm>
            <a:off x="107950" y="1125538"/>
            <a:ext cx="8928100" cy="5105400"/>
          </a:xfrm>
        </p:spPr>
        <p:txBody>
          <a:bodyPr/>
          <a:lstStyle/>
          <a:p>
            <a:pPr eaLnBrk="1" hangingPunct="1"/>
            <a:r>
              <a:rPr lang="ru-RU" sz="1800" b="1" i="1" smtClean="0">
                <a:solidFill>
                  <a:srgbClr val="002060"/>
                </a:solidFill>
                <a:latin typeface="Arial" charset="0"/>
                <a:cs typeface="Arial" charset="0"/>
              </a:rPr>
              <a:t>Программы – детекторы </a:t>
            </a:r>
            <a:r>
              <a:rPr lang="ru-RU" sz="1800" smtClean="0">
                <a:latin typeface="Arial" charset="0"/>
                <a:cs typeface="Arial" charset="0"/>
              </a:rPr>
              <a:t>позволяют обнаруживать файлы, зараженные одним из нескольких известных вирусов</a:t>
            </a:r>
          </a:p>
          <a:p>
            <a:pPr eaLnBrk="1" hangingPunct="1"/>
            <a:r>
              <a:rPr lang="ru-RU" sz="1800" b="1" i="1" smtClean="0">
                <a:solidFill>
                  <a:srgbClr val="002060"/>
                </a:solidFill>
                <a:latin typeface="Arial" charset="0"/>
                <a:cs typeface="Arial" charset="0"/>
              </a:rPr>
              <a:t>Программы – доктора </a:t>
            </a:r>
            <a:r>
              <a:rPr lang="ru-RU" sz="1800" smtClean="0">
                <a:latin typeface="Arial" charset="0"/>
                <a:cs typeface="Arial" charset="0"/>
              </a:rPr>
              <a:t>«лечат» зараженные программы или диски, удаляя из зараженных программ тело вируса</a:t>
            </a:r>
          </a:p>
          <a:p>
            <a:pPr eaLnBrk="1" hangingPunct="1"/>
            <a:r>
              <a:rPr lang="ru-RU" sz="1800" b="1" i="1" smtClean="0">
                <a:solidFill>
                  <a:srgbClr val="002060"/>
                </a:solidFill>
                <a:latin typeface="Arial" charset="0"/>
                <a:cs typeface="Arial" charset="0"/>
              </a:rPr>
              <a:t>Программы – ревизоры  </a:t>
            </a:r>
            <a:r>
              <a:rPr lang="ru-RU" sz="1800" smtClean="0">
                <a:latin typeface="Arial" charset="0"/>
                <a:cs typeface="Arial" charset="0"/>
              </a:rPr>
              <a:t>запоминают сведения о состоянии программ и системных областей дисков, сравнивают их состояние с исходным, при выявлении несоответствий об этом сообщается пользователю</a:t>
            </a:r>
          </a:p>
          <a:p>
            <a:pPr eaLnBrk="1" hangingPunct="1"/>
            <a:r>
              <a:rPr lang="ru-RU" sz="1800" b="1" i="1" smtClean="0">
                <a:solidFill>
                  <a:srgbClr val="002060"/>
                </a:solidFill>
                <a:latin typeface="Arial" charset="0"/>
                <a:cs typeface="Arial" charset="0"/>
              </a:rPr>
              <a:t>Доктора – ревизоры </a:t>
            </a:r>
            <a:r>
              <a:rPr lang="ru-RU" sz="1800" smtClean="0">
                <a:latin typeface="Arial" charset="0"/>
                <a:cs typeface="Arial" charset="0"/>
              </a:rPr>
              <a:t>— это программы, которые не только обнаруживают изменения в файлах и системных областях дисков, но и могут автоматически вернуть их в исходное состояние</a:t>
            </a:r>
          </a:p>
          <a:p>
            <a:pPr eaLnBrk="1" hangingPunct="1"/>
            <a:r>
              <a:rPr lang="ru-RU" sz="1800" b="1" i="1" smtClean="0">
                <a:solidFill>
                  <a:srgbClr val="002060"/>
                </a:solidFill>
                <a:latin typeface="Arial" charset="0"/>
                <a:cs typeface="Arial" charset="0"/>
              </a:rPr>
              <a:t>Программы – фильтры </a:t>
            </a:r>
            <a:r>
              <a:rPr lang="ru-RU" sz="1800" smtClean="0">
                <a:latin typeface="Arial" charset="0"/>
                <a:cs typeface="Arial" charset="0"/>
              </a:rPr>
              <a:t>располагаются резидентно в оперативной памяти компьютера и перехватывают те обращения к операционной системе, которые используются вирусами для размножения и нанесения вреда</a:t>
            </a:r>
          </a:p>
          <a:p>
            <a:pPr eaLnBrk="1" hangingPunct="1"/>
            <a:r>
              <a:rPr lang="ru-RU" sz="1800" b="1" i="1" smtClean="0">
                <a:solidFill>
                  <a:srgbClr val="002060"/>
                </a:solidFill>
                <a:latin typeface="Arial" charset="0"/>
                <a:cs typeface="Arial" charset="0"/>
              </a:rPr>
              <a:t>Программы – вакцины </a:t>
            </a:r>
            <a:r>
              <a:rPr lang="ru-RU" sz="1800" smtClean="0">
                <a:latin typeface="Arial" charset="0"/>
                <a:cs typeface="Arial" charset="0"/>
              </a:rPr>
              <a:t>— модифицируют программы и диски таким образом, что это не отражается на работе программ, но вирус, от которого производится вакцинация, считает эти программы и диски уже зараженными</a:t>
            </a:r>
          </a:p>
        </p:txBody>
      </p:sp>
      <p:pic>
        <p:nvPicPr>
          <p:cNvPr id="4" name="Picture 7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16416" y="6072520"/>
            <a:ext cx="5921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Выгнутая вниз стрелка 4">
            <a:hlinkClick r:id="rId4" action="ppaction://hlinksldjump"/>
          </p:cNvPr>
          <p:cNvSpPr/>
          <p:nvPr/>
        </p:nvSpPr>
        <p:spPr>
          <a:xfrm rot="15494705">
            <a:off x="7286937" y="5974938"/>
            <a:ext cx="900113" cy="541338"/>
          </a:xfrm>
          <a:prstGeom prst="curved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5536" y="44624"/>
            <a:ext cx="8352928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СПЕЦИАЛИЗИРОВАННЫЕ ПРОГРАММЫ ДЛЯ ЗАЩИТЫ ОТ ВИРУСОВ</a:t>
            </a:r>
            <a:endParaRPr lang="ru-RU" sz="2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825" y="1052513"/>
            <a:ext cx="8713788" cy="5105400"/>
          </a:xfrm>
        </p:spPr>
        <p:txBody>
          <a:bodyPr/>
          <a:lstStyle/>
          <a:p>
            <a:pPr marL="342000" indent="-34200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Защитить компьютер от заражения вирусом помогут следующие профилактические меры: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Необходимо обновлять архивные копии используемых пакетов программ и данных. Перед архивацией данных целесообразно проверить их на наличие вируса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Следует устанавливать защиту от записи на архивных дисках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Не следует заниматься нелицензионным и нелегальным копированием программного обеспечения с других компьютеров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Все данные, поступающие извне, стоит проверять на вирусы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Заблаговременно подготавливать восстанавливающие пакеты на дисках с защитой от записи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Периодически проверять диск программами-детекторами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Обновлять базу антивирусных программ.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Не допускать к компьютеру сомнительных пользователей.</a:t>
            </a:r>
          </a:p>
          <a:p>
            <a:pPr eaLnBrk="1" hangingPunct="1">
              <a:spcBef>
                <a:spcPts val="0"/>
              </a:spcBef>
              <a:defRPr/>
            </a:pP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7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16416" y="6072520"/>
            <a:ext cx="5921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Выгнутая вниз стрелка 4">
            <a:hlinkClick r:id="rId4" action="ppaction://hlinksldjump"/>
          </p:cNvPr>
          <p:cNvSpPr/>
          <p:nvPr/>
        </p:nvSpPr>
        <p:spPr>
          <a:xfrm rot="15494705">
            <a:off x="7324192" y="6150581"/>
            <a:ext cx="720000" cy="396000"/>
          </a:xfrm>
          <a:prstGeom prst="curved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44624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ПРОФИЛАКТИЧЕСКИЕ МЕРЫ, ПОЗВОЛЯЮЩИЕ УМЕНЬШИТЬ ВЕРОЯТНОСТЬ ЗАРАЖЕНИЯ ВИРУСОМ</a:t>
            </a:r>
            <a:endParaRPr lang="ru-RU" sz="2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ъект 2"/>
          <p:cNvSpPr>
            <a:spLocks noGrp="1"/>
          </p:cNvSpPr>
          <p:nvPr>
            <p:ph idx="1"/>
          </p:nvPr>
        </p:nvSpPr>
        <p:spPr>
          <a:xfrm>
            <a:off x="250825" y="1219200"/>
            <a:ext cx="8785225" cy="5378450"/>
          </a:xfrm>
        </p:spPr>
        <p:txBody>
          <a:bodyPr/>
          <a:lstStyle/>
          <a:p>
            <a:pPr eaLnBrk="1" hangingPunct="1">
              <a:buFont typeface="Times New Roman" pitchFamily="18" charset="0"/>
              <a:buAutoNum type="arabicPeriod"/>
            </a:pPr>
            <a:r>
              <a:rPr lang="ru-RU" sz="1800" smtClean="0">
                <a:latin typeface="Arial" charset="0"/>
                <a:cs typeface="Arial" charset="0"/>
              </a:rPr>
              <a:t>Отключить компьютер от интернета и от локальной сети</a:t>
            </a:r>
          </a:p>
          <a:p>
            <a:pPr eaLnBrk="1" hangingPunct="1">
              <a:buFont typeface="Times New Roman" pitchFamily="18" charset="0"/>
              <a:buAutoNum type="arabicPeriod"/>
            </a:pPr>
            <a:r>
              <a:rPr lang="ru-RU" sz="1800" smtClean="0">
                <a:latin typeface="Arial" charset="0"/>
                <a:cs typeface="Arial" charset="0"/>
              </a:rPr>
              <a:t>Если симптом заражения состоит в том, что вы не можете загрузиться с жесткого диска компьютера, попробуйте загрузиться в режиме защиты от сбоев или с диска аварийной загрузки операционной системы</a:t>
            </a:r>
          </a:p>
          <a:p>
            <a:pPr eaLnBrk="1" hangingPunct="1">
              <a:buFont typeface="Times New Roman" pitchFamily="18" charset="0"/>
              <a:buAutoNum type="arabicPeriod"/>
            </a:pPr>
            <a:r>
              <a:rPr lang="ru-RU" sz="1800" smtClean="0">
                <a:latin typeface="Arial" charset="0"/>
                <a:cs typeface="Arial" charset="0"/>
              </a:rPr>
              <a:t>Сохраните результаты вашей работы на внешний носитель</a:t>
            </a:r>
          </a:p>
          <a:p>
            <a:pPr eaLnBrk="1" hangingPunct="1">
              <a:buFont typeface="Times New Roman" pitchFamily="18" charset="0"/>
              <a:buAutoNum type="arabicPeriod"/>
            </a:pPr>
            <a:r>
              <a:rPr lang="ru-RU" sz="1800" smtClean="0">
                <a:latin typeface="Arial" charset="0"/>
                <a:cs typeface="Arial" charset="0"/>
              </a:rPr>
              <a:t>Скачайте и установите пробную или же купите полную версию антивируса, если на вашем компьютере не установлено антивирусное обеспечение</a:t>
            </a:r>
          </a:p>
          <a:p>
            <a:pPr eaLnBrk="1" hangingPunct="1">
              <a:buFont typeface="Times New Roman" pitchFamily="18" charset="0"/>
              <a:buAutoNum type="arabicPeriod"/>
            </a:pPr>
            <a:r>
              <a:rPr lang="ru-RU" sz="1800" smtClean="0">
                <a:latin typeface="Arial" charset="0"/>
                <a:cs typeface="Arial" charset="0"/>
              </a:rPr>
              <a:t>Получите последние обновления антивирусных баз. Если это возможно, для их получения выходите в интернет не со своего компьютера, а с незараженного </a:t>
            </a:r>
          </a:p>
          <a:p>
            <a:pPr eaLnBrk="1" hangingPunct="1">
              <a:buFont typeface="Times New Roman" pitchFamily="18" charset="0"/>
              <a:buAutoNum type="arabicPeriod"/>
            </a:pPr>
            <a:r>
              <a:rPr lang="ru-RU" sz="1800" smtClean="0">
                <a:latin typeface="Arial" charset="0"/>
                <a:cs typeface="Arial" charset="0"/>
              </a:rPr>
              <a:t>Запустите полную проверку компьютера</a:t>
            </a:r>
          </a:p>
          <a:p>
            <a:pPr eaLnBrk="1" hangingPunct="1">
              <a:buFont typeface="Times New Roman" pitchFamily="18" charset="0"/>
              <a:buAutoNum type="arabicPeriod"/>
            </a:pPr>
            <a:r>
              <a:rPr lang="ru-RU" sz="1800" smtClean="0">
                <a:latin typeface="Arial" charset="0"/>
                <a:cs typeface="Arial" charset="0"/>
              </a:rPr>
              <a:t>Если программа-детектор обнаружит файловый вирус, то:</a:t>
            </a:r>
          </a:p>
          <a:p>
            <a:pPr lvl="1" eaLnBrk="1" hangingPunct="1">
              <a:buClrTx/>
            </a:pPr>
            <a:r>
              <a:rPr lang="ru-RU" sz="1800" smtClean="0">
                <a:latin typeface="Arial" charset="0"/>
                <a:cs typeface="Arial" charset="0"/>
              </a:rPr>
              <a:t>если у вас установлена программа-ревизор с лечащим модулем, то восстановление файлов лучше делать с ее помощью</a:t>
            </a:r>
          </a:p>
          <a:p>
            <a:pPr lvl="1" eaLnBrk="1" hangingPunct="1">
              <a:buClrTx/>
            </a:pPr>
            <a:r>
              <a:rPr lang="ru-RU" sz="1800" smtClean="0">
                <a:latin typeface="Arial" charset="0"/>
                <a:cs typeface="Arial" charset="0"/>
              </a:rPr>
              <a:t>если такой программы нет, то необходимо воспользоваться для лечения одним из детекторов</a:t>
            </a:r>
          </a:p>
          <a:p>
            <a:pPr eaLnBrk="1" hangingPunct="1">
              <a:buFont typeface="Times New Roman" pitchFamily="18" charset="0"/>
              <a:buAutoNum type="arabicPeriod"/>
            </a:pPr>
            <a:r>
              <a:rPr lang="ru-RU" sz="1800" smtClean="0">
                <a:latin typeface="Arial" charset="0"/>
                <a:cs typeface="Arial" charset="0"/>
              </a:rPr>
              <a:t>Испорченные файлы необходимо удалить</a:t>
            </a:r>
          </a:p>
          <a:p>
            <a:pPr eaLnBrk="1" hangingPunct="1">
              <a:buFont typeface="Times New Roman" pitchFamily="18" charset="0"/>
              <a:buAutoNum type="arabicPeriod"/>
            </a:pPr>
            <a:endParaRPr lang="ru-RU" sz="1800" smtClean="0">
              <a:latin typeface="Arial" charset="0"/>
              <a:cs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282002"/>
            <a:ext cx="8352928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6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ДЕЙСТВИЯ ПРИ ЗАРАЖЕНИИ ВИРУСОМ</a:t>
            </a:r>
          </a:p>
        </p:txBody>
      </p:sp>
      <p:pic>
        <p:nvPicPr>
          <p:cNvPr id="5" name="Picture 7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16416" y="6072520"/>
            <a:ext cx="5921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616624"/>
          </a:xfrm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ru-RU" sz="2000" b="1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Литература</a:t>
            </a:r>
          </a:p>
          <a:p>
            <a:pPr eaLnBrk="1" hangingPunct="1">
              <a:defRPr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Анин Б. Защита компьютерной информации. – СПб. : БХВ – Санкт – Петербург, 2000. – 368 с.</a:t>
            </a:r>
          </a:p>
          <a:p>
            <a:pPr eaLnBrk="1" hangingPunct="1">
              <a:defRPr/>
            </a:pP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Караменс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В.В., Григ Н.Р. Компьютер: прошлое, настоящее, будущее. М., 2001. </a:t>
            </a:r>
          </a:p>
          <a:p>
            <a:pPr eaLnBrk="1" hangingPunct="1">
              <a:defRPr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Семененко В. А., Н. В. Федоров. 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Программно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– аппаратная защита информации: учеб. пособие для студ. вузов. – М. : МГИУ, 2007. – 340 с.</a:t>
            </a:r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 </a:t>
            </a:r>
            <a:r>
              <a:rPr lang="ru-RU" sz="2000" b="1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Интернет-ресурсы</a:t>
            </a:r>
          </a:p>
          <a:p>
            <a:pPr eaLnBrk="1" hangingPunct="1">
              <a:defRPr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Википедия. Свободная энциклопедия </a:t>
            </a:r>
            <a:r>
              <a:rPr lang="en-US" sz="2000" dirty="0" smtClean="0">
                <a:latin typeface="Arial" pitchFamily="34" charset="0"/>
                <a:cs typeface="Arial" pitchFamily="34" charset="0"/>
                <a:hlinkClick r:id="rId2"/>
              </a:rPr>
              <a:t>http</a:t>
            </a:r>
            <a:r>
              <a:rPr lang="en-US" sz="2000" dirty="0">
                <a:latin typeface="Arial" pitchFamily="34" charset="0"/>
                <a:cs typeface="Arial" pitchFamily="34" charset="0"/>
                <a:hlinkClick r:id="rId2"/>
              </a:rPr>
              <a:t>://ru.wikipedia.org/wiki/%CA%EE%EC%EF%FC%FE%F2%E5%F0%ED%FB%E9_%</a:t>
            </a:r>
            <a:r>
              <a:rPr lang="en-US" sz="2000" dirty="0" smtClean="0">
                <a:latin typeface="Arial" pitchFamily="34" charset="0"/>
                <a:cs typeface="Arial" pitchFamily="34" charset="0"/>
                <a:hlinkClick r:id="rId2"/>
              </a:rPr>
              <a:t>E2%E8%F0%F3%F1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defRPr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Проект «Безопасный Интернет» </a:t>
            </a:r>
            <a:r>
              <a:rPr lang="en-US" sz="2000" dirty="0">
                <a:latin typeface="Arial" pitchFamily="34" charset="0"/>
                <a:cs typeface="Arial" pitchFamily="34" charset="0"/>
                <a:hlinkClick r:id="rId3"/>
              </a:rPr>
              <a:t>http://</a:t>
            </a:r>
            <a:r>
              <a:rPr lang="en-US" sz="2000" dirty="0" smtClean="0">
                <a:latin typeface="Arial" pitchFamily="34" charset="0"/>
                <a:cs typeface="Arial" pitchFamily="34" charset="0"/>
                <a:hlinkClick r:id="rId3"/>
              </a:rPr>
              <a:t>brschool.okis.ru/file/brschool/proekty/KV.pdf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defRPr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Лаборатория Касперского. Об угрозах </a:t>
            </a:r>
            <a:r>
              <a:rPr lang="en-US" sz="2000" dirty="0">
                <a:latin typeface="Arial" pitchFamily="34" charset="0"/>
                <a:cs typeface="Arial" pitchFamily="34" charset="0"/>
                <a:hlinkClick r:id="rId4"/>
              </a:rPr>
              <a:t>http://</a:t>
            </a:r>
            <a:r>
              <a:rPr lang="en-US" sz="2000" dirty="0" smtClean="0">
                <a:latin typeface="Arial" pitchFamily="34" charset="0"/>
                <a:cs typeface="Arial" pitchFamily="34" charset="0"/>
                <a:hlinkClick r:id="rId4"/>
              </a:rPr>
              <a:t>www.kaspersky.ru/internet-security-center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4743" y="188640"/>
            <a:ext cx="8352928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6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ЛИТЕРАТУРА И ИНТЕРНЕТ-РЕСУРСЫ</a:t>
            </a:r>
          </a:p>
        </p:txBody>
      </p:sp>
      <p:pic>
        <p:nvPicPr>
          <p:cNvPr id="6" name="Picture 7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16416" y="6072520"/>
            <a:ext cx="5921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>
          <a:xfrm>
            <a:off x="493713" y="1125538"/>
            <a:ext cx="8229600" cy="2447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sz="2400" dirty="0" smtClean="0"/>
              <a:t>Современное </a:t>
            </a:r>
            <a:r>
              <a:rPr lang="ru-RU" sz="2400" dirty="0"/>
              <a:t>общество все больше вовлекается в виртуальный мир Интернета. Но с активным развитием глобальных сетей актуальным </a:t>
            </a:r>
            <a:r>
              <a:rPr lang="ru-RU" sz="2400" dirty="0" smtClean="0"/>
              <a:t>становится </a:t>
            </a:r>
            <a:r>
              <a:rPr lang="ru-RU" sz="2400" dirty="0"/>
              <a:t>вопрос информационной безопасности, так как проникающие </a:t>
            </a:r>
            <a:r>
              <a:rPr lang="ru-RU" sz="2400" dirty="0" smtClean="0"/>
              <a:t>в их </a:t>
            </a:r>
            <a:r>
              <a:rPr lang="ru-RU" sz="2400" dirty="0"/>
              <a:t>сети </a:t>
            </a:r>
            <a:r>
              <a:rPr lang="ru-RU" sz="2400" dirty="0">
                <a:solidFill>
                  <a:srgbClr val="0070C0"/>
                </a:solidFill>
              </a:rPr>
              <a:t>вирусы</a:t>
            </a:r>
            <a:r>
              <a:rPr lang="ru-RU" sz="2400" dirty="0"/>
              <a:t> могут нарушить целостность и сохранность вашей </a:t>
            </a:r>
            <a:r>
              <a:rPr lang="ru-RU" sz="2400" dirty="0" smtClean="0"/>
              <a:t>информации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3681413"/>
            <a:ext cx="5256212" cy="248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Tx/>
              <a:buNone/>
              <a:defRPr/>
            </a:pPr>
            <a:r>
              <a:rPr lang="ru-RU" sz="2400" dirty="0" smtClean="0">
                <a:solidFill>
                  <a:srgbClr val="0070C0"/>
                </a:solidFill>
              </a:rPr>
              <a:t>Защита компьютера от вирусов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– это та задача, решать которую приходится всем пользователям, и особенно тем, кто активно пользуется Интернетом или работает в локальной сети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100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427413"/>
            <a:ext cx="2449513" cy="267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Штриховая стрелка вправо 6">
            <a:hlinkClick r:id="rId3" action="ppaction://hlinksldjump"/>
          </p:cNvPr>
          <p:cNvSpPr/>
          <p:nvPr/>
        </p:nvSpPr>
        <p:spPr>
          <a:xfrm>
            <a:off x="7848600" y="6186926"/>
            <a:ext cx="936625" cy="404812"/>
          </a:xfrm>
          <a:prstGeom prst="striped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34355" y="2967335"/>
            <a:ext cx="78752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Спасибо за внимание!</a:t>
            </a:r>
            <a:endParaRPr lang="ru-RU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8141765"/>
      </p:ext>
    </p:extLst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35100"/>
            <a:ext cx="8147050" cy="4297363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ru-RU" sz="2400" b="1" dirty="0" smtClean="0">
                <a:solidFill>
                  <a:srgbClr val="002060"/>
                </a:solidFill>
              </a:rPr>
              <a:t>Компьютерные вирусы</a:t>
            </a:r>
            <a:endParaRPr lang="ru-RU" sz="2400" b="1" dirty="0">
              <a:solidFill>
                <a:srgbClr val="002060"/>
              </a:solidFill>
            </a:endParaRPr>
          </a:p>
          <a:p>
            <a:pPr lvl="1" eaLnBrk="1" hangingPunct="1">
              <a:buClr>
                <a:schemeClr val="accent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ru-RU" sz="2200" b="1" dirty="0" smtClean="0">
                <a:solidFill>
                  <a:schemeClr val="accent2">
                    <a:lumMod val="75000"/>
                  </a:schemeClr>
                </a:solidFill>
                <a:hlinkClick r:id="rId2" action="ppaction://hlinksldjump"/>
              </a:rPr>
              <a:t>Что </a:t>
            </a:r>
            <a:r>
              <a:rPr lang="ru-RU" sz="2200" b="1" dirty="0">
                <a:solidFill>
                  <a:schemeClr val="accent2">
                    <a:lumMod val="75000"/>
                  </a:schemeClr>
                </a:solidFill>
                <a:hlinkClick r:id="rId2" action="ppaction://hlinksldjump"/>
              </a:rPr>
              <a:t>такое компьютерный </a:t>
            </a:r>
            <a:r>
              <a:rPr lang="ru-RU" sz="2200" b="1" dirty="0" smtClean="0">
                <a:solidFill>
                  <a:schemeClr val="accent2">
                    <a:lumMod val="75000"/>
                  </a:schemeClr>
                </a:solidFill>
                <a:hlinkClick r:id="rId2" action="ppaction://hlinksldjump"/>
              </a:rPr>
              <a:t>вирус?</a:t>
            </a:r>
            <a:endParaRPr lang="ru-RU" sz="22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 eaLnBrk="1" hangingPunct="1">
              <a:buClr>
                <a:schemeClr val="accent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ru-RU" sz="2200" b="1" dirty="0" smtClean="0">
                <a:solidFill>
                  <a:schemeClr val="accent2">
                    <a:lumMod val="75000"/>
                  </a:schemeClr>
                </a:solidFill>
                <a:hlinkClick r:id="rId3" action="ppaction://hlinksldjump"/>
              </a:rPr>
              <a:t>Испорченные </a:t>
            </a:r>
            <a:r>
              <a:rPr lang="ru-RU" sz="2200" b="1" dirty="0">
                <a:solidFill>
                  <a:schemeClr val="accent2">
                    <a:lumMod val="75000"/>
                  </a:schemeClr>
                </a:solidFill>
                <a:hlinkClick r:id="rId3" action="ppaction://hlinksldjump"/>
              </a:rPr>
              <a:t>и зараженные </a:t>
            </a:r>
            <a:r>
              <a:rPr lang="ru-RU" sz="2200" b="1" dirty="0" smtClean="0">
                <a:solidFill>
                  <a:schemeClr val="accent2">
                    <a:lumMod val="75000"/>
                  </a:schemeClr>
                </a:solidFill>
                <a:hlinkClick r:id="rId3" action="ppaction://hlinksldjump"/>
              </a:rPr>
              <a:t>файлы</a:t>
            </a:r>
            <a:endParaRPr lang="ru-RU" sz="22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 eaLnBrk="1" hangingPunct="1">
              <a:buClr>
                <a:schemeClr val="accent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ru-RU" sz="2200" b="1" dirty="0" smtClean="0">
                <a:solidFill>
                  <a:schemeClr val="accent2">
                    <a:lumMod val="75000"/>
                  </a:schemeClr>
                </a:solidFill>
                <a:hlinkClick r:id="rId4" action="ppaction://hlinksldjump"/>
              </a:rPr>
              <a:t>Классификация вирусов</a:t>
            </a:r>
            <a:endParaRPr lang="ru-RU" sz="22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 eaLnBrk="1" hangingPunct="1">
              <a:buClr>
                <a:schemeClr val="accent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ru-RU" sz="2200" b="1" dirty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Пути проникновения вирусов</a:t>
            </a:r>
            <a:endParaRPr lang="ru-RU" sz="2200" b="1" dirty="0">
              <a:solidFill>
                <a:schemeClr val="accent2">
                  <a:lumMod val="75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ru-RU" sz="2400" b="1" dirty="0" smtClean="0">
                <a:solidFill>
                  <a:srgbClr val="002060"/>
                </a:solidFill>
              </a:rPr>
              <a:t>Профилактика </a:t>
            </a:r>
            <a:r>
              <a:rPr lang="ru-RU" sz="2400" b="1" dirty="0">
                <a:solidFill>
                  <a:srgbClr val="002060"/>
                </a:solidFill>
              </a:rPr>
              <a:t>и борьба с компьютерными </a:t>
            </a:r>
            <a:r>
              <a:rPr lang="ru-RU" sz="2400" b="1" dirty="0" smtClean="0">
                <a:solidFill>
                  <a:srgbClr val="002060"/>
                </a:solidFill>
              </a:rPr>
              <a:t>вирусами</a:t>
            </a:r>
            <a:endParaRPr lang="ru-RU" sz="2400" b="1" dirty="0">
              <a:solidFill>
                <a:srgbClr val="002060"/>
              </a:solidFill>
            </a:endParaRPr>
          </a:p>
          <a:p>
            <a:pPr lvl="1" eaLnBrk="1" hangingPunct="1">
              <a:buClr>
                <a:schemeClr val="accent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ru-RU" sz="2200" b="1" dirty="0" smtClean="0">
                <a:solidFill>
                  <a:schemeClr val="accent2">
                    <a:lumMod val="75000"/>
                  </a:schemeClr>
                </a:solidFill>
                <a:hlinkClick r:id="rId6" action="ppaction://hlinksldjump"/>
              </a:rPr>
              <a:t>Методы </a:t>
            </a:r>
            <a:r>
              <a:rPr lang="ru-RU" sz="2200" b="1" dirty="0">
                <a:solidFill>
                  <a:schemeClr val="accent2">
                    <a:lumMod val="75000"/>
                  </a:schemeClr>
                </a:solidFill>
                <a:hlinkClick r:id="rId6" action="ppaction://hlinksldjump"/>
              </a:rPr>
              <a:t>защиты от компьютерных </a:t>
            </a:r>
            <a:r>
              <a:rPr lang="ru-RU" sz="2200" b="1" dirty="0" smtClean="0">
                <a:solidFill>
                  <a:schemeClr val="accent2">
                    <a:lumMod val="75000"/>
                  </a:schemeClr>
                </a:solidFill>
                <a:hlinkClick r:id="rId6" action="ppaction://hlinksldjump"/>
              </a:rPr>
              <a:t>вирусов</a:t>
            </a:r>
            <a:endParaRPr lang="ru-RU" sz="22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 eaLnBrk="1" hangingPunct="1">
              <a:buClr>
                <a:schemeClr val="accent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ru-RU" sz="2200" b="1" dirty="0" smtClean="0">
                <a:solidFill>
                  <a:schemeClr val="accent2">
                    <a:lumMod val="75000"/>
                  </a:schemeClr>
                </a:solidFill>
                <a:hlinkClick r:id="rId7" action="ppaction://hlinksldjump"/>
              </a:rPr>
              <a:t>Действия </a:t>
            </a:r>
            <a:r>
              <a:rPr lang="ru-RU" sz="2200" b="1" dirty="0">
                <a:solidFill>
                  <a:schemeClr val="accent2">
                    <a:lumMod val="75000"/>
                  </a:schemeClr>
                </a:solidFill>
                <a:hlinkClick r:id="rId7" action="ppaction://hlinksldjump"/>
              </a:rPr>
              <a:t>при заражении </a:t>
            </a:r>
            <a:r>
              <a:rPr lang="ru-RU" sz="2200" b="1" dirty="0" smtClean="0">
                <a:solidFill>
                  <a:schemeClr val="accent2">
                    <a:lumMod val="75000"/>
                  </a:schemeClr>
                </a:solidFill>
                <a:hlinkClick r:id="rId7" action="ppaction://hlinksldjump"/>
              </a:rPr>
              <a:t>вирусом</a:t>
            </a:r>
            <a:endParaRPr lang="ru-RU" sz="2200" b="1" dirty="0">
              <a:solidFill>
                <a:schemeClr val="accent2">
                  <a:lumMod val="75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ru-RU" sz="2400" b="1" dirty="0" smtClean="0">
                <a:solidFill>
                  <a:srgbClr val="002060"/>
                </a:solidFill>
                <a:hlinkClick r:id="rId8" action="ppaction://hlinksldjump"/>
              </a:rPr>
              <a:t>Литература и </a:t>
            </a:r>
            <a:r>
              <a:rPr lang="ru-RU" sz="2400" b="1" dirty="0" err="1" smtClean="0">
                <a:solidFill>
                  <a:srgbClr val="002060"/>
                </a:solidFill>
                <a:hlinkClick r:id="rId8" action="ppaction://hlinksldjump"/>
              </a:rPr>
              <a:t>интернет-ресурсы</a:t>
            </a:r>
            <a:endParaRPr lang="ru-RU" sz="2400" b="1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endParaRPr lang="ru-RU" sz="2400" dirty="0"/>
          </a:p>
        </p:txBody>
      </p:sp>
      <p:sp>
        <p:nvSpPr>
          <p:cNvPr id="4" name="Штриховая стрелка вправо 3">
            <a:hlinkClick r:id="rId9" action="ppaction://hlinksldjump"/>
          </p:cNvPr>
          <p:cNvSpPr/>
          <p:nvPr/>
        </p:nvSpPr>
        <p:spPr>
          <a:xfrm>
            <a:off x="7848600" y="6186926"/>
            <a:ext cx="936625" cy="404812"/>
          </a:xfrm>
          <a:prstGeom prst="striped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867" name="Group 3"/>
          <p:cNvGraphicFramePr>
            <a:graphicFrameLocks noGrp="1"/>
          </p:cNvGraphicFramePr>
          <p:nvPr/>
        </p:nvGraphicFramePr>
        <p:xfrm>
          <a:off x="3521075" y="4581525"/>
          <a:ext cx="5622925" cy="1208088"/>
        </p:xfrm>
        <a:graphic>
          <a:graphicData uri="http://schemas.openxmlformats.org/drawingml/2006/table">
            <a:tbl>
              <a:tblPr/>
              <a:tblGrid>
                <a:gridCol w="5622925"/>
              </a:tblGrid>
              <a:tr h="12080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Энциклопедия вирусов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«Лаборатории Касперского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http://www.viruslist.com/ru/viruses/encyclopedia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148" name="Picture 9" descr="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288" y="3429000"/>
            <a:ext cx="3041650" cy="306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11560" y="1484784"/>
            <a:ext cx="7344816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000" indent="-342000">
              <a:defRPr/>
            </a:pPr>
            <a:r>
              <a:rPr lang="ru-RU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Компьютерный вирус </a:t>
            </a:r>
            <a:r>
              <a:rPr lang="ru-RU" sz="2400" dirty="0"/>
              <a:t>– специально созданная небольшая программа, способная к саморазмножению, засорению компьютера и выполнению других нежелательных действий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188640"/>
            <a:ext cx="8352928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6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ЧТО ТАКОЕ КОМПЬЮТЕРНЫЙ ВИРУС?</a:t>
            </a:r>
          </a:p>
        </p:txBody>
      </p:sp>
      <p:sp>
        <p:nvSpPr>
          <p:cNvPr id="2" name="Штриховая стрелка вправо 1">
            <a:hlinkClick r:id="rId4" action="ppaction://hlinksldjump"/>
          </p:cNvPr>
          <p:cNvSpPr/>
          <p:nvPr/>
        </p:nvSpPr>
        <p:spPr>
          <a:xfrm>
            <a:off x="7164388" y="6110288"/>
            <a:ext cx="936625" cy="404812"/>
          </a:xfrm>
          <a:prstGeom prst="striped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8" name="Picture 7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16416" y="6072520"/>
            <a:ext cx="5921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854450" y="3482975"/>
            <a:ext cx="5033963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2563" indent="-182563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000" indent="-342000" eaLnBrk="1" hangingPunct="1">
              <a:spcBef>
                <a:spcPts val="0"/>
              </a:spcBef>
              <a:defRPr/>
            </a:pPr>
            <a:r>
              <a:rPr lang="ru-RU" sz="2400" dirty="0" smtClean="0"/>
              <a:t> Активизация вируса может быть связана с различными событиями: </a:t>
            </a:r>
          </a:p>
          <a:p>
            <a:pPr marL="342900" indent="342900" eaLnBrk="1" hangingPunct="1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ru-RU" sz="2400" dirty="0" smtClean="0"/>
              <a:t>наступлением определённой даты или дня недели</a:t>
            </a:r>
          </a:p>
          <a:p>
            <a:pPr marL="342900" indent="342900" eaLnBrk="1" hangingPunct="1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ru-RU" sz="2400" dirty="0" smtClean="0"/>
              <a:t>запуском программы</a:t>
            </a:r>
          </a:p>
          <a:p>
            <a:pPr marL="342900" indent="342900" eaLnBrk="1" hangingPunct="1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ru-RU" sz="2400" dirty="0" smtClean="0"/>
              <a:t>открытием документа…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188640"/>
            <a:ext cx="8352928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6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ЧТО ТАКОЕ КОМПЬЮТЕРНЫЙ ВИРУС?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50825" y="1125538"/>
            <a:ext cx="8624888" cy="23749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Признаки заражения компьютера: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некоторые программы перестают работать или начинают работать неправильно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на экран выводятся посторонние сообщения, символы…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работа на компьютере существенно замедляется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некоторые файлы оказываются испорченными и т.д.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0350" y="3732213"/>
            <a:ext cx="3594100" cy="288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16416" y="6072520"/>
            <a:ext cx="5921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713788" cy="1657350"/>
          </a:xfrm>
        </p:spPr>
        <p:txBody>
          <a:bodyPr/>
          <a:lstStyle/>
          <a:p>
            <a:pPr marL="341313" indent="-341313" eaLnBrk="1" hangingPunct="1">
              <a:buFont typeface="Wingdings" pitchFamily="2" charset="2"/>
              <a:buNone/>
            </a:pPr>
            <a:r>
              <a:rPr lang="ru-RU" sz="2400" smtClean="0">
                <a:latin typeface="Arial" charset="0"/>
                <a:cs typeface="Arial" charset="0"/>
              </a:rPr>
              <a:t>Компьютерный вирус может испортить файл или «заразить».</a:t>
            </a:r>
          </a:p>
          <a:p>
            <a:pPr marL="341313" indent="-341313" eaLnBrk="1" hangingPunct="1">
              <a:buFont typeface="Wingdings" pitchFamily="2" charset="2"/>
              <a:buNone/>
            </a:pPr>
            <a:r>
              <a:rPr lang="ru-RU" sz="2400" smtClean="0">
                <a:latin typeface="Arial" charset="0"/>
                <a:cs typeface="Arial" charset="0"/>
              </a:rPr>
              <a:t>Обычным вирусом могут быть заражены следующие виды файлов: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188640"/>
            <a:ext cx="8352928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6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ИСПОРЧЕННЫЕ И ЗАРАЖЕННЫЕ ФАЙЛЫ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539750" y="3573463"/>
          <a:ext cx="8064500" cy="23955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2250"/>
                <a:gridCol w="4032250"/>
              </a:tblGrid>
              <a:tr h="431932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Arial" pitchFamily="34" charset="0"/>
                          <a:cs typeface="Arial" pitchFamily="34" charset="0"/>
                        </a:rPr>
                        <a:t>Тип вируса</a:t>
                      </a:r>
                      <a:endParaRPr lang="ru-RU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6" marR="9143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Arial" pitchFamily="34" charset="0"/>
                          <a:cs typeface="Arial" pitchFamily="34" charset="0"/>
                        </a:rPr>
                        <a:t>Вид заражаемого файла</a:t>
                      </a:r>
                      <a:endParaRPr lang="ru-RU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6" marR="91436" marT="45708" marB="45708"/>
                </a:tc>
              </a:tr>
              <a:tr h="595817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Файловый </a:t>
                      </a:r>
                      <a:endParaRPr lang="ru-RU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6" marR="9143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Исполнимые файлы</a:t>
                      </a:r>
                      <a:endParaRPr lang="ru-RU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6" marR="91436" marT="45708" marB="45708"/>
                </a:tc>
              </a:tr>
              <a:tr h="771970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Загрузочный</a:t>
                      </a:r>
                    </a:p>
                    <a:p>
                      <a:pPr algn="ctr"/>
                      <a:r>
                        <a:rPr lang="ru-RU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или BOOT-вирус</a:t>
                      </a:r>
                      <a:endParaRPr lang="ru-RU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6" marR="9143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Загрузчик операционной системы</a:t>
                      </a:r>
                      <a:endParaRPr lang="ru-RU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6" marR="91436" marT="45708" marB="45708"/>
                </a:tc>
              </a:tr>
              <a:tr h="595817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Вирус драйвера устройства</a:t>
                      </a:r>
                      <a:endParaRPr lang="ru-RU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6" marR="9143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Драйвер  устройства</a:t>
                      </a:r>
                      <a:endParaRPr lang="ru-RU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6" marR="91436" marT="45708" marB="45708"/>
                </a:tc>
              </a:tr>
            </a:tbl>
          </a:graphicData>
        </a:graphic>
      </p:graphicFrame>
      <p:pic>
        <p:nvPicPr>
          <p:cNvPr id="6" name="Picture 7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16416" y="6072520"/>
            <a:ext cx="5921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2" name="AutoShape 18"/>
          <p:cNvSpPr>
            <a:spLocks noChangeArrowheads="1"/>
          </p:cNvSpPr>
          <p:nvPr/>
        </p:nvSpPr>
        <p:spPr bwMode="auto">
          <a:xfrm>
            <a:off x="323850" y="1052736"/>
            <a:ext cx="8389144" cy="914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76200" cmpd="tri">
            <a:solidFill>
              <a:schemeClr val="bg1"/>
            </a:solidFill>
            <a:round/>
            <a:headEnd/>
            <a:tailEnd/>
          </a:ln>
          <a:effectLst>
            <a:prstShdw prst="shdw13" dist="107763" dir="13500000">
              <a:srgbClr val="0066FF"/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ru-RU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Verdana" pitchFamily="34" charset="0"/>
              </a:rPr>
              <a:t>ПРИЗНАКИ КЛАССИФИКАЦИИ</a:t>
            </a:r>
          </a:p>
        </p:txBody>
      </p:sp>
      <p:sp>
        <p:nvSpPr>
          <p:cNvPr id="9219" name="Rectangle 1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23850" y="2563813"/>
            <a:ext cx="3600450" cy="838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107763" dir="13500000" algn="ctr" rotWithShape="0">
              <a:srgbClr val="0066FF"/>
            </a:outerShdw>
          </a:effectLst>
        </p:spPr>
        <p:txBody>
          <a:bodyPr wrap="none" anchor="ctr"/>
          <a:lstStyle/>
          <a:p>
            <a:pPr algn="ctr"/>
            <a:r>
              <a:rPr lang="ru-RU" sz="30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По среде обитания</a:t>
            </a:r>
          </a:p>
        </p:txBody>
      </p:sp>
      <p:sp>
        <p:nvSpPr>
          <p:cNvPr id="922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183188" y="2566988"/>
            <a:ext cx="3530600" cy="115252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107763" dir="18900000" algn="ctr" rotWithShape="0">
              <a:srgbClr val="0066FF"/>
            </a:outerShdw>
          </a:effectLst>
        </p:spPr>
        <p:txBody>
          <a:bodyPr wrap="none" anchor="ctr"/>
          <a:lstStyle/>
          <a:p>
            <a:pPr algn="ctr"/>
            <a:r>
              <a:rPr lang="ru-RU" sz="28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По поражаемым</a:t>
            </a:r>
          </a:p>
          <a:p>
            <a:pPr algn="ctr"/>
            <a:r>
              <a:rPr lang="ru-RU" sz="28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операционным</a:t>
            </a:r>
          </a:p>
          <a:p>
            <a:pPr algn="ctr"/>
            <a:r>
              <a:rPr lang="ru-RU" sz="28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системам</a:t>
            </a:r>
          </a:p>
        </p:txBody>
      </p:sp>
      <p:sp>
        <p:nvSpPr>
          <p:cNvPr id="9221" name="Rectangle 2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50825" y="4075113"/>
            <a:ext cx="3744913" cy="108267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107763" dir="8100000" algn="ctr" rotWithShape="0">
              <a:srgbClr val="0066FF"/>
            </a:outerShdw>
          </a:effectLst>
        </p:spPr>
        <p:txBody>
          <a:bodyPr wrap="none" anchor="ctr"/>
          <a:lstStyle/>
          <a:p>
            <a:pPr algn="ctr"/>
            <a:r>
              <a:rPr lang="ru-RU" sz="28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По особенностям</a:t>
            </a:r>
          </a:p>
          <a:p>
            <a:pPr algn="ctr"/>
            <a:r>
              <a:rPr lang="ru-RU" sz="28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алгоритма</a:t>
            </a:r>
          </a:p>
        </p:txBody>
      </p:sp>
      <p:sp>
        <p:nvSpPr>
          <p:cNvPr id="9222" name="Line 23"/>
          <p:cNvSpPr>
            <a:spLocks noChangeShapeType="1"/>
          </p:cNvSpPr>
          <p:nvPr/>
        </p:nvSpPr>
        <p:spPr bwMode="auto">
          <a:xfrm>
            <a:off x="3924300" y="5026025"/>
            <a:ext cx="3603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23" name="Line 25"/>
          <p:cNvSpPr>
            <a:spLocks noChangeShapeType="1"/>
          </p:cNvSpPr>
          <p:nvPr/>
        </p:nvSpPr>
        <p:spPr bwMode="auto">
          <a:xfrm>
            <a:off x="2393950" y="2239963"/>
            <a:ext cx="0" cy="3762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24" name="Line 27"/>
          <p:cNvSpPr>
            <a:spLocks noChangeShapeType="1"/>
          </p:cNvSpPr>
          <p:nvPr/>
        </p:nvSpPr>
        <p:spPr bwMode="auto">
          <a:xfrm>
            <a:off x="7077075" y="2239963"/>
            <a:ext cx="0" cy="3762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25" name="Line 29"/>
          <p:cNvSpPr>
            <a:spLocks noChangeShapeType="1"/>
          </p:cNvSpPr>
          <p:nvPr/>
        </p:nvSpPr>
        <p:spPr bwMode="auto">
          <a:xfrm>
            <a:off x="4859338" y="2239963"/>
            <a:ext cx="0" cy="27860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26" name="Line 43"/>
          <p:cNvSpPr>
            <a:spLocks noChangeShapeType="1"/>
          </p:cNvSpPr>
          <p:nvPr/>
        </p:nvSpPr>
        <p:spPr bwMode="auto">
          <a:xfrm>
            <a:off x="4284663" y="2239963"/>
            <a:ext cx="0" cy="27860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27" name="Rectangle 45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183188" y="4075113"/>
            <a:ext cx="3600450" cy="108108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rgbClr val="0066FF"/>
            </a:outerShdw>
          </a:effectLst>
        </p:spPr>
        <p:txBody>
          <a:bodyPr wrap="none" anchor="ctr"/>
          <a:lstStyle/>
          <a:p>
            <a:pPr algn="ctr"/>
            <a:r>
              <a:rPr lang="ru-RU" sz="26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По языку,</a:t>
            </a:r>
          </a:p>
          <a:p>
            <a:pPr algn="ctr"/>
            <a:r>
              <a:rPr lang="ru-RU" sz="26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на котором написан</a:t>
            </a:r>
          </a:p>
          <a:p>
            <a:pPr algn="ctr"/>
            <a:r>
              <a:rPr lang="ru-RU" sz="26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вирус</a:t>
            </a:r>
          </a:p>
        </p:txBody>
      </p:sp>
      <p:sp>
        <p:nvSpPr>
          <p:cNvPr id="9228" name="Line 46"/>
          <p:cNvSpPr>
            <a:spLocks noChangeShapeType="1"/>
          </p:cNvSpPr>
          <p:nvPr/>
        </p:nvSpPr>
        <p:spPr bwMode="auto">
          <a:xfrm>
            <a:off x="2339975" y="2205038"/>
            <a:ext cx="47529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29" name="Line 47"/>
          <p:cNvSpPr>
            <a:spLocks noChangeShapeType="1"/>
          </p:cNvSpPr>
          <p:nvPr/>
        </p:nvSpPr>
        <p:spPr bwMode="auto">
          <a:xfrm>
            <a:off x="4859338" y="5026025"/>
            <a:ext cx="3603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30" name="Line 43"/>
          <p:cNvSpPr>
            <a:spLocks noChangeShapeType="1"/>
          </p:cNvSpPr>
          <p:nvPr/>
        </p:nvSpPr>
        <p:spPr bwMode="auto">
          <a:xfrm>
            <a:off x="4572000" y="1858963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31" name="Line 43"/>
          <p:cNvSpPr>
            <a:spLocks noChangeShapeType="1"/>
          </p:cNvSpPr>
          <p:nvPr/>
        </p:nvSpPr>
        <p:spPr bwMode="auto">
          <a:xfrm>
            <a:off x="4572000" y="2205038"/>
            <a:ext cx="0" cy="32400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32" name="Rectangle 45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771775" y="5513388"/>
            <a:ext cx="3600450" cy="108108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rgbClr val="0066FF"/>
            </a:outerShdw>
          </a:effectLst>
        </p:spPr>
        <p:txBody>
          <a:bodyPr wrap="none" anchor="ctr"/>
          <a:lstStyle/>
          <a:p>
            <a:pPr algn="ctr"/>
            <a:r>
              <a:rPr lang="ru-RU" sz="26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По деструктивным</a:t>
            </a:r>
          </a:p>
          <a:p>
            <a:pPr algn="ctr"/>
            <a:r>
              <a:rPr lang="ru-RU" sz="26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возможностям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395536" y="188640"/>
            <a:ext cx="8352928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6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КЛАССИФИКАЦИЯ ВИРУСОВ</a:t>
            </a:r>
          </a:p>
        </p:txBody>
      </p:sp>
      <p:pic>
        <p:nvPicPr>
          <p:cNvPr id="19" name="Picture 7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16416" y="6072520"/>
            <a:ext cx="5921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6"/>
          <p:cNvSpPr>
            <a:spLocks noChangeShapeType="1"/>
          </p:cNvSpPr>
          <p:nvPr/>
        </p:nvSpPr>
        <p:spPr bwMode="auto">
          <a:xfrm flipV="1">
            <a:off x="2057400" y="2276475"/>
            <a:ext cx="5105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243" name="Rectangle 8"/>
          <p:cNvSpPr>
            <a:spLocks noChangeArrowheads="1"/>
          </p:cNvSpPr>
          <p:nvPr/>
        </p:nvSpPr>
        <p:spPr bwMode="auto">
          <a:xfrm>
            <a:off x="5508625" y="2708275"/>
            <a:ext cx="3276600" cy="9906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rgbClr val="0000FF"/>
            </a:outerShdw>
          </a:effectLst>
        </p:spPr>
        <p:txBody>
          <a:bodyPr wrap="none" anchor="ctr"/>
          <a:lstStyle/>
          <a:p>
            <a:pPr algn="ctr"/>
            <a:r>
              <a:rPr lang="ru-RU" sz="3000">
                <a:solidFill>
                  <a:srgbClr val="0070C0"/>
                </a:solidFill>
                <a:latin typeface="Times New Roman" pitchFamily="18" charset="0"/>
              </a:rPr>
              <a:t>Загрузочные вирусы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1619250" y="965200"/>
            <a:ext cx="6192838" cy="9144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hlink"/>
            </a:solidFill>
            <a:miter lim="800000"/>
            <a:headEnd/>
            <a:tailEnd/>
          </a:ln>
          <a:effectLst>
            <a:prstShdw prst="shdw17" dist="236234" dir="2175230">
              <a:srgbClr val="0066FF"/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ru-RU" sz="2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206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</a:rPr>
              <a:t>Классификация по</a:t>
            </a:r>
          </a:p>
          <a:p>
            <a:pPr algn="ctr">
              <a:defRPr/>
            </a:pPr>
            <a:r>
              <a:rPr lang="ru-RU" sz="2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2060">
                    <a:alpha val="95000"/>
                  </a:srgbClr>
                </a:solidFill>
                <a:latin typeface="Tahoma" pitchFamily="34" charset="0"/>
              </a:rPr>
              <a:t>среде</a:t>
            </a:r>
            <a:r>
              <a:rPr lang="ru-RU" sz="2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206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 pitchFamily="34" charset="0"/>
              </a:rPr>
              <a:t> обитания</a:t>
            </a:r>
          </a:p>
        </p:txBody>
      </p:sp>
      <p:sp>
        <p:nvSpPr>
          <p:cNvPr id="10245" name="Rectangle 12"/>
          <p:cNvSpPr>
            <a:spLocks noChangeArrowheads="1"/>
          </p:cNvSpPr>
          <p:nvPr/>
        </p:nvSpPr>
        <p:spPr bwMode="auto">
          <a:xfrm>
            <a:off x="381000" y="2708275"/>
            <a:ext cx="3276600" cy="9906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07763" dir="8100000" algn="ctr" rotWithShape="0">
              <a:srgbClr val="0066FF"/>
            </a:outerShdw>
          </a:effectLst>
        </p:spPr>
        <p:txBody>
          <a:bodyPr wrap="none" anchor="ctr"/>
          <a:lstStyle/>
          <a:p>
            <a:pPr algn="ctr"/>
            <a:r>
              <a:rPr lang="ru-RU" sz="3000">
                <a:solidFill>
                  <a:srgbClr val="0070C0"/>
                </a:solidFill>
                <a:latin typeface="Times New Roman" pitchFamily="18" charset="0"/>
              </a:rPr>
              <a:t>Файловые вирусы</a:t>
            </a:r>
          </a:p>
        </p:txBody>
      </p:sp>
      <p:sp>
        <p:nvSpPr>
          <p:cNvPr id="10246" name="Line 14"/>
          <p:cNvSpPr>
            <a:spLocks noChangeShapeType="1"/>
          </p:cNvSpPr>
          <p:nvPr/>
        </p:nvSpPr>
        <p:spPr bwMode="auto">
          <a:xfrm>
            <a:off x="4610100" y="1955800"/>
            <a:ext cx="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051050" y="2276475"/>
            <a:ext cx="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248" name="Line 16"/>
          <p:cNvSpPr>
            <a:spLocks noChangeShapeType="1"/>
          </p:cNvSpPr>
          <p:nvPr/>
        </p:nvSpPr>
        <p:spPr bwMode="auto">
          <a:xfrm>
            <a:off x="7164388" y="2276475"/>
            <a:ext cx="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249" name="Line 17"/>
          <p:cNvSpPr>
            <a:spLocks noChangeShapeType="1"/>
          </p:cNvSpPr>
          <p:nvPr/>
        </p:nvSpPr>
        <p:spPr bwMode="auto">
          <a:xfrm>
            <a:off x="3851275" y="2276475"/>
            <a:ext cx="0" cy="18002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250" name="Rectangle 18"/>
          <p:cNvSpPr>
            <a:spLocks noChangeArrowheads="1"/>
          </p:cNvSpPr>
          <p:nvPr/>
        </p:nvSpPr>
        <p:spPr bwMode="auto">
          <a:xfrm>
            <a:off x="4865688" y="4060825"/>
            <a:ext cx="3276600" cy="9906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rgbClr val="0000FF"/>
            </a:outerShdw>
          </a:effectLst>
        </p:spPr>
        <p:txBody>
          <a:bodyPr wrap="none" anchor="ctr"/>
          <a:lstStyle/>
          <a:p>
            <a:pPr algn="ctr"/>
            <a:r>
              <a:rPr lang="ru-RU" sz="3200">
                <a:solidFill>
                  <a:srgbClr val="0070C0"/>
                </a:solidFill>
                <a:latin typeface="Times New Roman" pitchFamily="18" charset="0"/>
              </a:rPr>
              <a:t>Сетевые черви</a:t>
            </a:r>
          </a:p>
        </p:txBody>
      </p:sp>
      <p:sp>
        <p:nvSpPr>
          <p:cNvPr id="10251" name="Rectangle 19"/>
          <p:cNvSpPr>
            <a:spLocks noChangeArrowheads="1"/>
          </p:cNvSpPr>
          <p:nvPr/>
        </p:nvSpPr>
        <p:spPr bwMode="auto">
          <a:xfrm>
            <a:off x="1008063" y="4076700"/>
            <a:ext cx="3276600" cy="9906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07763" dir="8100000" algn="ctr" rotWithShape="0">
              <a:srgbClr val="0066FF"/>
            </a:outerShdw>
          </a:effectLst>
        </p:spPr>
        <p:txBody>
          <a:bodyPr wrap="none" anchor="ctr"/>
          <a:lstStyle/>
          <a:p>
            <a:pPr algn="ctr"/>
            <a:r>
              <a:rPr lang="ru-RU" sz="3200">
                <a:solidFill>
                  <a:srgbClr val="0070C0"/>
                </a:solidFill>
                <a:latin typeface="Times New Roman" pitchFamily="18" charset="0"/>
              </a:rPr>
              <a:t>Макро-вирусы</a:t>
            </a:r>
          </a:p>
        </p:txBody>
      </p:sp>
      <p:sp>
        <p:nvSpPr>
          <p:cNvPr id="10252" name="Line 20"/>
          <p:cNvSpPr>
            <a:spLocks noChangeShapeType="1"/>
          </p:cNvSpPr>
          <p:nvPr/>
        </p:nvSpPr>
        <p:spPr bwMode="auto">
          <a:xfrm>
            <a:off x="5330825" y="2276475"/>
            <a:ext cx="0" cy="18002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253" name="Rectangle 18"/>
          <p:cNvSpPr>
            <a:spLocks noChangeArrowheads="1"/>
          </p:cNvSpPr>
          <p:nvPr/>
        </p:nvSpPr>
        <p:spPr bwMode="auto">
          <a:xfrm>
            <a:off x="3078163" y="5516563"/>
            <a:ext cx="3276600" cy="9906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rgbClr val="0000FF"/>
            </a:outerShdw>
          </a:effectLst>
        </p:spPr>
        <p:txBody>
          <a:bodyPr wrap="none" anchor="ctr"/>
          <a:lstStyle/>
          <a:p>
            <a:pPr algn="ctr"/>
            <a:r>
              <a:rPr lang="ru-RU" sz="3000">
                <a:solidFill>
                  <a:srgbClr val="0070C0"/>
                </a:solidFill>
                <a:latin typeface="Times New Roman" pitchFamily="18" charset="0"/>
              </a:rPr>
              <a:t>Скриптовые вирусы</a:t>
            </a:r>
          </a:p>
        </p:txBody>
      </p:sp>
      <p:sp>
        <p:nvSpPr>
          <p:cNvPr id="10254" name="Line 20"/>
          <p:cNvSpPr>
            <a:spLocks noChangeShapeType="1"/>
          </p:cNvSpPr>
          <p:nvPr/>
        </p:nvSpPr>
        <p:spPr bwMode="auto">
          <a:xfrm>
            <a:off x="4610100" y="2260600"/>
            <a:ext cx="0" cy="32559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Выгнутая вниз стрелка 1">
            <a:hlinkClick r:id="rId3" action="ppaction://hlinksldjump"/>
          </p:cNvPr>
          <p:cNvSpPr/>
          <p:nvPr/>
        </p:nvSpPr>
        <p:spPr>
          <a:xfrm rot="15494705">
            <a:off x="6818312" y="5881688"/>
            <a:ext cx="900113" cy="541338"/>
          </a:xfrm>
          <a:prstGeom prst="curved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</a:endParaRPr>
          </a:p>
        </p:txBody>
      </p:sp>
      <p:pic>
        <p:nvPicPr>
          <p:cNvPr id="16" name="Picture 7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16416" y="6072520"/>
            <a:ext cx="5921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358775" y="188913"/>
            <a:ext cx="8426450" cy="5422900"/>
            <a:chOff x="226" y="119"/>
            <a:chExt cx="5308" cy="3416"/>
          </a:xfrm>
        </p:grpSpPr>
        <p:sp>
          <p:nvSpPr>
            <p:cNvPr id="11272" name="Rectangle 3"/>
            <p:cNvSpPr>
              <a:spLocks noChangeArrowheads="1"/>
            </p:cNvSpPr>
            <p:nvPr/>
          </p:nvSpPr>
          <p:spPr bwMode="auto">
            <a:xfrm>
              <a:off x="3470" y="981"/>
              <a:ext cx="2064" cy="54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00FF"/>
              </a:outerShdw>
            </a:effectLst>
          </p:spPr>
          <p:txBody>
            <a:bodyPr wrap="none" anchor="ctr"/>
            <a:lstStyle/>
            <a:p>
              <a:pPr algn="ctr"/>
              <a:r>
                <a:rPr lang="ru-RU" sz="3200">
                  <a:solidFill>
                    <a:srgbClr val="0070C0"/>
                  </a:solidFill>
                  <a:latin typeface="Times New Roman" pitchFamily="18" charset="0"/>
                </a:rPr>
                <a:t>компаньоны</a:t>
              </a:r>
            </a:p>
          </p:txBody>
        </p:sp>
        <p:sp>
          <p:nvSpPr>
            <p:cNvPr id="180228" name="Rectangle 4"/>
            <p:cNvSpPr>
              <a:spLocks noChangeArrowheads="1"/>
            </p:cNvSpPr>
            <p:nvPr/>
          </p:nvSpPr>
          <p:spPr bwMode="auto">
            <a:xfrm>
              <a:off x="930" y="119"/>
              <a:ext cx="4037" cy="72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C00000"/>
              </a:solidFill>
              <a:miter lim="800000"/>
              <a:headEnd/>
              <a:tailEnd/>
            </a:ln>
            <a:effectLst>
              <a:prstShdw prst="shdw13" dist="170861" dir="13680767">
                <a:srgbClr val="0066FF"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algn="ctr">
                <a:spcBef>
                  <a:spcPts val="0"/>
                </a:spcBef>
                <a:defRPr/>
              </a:pPr>
              <a:r>
                <a:rPr lang="ru-RU" sz="2800" b="1" dirty="0">
                  <a:ln w="1905"/>
                  <a:solidFill>
                    <a:srgbClr val="00206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Verdana" pitchFamily="34" charset="0"/>
                </a:rPr>
                <a:t>По особенностям алгоритма</a:t>
              </a:r>
            </a:p>
          </p:txBody>
        </p:sp>
        <p:sp>
          <p:nvSpPr>
            <p:cNvPr id="11274" name="Rectangle 5"/>
            <p:cNvSpPr>
              <a:spLocks noChangeArrowheads="1"/>
            </p:cNvSpPr>
            <p:nvPr/>
          </p:nvSpPr>
          <p:spPr bwMode="auto">
            <a:xfrm>
              <a:off x="240" y="981"/>
              <a:ext cx="2064" cy="499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8100000" algn="ctr" rotWithShape="0">
                <a:srgbClr val="0066FF"/>
              </a:outerShdw>
            </a:effectLst>
          </p:spPr>
          <p:txBody>
            <a:bodyPr wrap="none" anchor="ctr"/>
            <a:lstStyle/>
            <a:p>
              <a:pPr algn="ctr"/>
              <a:r>
                <a:rPr lang="ru-RU" sz="2800">
                  <a:solidFill>
                    <a:srgbClr val="0070C0"/>
                  </a:solidFill>
                  <a:latin typeface="Times New Roman" pitchFamily="18" charset="0"/>
                </a:rPr>
                <a:t>макровирусы</a:t>
              </a:r>
            </a:p>
          </p:txBody>
        </p:sp>
        <p:sp>
          <p:nvSpPr>
            <p:cNvPr id="11275" name="Line 6"/>
            <p:cNvSpPr>
              <a:spLocks noChangeShapeType="1"/>
            </p:cNvSpPr>
            <p:nvPr/>
          </p:nvSpPr>
          <p:spPr bwMode="auto">
            <a:xfrm>
              <a:off x="2881" y="831"/>
              <a:ext cx="0" cy="2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276" name="Line 7"/>
            <p:cNvSpPr>
              <a:spLocks noChangeShapeType="1"/>
            </p:cNvSpPr>
            <p:nvPr/>
          </p:nvSpPr>
          <p:spPr bwMode="auto">
            <a:xfrm>
              <a:off x="2517" y="1058"/>
              <a:ext cx="0" cy="246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277" name="Rectangle 8"/>
            <p:cNvSpPr>
              <a:spLocks noChangeArrowheads="1"/>
            </p:cNvSpPr>
            <p:nvPr/>
          </p:nvSpPr>
          <p:spPr bwMode="auto">
            <a:xfrm>
              <a:off x="3470" y="1947"/>
              <a:ext cx="2064" cy="54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00FF"/>
              </a:outerShdw>
            </a:effectLst>
          </p:spPr>
          <p:txBody>
            <a:bodyPr wrap="none" anchor="ctr"/>
            <a:lstStyle/>
            <a:p>
              <a:pPr algn="ctr"/>
              <a:r>
                <a:rPr lang="ru-RU" sz="3200">
                  <a:solidFill>
                    <a:srgbClr val="0070C0"/>
                  </a:solidFill>
                  <a:latin typeface="Times New Roman" pitchFamily="18" charset="0"/>
                </a:rPr>
                <a:t>«стелс»-вирусы</a:t>
              </a:r>
            </a:p>
          </p:txBody>
        </p:sp>
        <p:sp>
          <p:nvSpPr>
            <p:cNvPr id="11278" name="Rectangle 9"/>
            <p:cNvSpPr>
              <a:spLocks noChangeArrowheads="1"/>
            </p:cNvSpPr>
            <p:nvPr/>
          </p:nvSpPr>
          <p:spPr bwMode="auto">
            <a:xfrm>
              <a:off x="249" y="1947"/>
              <a:ext cx="2064" cy="499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8100000" algn="ctr" rotWithShape="0">
                <a:srgbClr val="0066FF"/>
              </a:outerShdw>
            </a:effectLst>
          </p:spPr>
          <p:txBody>
            <a:bodyPr wrap="none" anchor="ctr"/>
            <a:lstStyle/>
            <a:p>
              <a:pPr algn="ctr"/>
              <a:r>
                <a:rPr lang="ru-RU" sz="3200">
                  <a:solidFill>
                    <a:srgbClr val="0070C0"/>
                  </a:solidFill>
                  <a:latin typeface="Times New Roman" pitchFamily="18" charset="0"/>
                </a:rPr>
                <a:t>файловые «черви»</a:t>
              </a:r>
            </a:p>
          </p:txBody>
        </p:sp>
        <p:sp>
          <p:nvSpPr>
            <p:cNvPr id="11279" name="Line 10"/>
            <p:cNvSpPr>
              <a:spLocks noChangeShapeType="1"/>
            </p:cNvSpPr>
            <p:nvPr/>
          </p:nvSpPr>
          <p:spPr bwMode="auto">
            <a:xfrm>
              <a:off x="3243" y="1058"/>
              <a:ext cx="0" cy="247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280" name="Rectangle 11"/>
            <p:cNvSpPr>
              <a:spLocks noChangeArrowheads="1"/>
            </p:cNvSpPr>
            <p:nvPr/>
          </p:nvSpPr>
          <p:spPr bwMode="auto">
            <a:xfrm>
              <a:off x="226" y="2911"/>
              <a:ext cx="2064" cy="499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8100000" algn="ctr" rotWithShape="0">
                <a:srgbClr val="0066FF"/>
              </a:outerShdw>
            </a:effectLst>
          </p:spPr>
          <p:txBody>
            <a:bodyPr wrap="none" anchor="ctr"/>
            <a:lstStyle/>
            <a:p>
              <a:pPr algn="ctr"/>
              <a:r>
                <a:rPr lang="ru-RU" sz="3200">
                  <a:solidFill>
                    <a:srgbClr val="0070C0"/>
                  </a:solidFill>
                  <a:latin typeface="Times New Roman" pitchFamily="18" charset="0"/>
                </a:rPr>
                <a:t>паразитические</a:t>
              </a:r>
            </a:p>
          </p:txBody>
        </p:sp>
        <p:sp>
          <p:nvSpPr>
            <p:cNvPr id="11281" name="Rectangle 12"/>
            <p:cNvSpPr>
              <a:spLocks noChangeArrowheads="1"/>
            </p:cNvSpPr>
            <p:nvPr/>
          </p:nvSpPr>
          <p:spPr bwMode="auto">
            <a:xfrm>
              <a:off x="3470" y="2900"/>
              <a:ext cx="2064" cy="54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00FF"/>
              </a:outerShdw>
            </a:effectLst>
          </p:spPr>
          <p:txBody>
            <a:bodyPr wrap="none" anchor="ctr"/>
            <a:lstStyle/>
            <a:p>
              <a:pPr algn="ctr"/>
              <a:r>
                <a:rPr lang="ru-RU" sz="3000">
                  <a:solidFill>
                    <a:srgbClr val="0070C0"/>
                  </a:solidFill>
                  <a:latin typeface="Times New Roman" pitchFamily="18" charset="0"/>
                </a:rPr>
                <a:t>«полиморфик»-</a:t>
              </a:r>
            </a:p>
            <a:p>
              <a:pPr algn="ctr"/>
              <a:r>
                <a:rPr lang="ru-RU" sz="3000">
                  <a:solidFill>
                    <a:srgbClr val="0070C0"/>
                  </a:solidFill>
                  <a:latin typeface="Times New Roman" pitchFamily="18" charset="0"/>
                </a:rPr>
                <a:t>вирусы</a:t>
              </a:r>
            </a:p>
          </p:txBody>
        </p:sp>
        <p:sp>
          <p:nvSpPr>
            <p:cNvPr id="11282" name="Line 13"/>
            <p:cNvSpPr>
              <a:spLocks noChangeShapeType="1"/>
            </p:cNvSpPr>
            <p:nvPr/>
          </p:nvSpPr>
          <p:spPr bwMode="auto">
            <a:xfrm flipH="1">
              <a:off x="2290" y="1298"/>
              <a:ext cx="22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283" name="Line 14"/>
            <p:cNvSpPr>
              <a:spLocks noChangeShapeType="1"/>
            </p:cNvSpPr>
            <p:nvPr/>
          </p:nvSpPr>
          <p:spPr bwMode="auto">
            <a:xfrm flipH="1">
              <a:off x="2290" y="2296"/>
              <a:ext cx="22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284" name="Line 15"/>
            <p:cNvSpPr>
              <a:spLocks noChangeShapeType="1"/>
            </p:cNvSpPr>
            <p:nvPr/>
          </p:nvSpPr>
          <p:spPr bwMode="auto">
            <a:xfrm flipH="1">
              <a:off x="2290" y="3249"/>
              <a:ext cx="22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285" name="Line 16"/>
            <p:cNvSpPr>
              <a:spLocks noChangeShapeType="1"/>
            </p:cNvSpPr>
            <p:nvPr/>
          </p:nvSpPr>
          <p:spPr bwMode="auto">
            <a:xfrm>
              <a:off x="3243" y="1298"/>
              <a:ext cx="22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286" name="Line 17"/>
            <p:cNvSpPr>
              <a:spLocks noChangeShapeType="1"/>
            </p:cNvSpPr>
            <p:nvPr/>
          </p:nvSpPr>
          <p:spPr bwMode="auto">
            <a:xfrm>
              <a:off x="3243" y="2296"/>
              <a:ext cx="22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287" name="Line 18"/>
            <p:cNvSpPr>
              <a:spLocks noChangeShapeType="1"/>
            </p:cNvSpPr>
            <p:nvPr/>
          </p:nvSpPr>
          <p:spPr bwMode="auto">
            <a:xfrm>
              <a:off x="3243" y="3249"/>
              <a:ext cx="22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288" name="Line 19"/>
            <p:cNvSpPr>
              <a:spLocks noChangeShapeType="1"/>
            </p:cNvSpPr>
            <p:nvPr/>
          </p:nvSpPr>
          <p:spPr bwMode="auto">
            <a:xfrm>
              <a:off x="2517" y="1071"/>
              <a:ext cx="72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1267" name="Rectangle 12"/>
          <p:cNvSpPr>
            <a:spLocks noChangeArrowheads="1"/>
          </p:cNvSpPr>
          <p:nvPr/>
        </p:nvSpPr>
        <p:spPr bwMode="auto">
          <a:xfrm>
            <a:off x="3043238" y="5840413"/>
            <a:ext cx="3276600" cy="8636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rgbClr val="0000FF"/>
            </a:outerShdw>
          </a:effectLst>
        </p:spPr>
        <p:txBody>
          <a:bodyPr wrap="none" anchor="ctr"/>
          <a:lstStyle/>
          <a:p>
            <a:pPr algn="ctr"/>
            <a:r>
              <a:rPr lang="ru-RU" sz="3000">
                <a:solidFill>
                  <a:srgbClr val="0070C0"/>
                </a:solidFill>
                <a:latin typeface="Times New Roman" pitchFamily="18" charset="0"/>
              </a:rPr>
              <a:t>сетевые</a:t>
            </a:r>
          </a:p>
        </p:txBody>
      </p:sp>
      <p:sp>
        <p:nvSpPr>
          <p:cNvPr id="11268" name="Line 19"/>
          <p:cNvSpPr>
            <a:spLocks noChangeShapeType="1"/>
          </p:cNvSpPr>
          <p:nvPr/>
        </p:nvSpPr>
        <p:spPr bwMode="auto">
          <a:xfrm>
            <a:off x="3995738" y="5576888"/>
            <a:ext cx="11525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69" name="Line 17"/>
          <p:cNvSpPr>
            <a:spLocks noChangeShapeType="1"/>
          </p:cNvSpPr>
          <p:nvPr/>
        </p:nvSpPr>
        <p:spPr bwMode="auto">
          <a:xfrm>
            <a:off x="4564063" y="5576888"/>
            <a:ext cx="0" cy="28416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25" name="Picture 7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16416" y="6072520"/>
            <a:ext cx="5921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Выгнутая вниз стрелка 25">
            <a:hlinkClick r:id="rId5" action="ppaction://hlinksldjump"/>
          </p:cNvPr>
          <p:cNvSpPr/>
          <p:nvPr/>
        </p:nvSpPr>
        <p:spPr>
          <a:xfrm rot="15494705">
            <a:off x="7077869" y="5976144"/>
            <a:ext cx="900112" cy="539750"/>
          </a:xfrm>
          <a:prstGeom prst="curved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ormatika">
  <a:themeElements>
    <a:clrScheme name="cdb2004177l 1">
      <a:dk1>
        <a:srgbClr val="000000"/>
      </a:dk1>
      <a:lt1>
        <a:srgbClr val="FFFFFF"/>
      </a:lt1>
      <a:dk2>
        <a:srgbClr val="000066"/>
      </a:dk2>
      <a:lt2>
        <a:srgbClr val="C0C0C0"/>
      </a:lt2>
      <a:accent1>
        <a:srgbClr val="65D135"/>
      </a:accent1>
      <a:accent2>
        <a:srgbClr val="ECCE4C"/>
      </a:accent2>
      <a:accent3>
        <a:srgbClr val="FFFFFF"/>
      </a:accent3>
      <a:accent4>
        <a:srgbClr val="000000"/>
      </a:accent4>
      <a:accent5>
        <a:srgbClr val="B8E5AE"/>
      </a:accent5>
      <a:accent6>
        <a:srgbClr val="D6BA44"/>
      </a:accent6>
      <a:hlink>
        <a:srgbClr val="AE0404"/>
      </a:hlink>
      <a:folHlink>
        <a:srgbClr val="0066CC"/>
      </a:folHlink>
    </a:clrScheme>
    <a:fontScheme name="cdb2004177l">
      <a:majorFont>
        <a:latin typeface="Times New Roman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db2004177l 1">
        <a:dk1>
          <a:srgbClr val="000000"/>
        </a:dk1>
        <a:lt1>
          <a:srgbClr val="FFFFFF"/>
        </a:lt1>
        <a:dk2>
          <a:srgbClr val="000066"/>
        </a:dk2>
        <a:lt2>
          <a:srgbClr val="C0C0C0"/>
        </a:lt2>
        <a:accent1>
          <a:srgbClr val="65D135"/>
        </a:accent1>
        <a:accent2>
          <a:srgbClr val="ECCE4C"/>
        </a:accent2>
        <a:accent3>
          <a:srgbClr val="FFFFFF"/>
        </a:accent3>
        <a:accent4>
          <a:srgbClr val="000000"/>
        </a:accent4>
        <a:accent5>
          <a:srgbClr val="B8E5AE"/>
        </a:accent5>
        <a:accent6>
          <a:srgbClr val="D6BA44"/>
        </a:accent6>
        <a:hlink>
          <a:srgbClr val="AE0404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77l 2">
        <a:dk1>
          <a:srgbClr val="000000"/>
        </a:dk1>
        <a:lt1>
          <a:srgbClr val="FFFFFF"/>
        </a:lt1>
        <a:dk2>
          <a:srgbClr val="17407D"/>
        </a:dk2>
        <a:lt2>
          <a:srgbClr val="DDDDDD"/>
        </a:lt2>
        <a:accent1>
          <a:srgbClr val="5DC5B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6DFD9"/>
        </a:accent5>
        <a:accent6>
          <a:srgbClr val="8AB9E7"/>
        </a:accent6>
        <a:hlink>
          <a:srgbClr val="5D99DB"/>
        </a:hlink>
        <a:folHlink>
          <a:srgbClr val="F1CA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77l 3">
        <a:dk1>
          <a:srgbClr val="000000"/>
        </a:dk1>
        <a:lt1>
          <a:srgbClr val="FFFFFF"/>
        </a:lt1>
        <a:dk2>
          <a:srgbClr val="511550"/>
        </a:dk2>
        <a:lt2>
          <a:srgbClr val="DDDDDD"/>
        </a:lt2>
        <a:accent1>
          <a:srgbClr val="8B8DE1"/>
        </a:accent1>
        <a:accent2>
          <a:srgbClr val="CABDF5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B7ABDE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Informatika</Template>
  <TotalTime>2100</TotalTime>
  <Words>914</Words>
  <Application>Microsoft Office PowerPoint</Application>
  <PresentationFormat>Экран (4:3)</PresentationFormat>
  <Paragraphs>153</Paragraphs>
  <Slides>20</Slides>
  <Notes>9</Notes>
  <HiddenSlides>8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2" baseType="lpstr">
      <vt:lpstr>Informatika</vt:lpstr>
      <vt:lpstr>Image</vt:lpstr>
      <vt:lpstr>Компьютерные вирусы, их классификация и средства борьбы с ними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Компьютерные вирусы</dc:title>
  <dc:creator>User</dc:creator>
  <cp:lastModifiedBy>Ёля</cp:lastModifiedBy>
  <cp:revision>213</cp:revision>
  <dcterms:created xsi:type="dcterms:W3CDTF">2007-11-28T16:32:02Z</dcterms:created>
  <dcterms:modified xsi:type="dcterms:W3CDTF">2014-08-16T04:26:55Z</dcterms:modified>
</cp:coreProperties>
</file>