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4C71EC6-210F-42DE-9C53-41977AD35B3D}" type="datetimeFigureOut">
              <a:rPr lang="ru-RU" smtClean="0"/>
              <a:t>22.10.2012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22.10.2012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22.10.2012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22.10.2012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22.10.2012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22.10.2012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22.10.2012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22.10.2012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628800"/>
            <a:ext cx="8640960" cy="1697633"/>
          </a:xfrm>
        </p:spPr>
        <p:txBody>
          <a:bodyPr>
            <a:noAutofit/>
          </a:bodyPr>
          <a:lstStyle/>
          <a:p>
            <a:pPr algn="ctr"/>
            <a:r>
              <a:rPr lang="ru-RU" sz="5200" b="1" dirty="0" smtClean="0"/>
              <a:t>Компьютерные вирусы</a:t>
            </a:r>
            <a:endParaRPr lang="ru-RU" sz="5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ru-RU" dirty="0" smtClean="0"/>
              <a:t>Вирус – программа, которая может </a:t>
            </a:r>
            <a:r>
              <a:rPr lang="ru-RU" dirty="0" err="1" smtClean="0"/>
              <a:t>самокопироваться</a:t>
            </a:r>
            <a:r>
              <a:rPr lang="ru-RU" dirty="0" smtClean="0"/>
              <a:t>, и незаметно для пользователя внедрять свой программный  код в файлы, документы. </a:t>
            </a:r>
            <a:r>
              <a:rPr lang="en-US" dirty="0" smtClean="0"/>
              <a:t>Web-</a:t>
            </a:r>
            <a:r>
              <a:rPr lang="ru-RU" dirty="0" smtClean="0"/>
              <a:t>страницы и сообщения электронной почты.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33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261862"/>
          </a:xfrm>
        </p:spPr>
        <p:txBody>
          <a:bodyPr/>
          <a:lstStyle/>
          <a:p>
            <a:r>
              <a:rPr lang="ru-RU" dirty="0" smtClean="0"/>
              <a:t>Немного из истории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 fontScale="77500" lnSpcReduction="20000"/>
          </a:bodyPr>
          <a:lstStyle/>
          <a:p>
            <a:pPr marL="64008" indent="0">
              <a:buNone/>
            </a:pPr>
            <a:r>
              <a:rPr lang="ru-RU" dirty="0"/>
              <a:t>Основы теории </a:t>
            </a:r>
            <a:r>
              <a:rPr lang="ru-RU" dirty="0" smtClean="0"/>
              <a:t>американец Джон </a:t>
            </a:r>
            <a:r>
              <a:rPr lang="ru-RU" dirty="0"/>
              <a:t>фон Нейман, который в 1951 году предложил метод создания таких механизмов. </a:t>
            </a:r>
            <a:r>
              <a:rPr lang="ru-RU" dirty="0" smtClean="0"/>
              <a:t>С </a:t>
            </a:r>
            <a:r>
              <a:rPr lang="ru-RU" dirty="0"/>
              <a:t>1961 года известны рабочие примеры таких программ</a:t>
            </a:r>
            <a:r>
              <a:rPr lang="ru-RU" dirty="0" smtClean="0"/>
              <a:t>. </a:t>
            </a:r>
          </a:p>
          <a:p>
            <a:pPr marL="64008" indent="0">
              <a:buNone/>
            </a:pPr>
            <a:r>
              <a:rPr lang="ru-RU" dirty="0" smtClean="0"/>
              <a:t>Первыми </a:t>
            </a:r>
            <a:r>
              <a:rPr lang="ru-RU" dirty="0"/>
              <a:t>известными </a:t>
            </a:r>
            <a:r>
              <a:rPr lang="ru-RU" dirty="0" smtClean="0"/>
              <a:t>вирусами </a:t>
            </a:r>
            <a:r>
              <a:rPr lang="ru-RU" dirty="0"/>
              <a:t>являются </a:t>
            </a:r>
            <a:r>
              <a:rPr lang="ru-RU" dirty="0" err="1"/>
              <a:t>Virus</a:t>
            </a:r>
            <a:r>
              <a:rPr lang="ru-RU" dirty="0"/>
              <a:t> 1,2,3 и </a:t>
            </a:r>
            <a:r>
              <a:rPr lang="ru-RU" dirty="0" err="1"/>
              <a:t>Elk</a:t>
            </a:r>
            <a:r>
              <a:rPr lang="ru-RU" dirty="0"/>
              <a:t> </a:t>
            </a:r>
            <a:r>
              <a:rPr lang="ru-RU" dirty="0" err="1" smtClean="0"/>
              <a:t>Cloner</a:t>
            </a:r>
            <a:r>
              <a:rPr lang="ru-RU" dirty="0" smtClean="0"/>
              <a:t>, </a:t>
            </a:r>
            <a:r>
              <a:rPr lang="ru-RU" dirty="0"/>
              <a:t>появившиеся в 1981 году</a:t>
            </a:r>
            <a:r>
              <a:rPr lang="ru-RU" dirty="0" smtClean="0"/>
              <a:t>.</a:t>
            </a:r>
          </a:p>
          <a:p>
            <a:pPr marL="64008" indent="0">
              <a:buNone/>
            </a:pPr>
            <a:r>
              <a:rPr lang="ru-RU" dirty="0" smtClean="0"/>
              <a:t>Первые </a:t>
            </a:r>
            <a:r>
              <a:rPr lang="ru-RU" dirty="0"/>
              <a:t>вирусные эпидемии относятся к 1987—1989 </a:t>
            </a:r>
            <a:r>
              <a:rPr lang="ru-RU" dirty="0" smtClean="0"/>
              <a:t>годам:</a:t>
            </a:r>
          </a:p>
          <a:p>
            <a:pPr>
              <a:buFont typeface="Wingdings" pitchFamily="2" charset="2"/>
              <a:buChar char="ü"/>
            </a:pPr>
            <a:r>
              <a:rPr lang="ru-RU" dirty="0" err="1" smtClean="0"/>
              <a:t>Brain</a:t>
            </a:r>
            <a:r>
              <a:rPr lang="ru-RU" dirty="0" smtClean="0"/>
              <a:t> </a:t>
            </a:r>
            <a:r>
              <a:rPr lang="ru-RU" dirty="0"/>
              <a:t>(более 18 тысяч зараженных </a:t>
            </a:r>
            <a:r>
              <a:rPr lang="ru-RU" dirty="0" smtClean="0"/>
              <a:t>компьютеров)</a:t>
            </a:r>
          </a:p>
          <a:p>
            <a:pPr>
              <a:buFont typeface="Wingdings" pitchFamily="2" charset="2"/>
              <a:buChar char="ü"/>
            </a:pPr>
            <a:r>
              <a:rPr lang="ru-RU" dirty="0" err="1" smtClean="0"/>
              <a:t>Jerusalem</a:t>
            </a:r>
            <a:r>
              <a:rPr lang="ru-RU" dirty="0" smtClean="0"/>
              <a:t> </a:t>
            </a:r>
            <a:r>
              <a:rPr lang="ru-RU" dirty="0"/>
              <a:t>(проявился в пятницу 13 мая 1988 года, уничтожая программы при их </a:t>
            </a:r>
            <a:r>
              <a:rPr lang="ru-RU" dirty="0" smtClean="0"/>
              <a:t>запуске)</a:t>
            </a:r>
          </a:p>
          <a:p>
            <a:pPr>
              <a:buFont typeface="Wingdings" pitchFamily="2" charset="2"/>
              <a:buChar char="ü"/>
            </a:pPr>
            <a:r>
              <a:rPr lang="ru-RU" dirty="0"/>
              <a:t>Ч</a:t>
            </a:r>
            <a:r>
              <a:rPr lang="ru-RU" dirty="0" smtClean="0"/>
              <a:t>ервь </a:t>
            </a:r>
            <a:r>
              <a:rPr lang="ru-RU" dirty="0"/>
              <a:t>Морриса (свыше 6200 компьютеров, большинство сетей вышло из строя на срок до пяти суток</a:t>
            </a:r>
            <a:r>
              <a:rPr lang="ru-RU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 </a:t>
            </a:r>
            <a:r>
              <a:rPr lang="ru-RU" dirty="0"/>
              <a:t>DATACRIME (около 100 тысяч зараженных ПЭВМ только в Нидерландах).</a:t>
            </a:r>
          </a:p>
        </p:txBody>
      </p:sp>
    </p:spTree>
    <p:extLst>
      <p:ext uri="{BB962C8B-B14F-4D97-AF65-F5344CB8AC3E}">
        <p14:creationId xmlns:p14="http://schemas.microsoft.com/office/powerpoint/2010/main" val="177161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89309"/>
            <a:ext cx="8075240" cy="1399032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Вирусы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93" y="5572650"/>
            <a:ext cx="1691680" cy="13165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Стрелка вниз 3"/>
          <p:cNvSpPr/>
          <p:nvPr/>
        </p:nvSpPr>
        <p:spPr>
          <a:xfrm rot="3216871">
            <a:off x="2451587" y="1194950"/>
            <a:ext cx="480718" cy="1469516"/>
          </a:xfrm>
          <a:prstGeom prst="downArrow">
            <a:avLst>
              <a:gd name="adj1" fmla="val 582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1513" y="2435493"/>
            <a:ext cx="279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Файловые вирусы</a:t>
            </a:r>
            <a:endParaRPr lang="ru-RU" sz="3600" dirty="0"/>
          </a:p>
        </p:txBody>
      </p:sp>
      <p:sp>
        <p:nvSpPr>
          <p:cNvPr id="7" name="Стрелка вниз 6"/>
          <p:cNvSpPr/>
          <p:nvPr/>
        </p:nvSpPr>
        <p:spPr>
          <a:xfrm rot="912711">
            <a:off x="3529199" y="1710810"/>
            <a:ext cx="504056" cy="2492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165385" y="4279946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Макровирусы</a:t>
            </a:r>
            <a:endParaRPr lang="ru-RU" sz="3200" dirty="0"/>
          </a:p>
        </p:txBody>
      </p:sp>
      <p:sp>
        <p:nvSpPr>
          <p:cNvPr id="9" name="Стрелка вниз 8"/>
          <p:cNvSpPr/>
          <p:nvPr/>
        </p:nvSpPr>
        <p:spPr>
          <a:xfrm rot="21222736">
            <a:off x="4941618" y="1656712"/>
            <a:ext cx="445890" cy="1514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499992" y="3190945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Сетевые вирусы</a:t>
            </a:r>
            <a:endParaRPr lang="ru-RU" sz="3600" dirty="0"/>
          </a:p>
        </p:txBody>
      </p:sp>
      <p:sp>
        <p:nvSpPr>
          <p:cNvPr id="11" name="Стрелка вниз 10"/>
          <p:cNvSpPr/>
          <p:nvPr/>
        </p:nvSpPr>
        <p:spPr>
          <a:xfrm rot="20201777">
            <a:off x="6628646" y="1476389"/>
            <a:ext cx="576064" cy="3185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948151" y="4725144"/>
            <a:ext cx="3227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Загрузочные вирусы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991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вирусов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70024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ru-RU" dirty="0" smtClean="0"/>
              <a:t>В настоящее время принято разделять вирусы по: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по </a:t>
            </a:r>
            <a:r>
              <a:rPr lang="ru-RU" dirty="0"/>
              <a:t>поражаемым </a:t>
            </a:r>
            <a:r>
              <a:rPr lang="ru-RU" dirty="0" smtClean="0"/>
              <a:t>объектам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по </a:t>
            </a:r>
            <a:r>
              <a:rPr lang="ru-RU" dirty="0"/>
              <a:t>поражаемым операционным системам и платформам 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по </a:t>
            </a:r>
            <a:r>
              <a:rPr lang="ru-RU" dirty="0"/>
              <a:t>технологиям, используемым вирусом 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по </a:t>
            </a:r>
            <a:r>
              <a:rPr lang="ru-RU" dirty="0"/>
              <a:t>языку, на котором написан вирус 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по </a:t>
            </a:r>
            <a:r>
              <a:rPr lang="ru-RU" dirty="0"/>
              <a:t>дополнительной вредоносной </a:t>
            </a:r>
            <a:r>
              <a:rPr lang="ru-RU" dirty="0" smtClean="0"/>
              <a:t>функциональности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905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Признаки заражения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600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</a:t>
            </a:r>
            <a:r>
              <a:rPr lang="ru-RU" dirty="0" smtClean="0"/>
              <a:t>оявление </a:t>
            </a:r>
            <a:r>
              <a:rPr lang="ru-RU" dirty="0"/>
              <a:t>на экране непредусмотренных сообщений и запросов, изображений и звуковых </a:t>
            </a:r>
            <a:r>
              <a:rPr lang="ru-RU" dirty="0" smtClean="0"/>
              <a:t>сигналов.</a:t>
            </a:r>
          </a:p>
          <a:p>
            <a:r>
              <a:rPr lang="ru-RU" dirty="0"/>
              <a:t>С</a:t>
            </a:r>
            <a:r>
              <a:rPr lang="ru-RU" dirty="0" smtClean="0"/>
              <a:t>амопроизвольный </a:t>
            </a:r>
            <a:r>
              <a:rPr lang="ru-RU" dirty="0"/>
              <a:t>запуск </a:t>
            </a:r>
            <a:r>
              <a:rPr lang="ru-RU" dirty="0" smtClean="0"/>
              <a:t>программ. </a:t>
            </a:r>
          </a:p>
          <a:p>
            <a:r>
              <a:rPr lang="ru-RU" dirty="0" smtClean="0"/>
              <a:t>Попытки </a:t>
            </a:r>
            <a:r>
              <a:rPr lang="ru-RU" dirty="0"/>
              <a:t>неизвестных программ подключиться к </a:t>
            </a:r>
            <a:r>
              <a:rPr lang="ru-RU" dirty="0" smtClean="0"/>
              <a:t>Интернету. </a:t>
            </a:r>
          </a:p>
          <a:p>
            <a:r>
              <a:rPr lang="ru-RU" dirty="0" smtClean="0"/>
              <a:t>О </a:t>
            </a:r>
            <a:r>
              <a:rPr lang="ru-RU" dirty="0"/>
              <a:t>поражении вирусом через почту может свидетельствовать то, что друзья и знакомые пользователя говорят о сообщениях от него, которые он не </a:t>
            </a:r>
            <a:r>
              <a:rPr lang="ru-RU" dirty="0" smtClean="0"/>
              <a:t>отправлял</a:t>
            </a:r>
            <a:endParaRPr lang="ru-RU" dirty="0"/>
          </a:p>
          <a:p>
            <a:r>
              <a:rPr lang="ru-RU" dirty="0" smtClean="0"/>
              <a:t>Частые </a:t>
            </a:r>
            <a:r>
              <a:rPr lang="ru-RU" dirty="0"/>
              <a:t>зависания и сбои в работе </a:t>
            </a:r>
            <a:r>
              <a:rPr lang="ru-RU" dirty="0" smtClean="0"/>
              <a:t>компьютера</a:t>
            </a:r>
          </a:p>
          <a:p>
            <a:r>
              <a:rPr lang="ru-RU" dirty="0"/>
              <a:t>З</a:t>
            </a:r>
            <a:r>
              <a:rPr lang="ru-RU" dirty="0" smtClean="0"/>
              <a:t>амедленная </a:t>
            </a:r>
            <a:r>
              <a:rPr lang="ru-RU" dirty="0"/>
              <a:t>(по сравнению с изначальным поведением) работа компьютера при запуске </a:t>
            </a:r>
            <a:r>
              <a:rPr lang="ru-RU" dirty="0" smtClean="0"/>
              <a:t>программ</a:t>
            </a:r>
          </a:p>
          <a:p>
            <a:r>
              <a:rPr lang="ru-RU" dirty="0" smtClean="0"/>
              <a:t>Исчезновение </a:t>
            </a:r>
            <a:r>
              <a:rPr lang="ru-RU" dirty="0"/>
              <a:t>файлов и каталогов или искажение их </a:t>
            </a:r>
            <a:r>
              <a:rPr lang="ru-RU" dirty="0" smtClean="0"/>
              <a:t>содержимого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718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Не </a:t>
            </a:r>
            <a:r>
              <a:rPr lang="ru-RU" dirty="0"/>
              <a:t>запускать незнакомые программы из сомнительных источников.</a:t>
            </a:r>
          </a:p>
          <a:p>
            <a:r>
              <a:rPr lang="ru-RU" dirty="0" smtClean="0"/>
              <a:t>Не </a:t>
            </a:r>
            <a:r>
              <a:rPr lang="ru-RU" dirty="0"/>
              <a:t>заходить на подозрительные сайты, обращать внимание на адрес в адресной строке обозревателя.</a:t>
            </a:r>
          </a:p>
          <a:p>
            <a:r>
              <a:rPr lang="ru-RU" dirty="0"/>
              <a:t>Пользоваться только доверенными дистрибутивами.</a:t>
            </a:r>
          </a:p>
          <a:p>
            <a:r>
              <a:rPr lang="ru-RU" dirty="0"/>
              <a:t>Постоянно делать резервные копии важных данных и иметь образ системы со всеми настройками для быстрого развёртывания.</a:t>
            </a:r>
          </a:p>
          <a:p>
            <a:r>
              <a:rPr lang="ru-RU" dirty="0"/>
              <a:t>Выполнять регулярные обновления часто используемых программ, особенно, обеспечивающих безопасность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63154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399032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37</TotalTime>
  <Words>320</Words>
  <Application>Microsoft Office PowerPoint</Application>
  <PresentationFormat>Экран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Яркая</vt:lpstr>
      <vt:lpstr>Компьютерные вирусы</vt:lpstr>
      <vt:lpstr>Презентация PowerPoint</vt:lpstr>
      <vt:lpstr>Немного из истории</vt:lpstr>
      <vt:lpstr>Вирусы</vt:lpstr>
      <vt:lpstr>Классификация вирусов</vt:lpstr>
      <vt:lpstr>Признаки заражения</vt:lpstr>
      <vt:lpstr>Профилактика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вирусы</dc:title>
  <dc:creator>Игорь</dc:creator>
  <cp:lastModifiedBy>Игорь</cp:lastModifiedBy>
  <cp:revision>5</cp:revision>
  <dcterms:created xsi:type="dcterms:W3CDTF">2012-10-22T18:25:59Z</dcterms:created>
  <dcterms:modified xsi:type="dcterms:W3CDTF">2012-10-22T19:13:51Z</dcterms:modified>
</cp:coreProperties>
</file>