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>
      <p:cViewPr varScale="1">
        <p:scale>
          <a:sx n="106" d="100"/>
          <a:sy n="106" d="100"/>
        </p:scale>
        <p:origin x="7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62200" y="132123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38730" y="4391385"/>
            <a:ext cx="7595869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SHARMI JENITHA S</a:t>
            </a:r>
            <a:br>
              <a:rPr lang="en-IN" spc="15" dirty="0"/>
            </a:br>
            <a:r>
              <a:rPr lang="en-IN" sz="1800" spc="15" dirty="0"/>
              <a:t>NM ID-au711721244049</a:t>
            </a:r>
            <a:br>
              <a:rPr lang="en-IN" spc="15" dirty="0"/>
            </a:br>
            <a:r>
              <a:rPr lang="en-IN" sz="2000" spc="15" dirty="0"/>
              <a:t>711721244049</a:t>
            </a:r>
            <a:br>
              <a:rPr lang="en-IN" sz="2000" spc="15" dirty="0"/>
            </a:br>
            <a:r>
              <a:rPr lang="en-IN" sz="2000" spc="15" dirty="0" err="1"/>
              <a:t>KGiSL</a:t>
            </a:r>
            <a:r>
              <a:rPr lang="en-IN" sz="2000" spc="15" dirty="0"/>
              <a:t> Institute of Technology</a:t>
            </a:r>
            <a:endParaRPr sz="2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5715000" y="244238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D48A-8243-B542-3BDA-8A8CA168196F}"/>
              </a:ext>
            </a:extLst>
          </p:cNvPr>
          <p:cNvSpPr txBox="1"/>
          <p:nvPr/>
        </p:nvSpPr>
        <p:spPr>
          <a:xfrm>
            <a:off x="4648200" y="1341948"/>
            <a:ext cx="433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rebuchet MS" panose="020B0603020202020204" pitchFamily="34" charset="0"/>
              </a:rPr>
              <a:t>CAPSTONE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31DBD-909C-150A-1436-57A2A770B832}"/>
              </a:ext>
            </a:extLst>
          </p:cNvPr>
          <p:cNvSpPr txBox="1"/>
          <p:nvPr/>
        </p:nvSpPr>
        <p:spPr>
          <a:xfrm>
            <a:off x="4800600" y="1976341"/>
            <a:ext cx="4338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spc="10" dirty="0">
                <a:solidFill>
                  <a:srgbClr val="2D936B"/>
                </a:solidFill>
                <a:latin typeface="Trebuchet MS"/>
                <a:cs typeface="Trebuchet MS"/>
              </a:rPr>
              <a:t>Weather Prediction Using RNN</a:t>
            </a:r>
            <a:endParaRPr lang="en-IN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38E393-D7C4-5575-E734-ECE21529B354}"/>
              </a:ext>
            </a:extLst>
          </p:cNvPr>
          <p:cNvSpPr txBox="1"/>
          <p:nvPr/>
        </p:nvSpPr>
        <p:spPr>
          <a:xfrm>
            <a:off x="5715000" y="3975948"/>
            <a:ext cx="18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spc="-5" dirty="0">
                <a:solidFill>
                  <a:srgbClr val="2D936B"/>
                </a:solidFill>
                <a:latin typeface="Trebuchet MS"/>
                <a:cs typeface="Trebuchet MS"/>
              </a:rPr>
              <a:t>Presented By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708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6256857"/>
            <a:ext cx="7317741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200" dirty="0">
                <a:solidFill>
                  <a:srgbClr val="00B0F0"/>
                </a:solidFill>
                <a:latin typeface="Trebuchet MS"/>
                <a:cs typeface="Trebuchet MS"/>
              </a:rPr>
              <a:t>https://</a:t>
            </a:r>
            <a:r>
              <a:rPr lang="en-IN" sz="1200" dirty="0" err="1">
                <a:solidFill>
                  <a:srgbClr val="00B0F0"/>
                </a:solidFill>
                <a:latin typeface="Trebuchet MS"/>
                <a:cs typeface="Trebuchet MS"/>
              </a:rPr>
              <a:t>drive.google.com</a:t>
            </a:r>
            <a:r>
              <a:rPr lang="en-IN" sz="1200" dirty="0">
                <a:solidFill>
                  <a:srgbClr val="00B0F0"/>
                </a:solidFill>
                <a:latin typeface="Trebuchet MS"/>
                <a:cs typeface="Trebuchet MS"/>
              </a:rPr>
              <a:t>/drive/folders/1WyDJby9NwL6tWassBvp1jLyqK_HlDvtO?usp=sharing</a:t>
            </a:r>
            <a:endParaRPr sz="12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9C2F-D07C-FD66-904C-CFC7A5878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43868"/>
            <a:ext cx="7543799" cy="198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9E696-5174-62B1-F349-5675ED929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294134"/>
            <a:ext cx="7467600" cy="2149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454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0260" y="667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F1536-EC7E-8EAF-65C1-8AA565593A33}"/>
              </a:ext>
            </a:extLst>
          </p:cNvPr>
          <p:cNvSpPr txBox="1"/>
          <p:nvPr/>
        </p:nvSpPr>
        <p:spPr>
          <a:xfrm>
            <a:off x="689230" y="2568476"/>
            <a:ext cx="8648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rebuchet MS" panose="020B0603020202020204" pitchFamily="34" charset="0"/>
              </a:rPr>
              <a:t>Time Series Forecasting of Maximum Temperature using Recurrent Neural Networks: </a:t>
            </a:r>
            <a:r>
              <a:rPr lang="en-US" sz="3600" b="1" dirty="0">
                <a:latin typeface="Trebuchet MS" panose="020B0603020202020204" pitchFamily="34" charset="0"/>
              </a:rPr>
              <a:t>A Case Study of Seattle Weather Data</a:t>
            </a:r>
            <a:endParaRPr lang="en-IN" sz="360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150A6-D935-6E41-637B-15903BF0BCF4}"/>
              </a:ext>
            </a:extLst>
          </p:cNvPr>
          <p:cNvSpPr txBox="1"/>
          <p:nvPr/>
        </p:nvSpPr>
        <p:spPr>
          <a:xfrm>
            <a:off x="2209800" y="1126031"/>
            <a:ext cx="5983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Trebuchet MS" panose="020B0603020202020204" pitchFamily="34" charset="0"/>
              </a:rPr>
              <a:t>1. Problem Statement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2. Project Overview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3. End Users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4. Solution and Value Proposition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5. The Wow Factor in Your Solution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6. Modelling</a:t>
            </a:r>
          </a:p>
          <a:p>
            <a:r>
              <a:rPr lang="en-US" sz="3200" dirty="0">
                <a:latin typeface="Trebuchet MS" panose="020B0603020202020204" pitchFamily="34" charset="0"/>
              </a:rPr>
              <a:t>7. Results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4" y="10603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DE39B-833A-8732-F8DE-2C847D4CC2A6}"/>
              </a:ext>
            </a:extLst>
          </p:cNvPr>
          <p:cNvSpPr txBox="1"/>
          <p:nvPr/>
        </p:nvSpPr>
        <p:spPr>
          <a:xfrm>
            <a:off x="542926" y="1755563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Our project aims to develop an advanced time series forecasting model for predicting maximum temperatures using Seattle's historical weather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Current weather forecasting methods lack accuracy and reliability, posing challenges for industries reliant on precise predictions.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  - By improving forecasting accuracy, we seek to empower industries such as agriculture, tourism, and disaster management to make more informed decisions and mitigate risks effectively.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1687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7227F-2FBB-BC9E-318D-2BAFD9B8E9FF}"/>
              </a:ext>
            </a:extLst>
          </p:cNvPr>
          <p:cNvSpPr txBox="1"/>
          <p:nvPr/>
        </p:nvSpPr>
        <p:spPr>
          <a:xfrm>
            <a:off x="739775" y="1946255"/>
            <a:ext cx="7820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Our project entails the development of a sophisticated time series forecasting model tailored to predict maximum temperatures using historical weather data from Seattle.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 Leveraging advanced machine learning techniques, our objective is to deliver accurate and reliable temperature forecasts to support decision-making in various sectors.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 Through rigorous data analysis, model development, and validation, our goal is to provide stakeholders with a valuable tool for optimizing operations, enhancing planning strategies, and mitigating risks associated with temperature fluctuations.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13253" y="10861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9355E-4F6F-6402-D8AB-C4F45AB505FD}"/>
              </a:ext>
            </a:extLst>
          </p:cNvPr>
          <p:cNvSpPr txBox="1"/>
          <p:nvPr/>
        </p:nvSpPr>
        <p:spPr>
          <a:xfrm>
            <a:off x="699452" y="2209800"/>
            <a:ext cx="8654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Our temperature forecasting model caters to diverse industries such as agriculture, events, energy, emergency response, and urban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rebuchet MS" panose="020B0603020202020204" pitchFamily="34" charset="0"/>
              </a:rPr>
              <a:t> Stakeholders include farmers, event organizers, energy providers, emergency responders, and urban planners, who rely on accurate temperature predictions for decision-making and risk management.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4023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5CAD6-6756-B29D-1C2C-2F9F21DBF503}"/>
              </a:ext>
            </a:extLst>
          </p:cNvPr>
          <p:cNvSpPr txBox="1"/>
          <p:nvPr/>
        </p:nvSpPr>
        <p:spPr>
          <a:xfrm>
            <a:off x="2819400" y="1726248"/>
            <a:ext cx="6629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solution integrates advanced machine learning techniques, specifically recurrent neural networks (RNNs), to analyze historical weather data and generate accurate temperature forecasts.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By leveraging rich datasets and real-time environmental variables, such as atmospheric pressure and humidity, our model delivers precise and context-aware predictions.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The value proposition lies in providing end users with actionable insights, enabling them to optimize resource allocation, enhance operational efficiency, and mitigate risks associated with temperature fluctuations.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solution empowers stakeholders across industries to make informed decisions, ultimately driving productivity, resilience, and sustainability.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9659" y="99402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0CD79-C807-3F14-876C-EA1C39DB3276}"/>
              </a:ext>
            </a:extLst>
          </p:cNvPr>
          <p:cNvSpPr txBox="1"/>
          <p:nvPr/>
        </p:nvSpPr>
        <p:spPr>
          <a:xfrm>
            <a:off x="2286000" y="1951789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solution utilizes cutting-edge technology, including a stacked LSTM architecture, for precise forecasting.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Integration of real-time environmental data ensures adaptability and accuracy.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Empowers users with actionable insights into future weather trends.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- Represents a significant advancement in predictive analytics for various industries.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4F296-CE5F-5D37-AE06-ABCEEADB738B}"/>
              </a:ext>
            </a:extLst>
          </p:cNvPr>
          <p:cNvSpPr txBox="1"/>
          <p:nvPr/>
        </p:nvSpPr>
        <p:spPr>
          <a:xfrm>
            <a:off x="720880" y="1524361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Our team employs a stacked LSTM (Long Short-Term Memory) architecture, renowned for its ability to capture temporal dependencies in sequential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We integrate dropout regularization techniques to prevent overfitting and enhance model generalization.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Additionally, our team collaborates to incorporate wireframes, facilitating visual representation and iteration of model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rebuchet MS" panose="020B0603020202020204" pitchFamily="34" charset="0"/>
              </a:rPr>
              <a:t>The iterative process allows for continuous refinement and optimization of the forecasting model, ensuring robust performance and reliability.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596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SHARMI JENITHA S NM ID-au711721244049 711721244049 KGiSL Institute of Technology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SHARMI JENITHA S 711721244049 III Btech CSBS KGiSL Institute of Technology</dc:title>
  <dc:creator>Subhashnini L</dc:creator>
  <cp:lastModifiedBy>Sharmi Jenitha</cp:lastModifiedBy>
  <cp:revision>2</cp:revision>
  <dcterms:created xsi:type="dcterms:W3CDTF">2024-04-03T09:01:14Z</dcterms:created>
  <dcterms:modified xsi:type="dcterms:W3CDTF">2024-04-06T09:39:29Z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