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3" r:id="rId18"/>
    <p:sldId id="272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8983-0026-460B-BF2B-79311C9B81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3EAA60E4-89C5-4D48-A0F9-4137BF23A645}">
      <dgm:prSet phldrT="[Text]" custT="1"/>
      <dgm:spPr/>
      <dgm:t>
        <a:bodyPr/>
        <a:lstStyle/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SPLASH SCREEN</a:t>
          </a:r>
        </a:p>
      </dgm:t>
    </dgm:pt>
    <dgm:pt modelId="{D0E24BBD-8A7C-464A-A89A-9B6ED124D88D}" type="parTrans" cxnId="{667FAF43-5C5C-41B9-A951-2E58B120EF4D}">
      <dgm:prSet/>
      <dgm:spPr/>
      <dgm:t>
        <a:bodyPr/>
        <a:lstStyle/>
        <a:p>
          <a:endParaRPr lang="en-NZ"/>
        </a:p>
      </dgm:t>
    </dgm:pt>
    <dgm:pt modelId="{6801D7AF-E562-438A-86EF-7670AA967A15}" type="sibTrans" cxnId="{667FAF43-5C5C-41B9-A951-2E58B120EF4D}">
      <dgm:prSet/>
      <dgm:spPr/>
      <dgm:t>
        <a:bodyPr/>
        <a:lstStyle/>
        <a:p>
          <a:endParaRPr lang="en-NZ"/>
        </a:p>
      </dgm:t>
    </dgm:pt>
    <dgm:pt modelId="{687CEB14-6749-42F1-8670-D8F56CDA1FA9}">
      <dgm:prSet phldrT="[Text]" custT="1"/>
      <dgm:spPr/>
      <dgm:t>
        <a:bodyPr/>
        <a:lstStyle/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300A228F-099C-4910-883A-331952B3DD3B}" type="parTrans" cxnId="{830BB54A-9A36-4A19-9F72-F92D5BAFA10A}">
      <dgm:prSet/>
      <dgm:spPr/>
      <dgm:t>
        <a:bodyPr/>
        <a:lstStyle/>
        <a:p>
          <a:endParaRPr lang="en-NZ"/>
        </a:p>
      </dgm:t>
    </dgm:pt>
    <dgm:pt modelId="{27AC0632-7E2A-4223-959E-4277C9A895D1}" type="sibTrans" cxnId="{830BB54A-9A36-4A19-9F72-F92D5BAFA10A}">
      <dgm:prSet/>
      <dgm:spPr/>
      <dgm:t>
        <a:bodyPr/>
        <a:lstStyle/>
        <a:p>
          <a:endParaRPr lang="en-NZ"/>
        </a:p>
      </dgm:t>
    </dgm:pt>
    <dgm:pt modelId="{CACB2430-5410-40A2-ADA8-A28B8F60EDC3}">
      <dgm:prSet phldrT="[Text]" custT="1"/>
      <dgm:spPr/>
      <dgm:t>
        <a:bodyPr/>
        <a:lstStyle/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RESET </a:t>
          </a:r>
        </a:p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PASSWORD</a:t>
          </a:r>
        </a:p>
      </dgm:t>
    </dgm:pt>
    <dgm:pt modelId="{17221AE4-E18A-463C-8B1B-4D92925B8C80}" type="parTrans" cxnId="{8F1543DD-25A5-4BDA-BFD5-3EEB5B2C950B}">
      <dgm:prSet/>
      <dgm:spPr/>
      <dgm:t>
        <a:bodyPr/>
        <a:lstStyle/>
        <a:p>
          <a:endParaRPr lang="en-NZ"/>
        </a:p>
      </dgm:t>
    </dgm:pt>
    <dgm:pt modelId="{A58195B6-E2A2-4DC6-BEAF-8D2273CED5C1}" type="sibTrans" cxnId="{8F1543DD-25A5-4BDA-BFD5-3EEB5B2C950B}">
      <dgm:prSet/>
      <dgm:spPr/>
      <dgm:t>
        <a:bodyPr/>
        <a:lstStyle/>
        <a:p>
          <a:endParaRPr lang="en-NZ"/>
        </a:p>
      </dgm:t>
    </dgm:pt>
    <dgm:pt modelId="{54EC7577-82F3-4FB6-8CA1-FE791B06A328}">
      <dgm:prSet phldrT="[Text]" custT="1"/>
      <dgm:spPr/>
      <dgm:t>
        <a:bodyPr/>
        <a:lstStyle/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DASHBOARD (MENU)</a:t>
          </a:r>
        </a:p>
      </dgm:t>
    </dgm:pt>
    <dgm:pt modelId="{296E9CEF-689C-4027-A818-402E55218926}" type="parTrans" cxnId="{B4BB482C-52E1-4AFC-A07B-2F06153F29E2}">
      <dgm:prSet/>
      <dgm:spPr/>
      <dgm:t>
        <a:bodyPr/>
        <a:lstStyle/>
        <a:p>
          <a:endParaRPr lang="en-NZ"/>
        </a:p>
      </dgm:t>
    </dgm:pt>
    <dgm:pt modelId="{4AC4CD1D-0DA7-4ACA-AE44-DA55730D84DF}" type="sibTrans" cxnId="{B4BB482C-52E1-4AFC-A07B-2F06153F29E2}">
      <dgm:prSet/>
      <dgm:spPr/>
      <dgm:t>
        <a:bodyPr/>
        <a:lstStyle/>
        <a:p>
          <a:endParaRPr lang="en-NZ"/>
        </a:p>
      </dgm:t>
    </dgm:pt>
    <dgm:pt modelId="{5E343661-2D5A-4ADC-97C2-DB5B13A0BF88}">
      <dgm:prSet phldrT="[Text]" custT="1"/>
      <dgm:spPr/>
      <dgm:t>
        <a:bodyPr/>
        <a:lstStyle/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</dgm:t>
    </dgm:pt>
    <dgm:pt modelId="{D5C02982-DDE0-4885-B3F6-D81DAF5AE722}" type="parTrans" cxnId="{09BF68CB-F0FA-4B9B-A2BB-61AAC63FC223}">
      <dgm:prSet/>
      <dgm:spPr/>
      <dgm:t>
        <a:bodyPr/>
        <a:lstStyle/>
        <a:p>
          <a:endParaRPr lang="en-NZ"/>
        </a:p>
      </dgm:t>
    </dgm:pt>
    <dgm:pt modelId="{863ECD43-BC57-458B-98C5-FED8CB1B0BF1}" type="sibTrans" cxnId="{09BF68CB-F0FA-4B9B-A2BB-61AAC63FC223}">
      <dgm:prSet/>
      <dgm:spPr/>
      <dgm:t>
        <a:bodyPr/>
        <a:lstStyle/>
        <a:p>
          <a:endParaRPr lang="en-NZ"/>
        </a:p>
      </dgm:t>
    </dgm:pt>
    <dgm:pt modelId="{8F3D2AF4-CF45-4BEA-8C32-6A53EFDFE0EF}">
      <dgm:prSet phldrT="[Text]" custT="1"/>
      <dgm:spPr/>
      <dgm:t>
        <a:bodyPr/>
        <a:lstStyle/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ENROLL </a:t>
          </a:r>
        </a:p>
        <a:p>
          <a:r>
            <a:rPr lang="en-NZ" sz="1400">
              <a:latin typeface="Times New Roman" panose="02020603050405020304" pitchFamily="18" charset="0"/>
              <a:cs typeface="Times New Roman" panose="02020603050405020304" pitchFamily="18" charset="0"/>
            </a:rPr>
            <a:t>AT UNITEC</a:t>
          </a:r>
        </a:p>
      </dgm:t>
    </dgm:pt>
    <dgm:pt modelId="{DE38EF92-979F-4C18-8496-13D0C751CFE0}" type="parTrans" cxnId="{9E7D240B-0095-4289-94C3-09EC3829EC81}">
      <dgm:prSet/>
      <dgm:spPr/>
      <dgm:t>
        <a:bodyPr/>
        <a:lstStyle/>
        <a:p>
          <a:endParaRPr lang="en-NZ"/>
        </a:p>
      </dgm:t>
    </dgm:pt>
    <dgm:pt modelId="{56CE4C27-CF08-4D2C-9D62-605DFADADF38}" type="sibTrans" cxnId="{9E7D240B-0095-4289-94C3-09EC3829EC81}">
      <dgm:prSet/>
      <dgm:spPr/>
      <dgm:t>
        <a:bodyPr/>
        <a:lstStyle/>
        <a:p>
          <a:endParaRPr lang="en-NZ"/>
        </a:p>
      </dgm:t>
    </dgm:pt>
    <dgm:pt modelId="{77CBD19D-B4A8-4E1C-9447-D84731538AC4}">
      <dgm:prSet custT="1"/>
      <dgm:spPr/>
      <dgm:t>
        <a:bodyPr/>
        <a:lstStyle/>
        <a:p>
          <a:r>
            <a:rPr lang="en-NZ" sz="1400" b="0" i="0">
              <a:latin typeface="Times New Roman" panose="02020603050405020304" pitchFamily="18" charset="0"/>
              <a:cs typeface="Times New Roman" panose="02020603050405020304" pitchFamily="18" charset="0"/>
            </a:rPr>
            <a:t>CALENDAR</a:t>
          </a:r>
        </a:p>
      </dgm:t>
    </dgm:pt>
    <dgm:pt modelId="{9280BBE5-20E9-455B-97D7-6E30941F2B28}" type="parTrans" cxnId="{271AF656-FAD3-4B42-A01A-57D31239ADD2}">
      <dgm:prSet/>
      <dgm:spPr/>
      <dgm:t>
        <a:bodyPr/>
        <a:lstStyle/>
        <a:p>
          <a:endParaRPr lang="en-NZ"/>
        </a:p>
      </dgm:t>
    </dgm:pt>
    <dgm:pt modelId="{549CECDA-4728-4C6E-8F60-E658DB83947D}" type="sibTrans" cxnId="{271AF656-FAD3-4B42-A01A-57D31239ADD2}">
      <dgm:prSet/>
      <dgm:spPr/>
      <dgm:t>
        <a:bodyPr/>
        <a:lstStyle/>
        <a:p>
          <a:endParaRPr lang="en-NZ"/>
        </a:p>
      </dgm:t>
    </dgm:pt>
    <dgm:pt modelId="{BD60206E-09B9-44FA-A4DD-19304D3B6A0A}">
      <dgm:prSet custT="1"/>
      <dgm:spPr/>
      <dgm:t>
        <a:bodyPr/>
        <a:lstStyle/>
        <a:p>
          <a:r>
            <a:rPr lang="en-NZ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FORUM</a:t>
          </a:r>
        </a:p>
      </dgm:t>
    </dgm:pt>
    <dgm:pt modelId="{35E88477-456A-4E4F-B335-29E7F499F6E0}" type="parTrans" cxnId="{387B90CA-4EDC-429E-86FF-1E1B9C744ACB}">
      <dgm:prSet/>
      <dgm:spPr/>
      <dgm:t>
        <a:bodyPr/>
        <a:lstStyle/>
        <a:p>
          <a:endParaRPr lang="en-NZ"/>
        </a:p>
      </dgm:t>
    </dgm:pt>
    <dgm:pt modelId="{B0B85ED8-7C93-46DF-A914-8E012C178F45}" type="sibTrans" cxnId="{387B90CA-4EDC-429E-86FF-1E1B9C744ACB}">
      <dgm:prSet/>
      <dgm:spPr/>
      <dgm:t>
        <a:bodyPr/>
        <a:lstStyle/>
        <a:p>
          <a:endParaRPr lang="en-NZ"/>
        </a:p>
      </dgm:t>
    </dgm:pt>
    <dgm:pt modelId="{34034C48-F4C9-4035-984C-95AB76397F3A}">
      <dgm:prSet custT="1"/>
      <dgm:spPr/>
      <dgm:t>
        <a:bodyPr/>
        <a:lstStyle/>
        <a:p>
          <a:r>
            <a:rPr lang="en-NZ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TIPS TO SUCCESS</a:t>
          </a:r>
        </a:p>
      </dgm:t>
    </dgm:pt>
    <dgm:pt modelId="{AA5FBA22-AB26-455C-8DC6-F02C3E120F4E}" type="parTrans" cxnId="{2ED95925-FABF-4E2F-8699-3F8C4CFA17F5}">
      <dgm:prSet/>
      <dgm:spPr/>
      <dgm:t>
        <a:bodyPr/>
        <a:lstStyle/>
        <a:p>
          <a:endParaRPr lang="en-NZ"/>
        </a:p>
      </dgm:t>
    </dgm:pt>
    <dgm:pt modelId="{55806430-3C44-4736-A8EE-BBC52F084632}" type="sibTrans" cxnId="{2ED95925-FABF-4E2F-8699-3F8C4CFA17F5}">
      <dgm:prSet/>
      <dgm:spPr/>
      <dgm:t>
        <a:bodyPr/>
        <a:lstStyle/>
        <a:p>
          <a:endParaRPr lang="en-NZ"/>
        </a:p>
      </dgm:t>
    </dgm:pt>
    <dgm:pt modelId="{89DDACE2-48A2-420C-9288-57073E6F53C7}">
      <dgm:prSet custT="1"/>
      <dgm:spPr/>
      <dgm:t>
        <a:bodyPr/>
        <a:lstStyle/>
        <a:p>
          <a:r>
            <a:rPr lang="en-NZ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NOTES</a:t>
          </a:r>
        </a:p>
      </dgm:t>
    </dgm:pt>
    <dgm:pt modelId="{3958FC13-2BCF-4D1E-B630-90E35F3E040F}" type="parTrans" cxnId="{37E5BB23-6AC1-47B7-93D5-7DE7930C62B4}">
      <dgm:prSet/>
      <dgm:spPr/>
      <dgm:t>
        <a:bodyPr/>
        <a:lstStyle/>
        <a:p>
          <a:endParaRPr lang="en-NZ"/>
        </a:p>
      </dgm:t>
    </dgm:pt>
    <dgm:pt modelId="{6E1AF73E-6B44-4BC0-B4A8-2EEB07A6FB18}" type="sibTrans" cxnId="{37E5BB23-6AC1-47B7-93D5-7DE7930C62B4}">
      <dgm:prSet/>
      <dgm:spPr/>
      <dgm:t>
        <a:bodyPr/>
        <a:lstStyle/>
        <a:p>
          <a:endParaRPr lang="en-NZ"/>
        </a:p>
      </dgm:t>
    </dgm:pt>
    <dgm:pt modelId="{D3E7C911-DA69-496E-BEC0-0673433DC4AF}">
      <dgm:prSet custT="1"/>
      <dgm:spPr/>
      <dgm:t>
        <a:bodyPr/>
        <a:lstStyle/>
        <a:p>
          <a:r>
            <a:rPr lang="en-NZ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SETTINGS</a:t>
          </a:r>
        </a:p>
      </dgm:t>
    </dgm:pt>
    <dgm:pt modelId="{4C21CB3F-4CB9-4A4E-BC6B-F44304DDEE23}" type="parTrans" cxnId="{023553FA-C243-457F-A109-010D6BFEDC6A}">
      <dgm:prSet/>
      <dgm:spPr/>
      <dgm:t>
        <a:bodyPr/>
        <a:lstStyle/>
        <a:p>
          <a:endParaRPr lang="en-NZ"/>
        </a:p>
      </dgm:t>
    </dgm:pt>
    <dgm:pt modelId="{595C8CFE-D797-4D68-9F65-B5192705A32C}" type="sibTrans" cxnId="{023553FA-C243-457F-A109-010D6BFEDC6A}">
      <dgm:prSet/>
      <dgm:spPr/>
      <dgm:t>
        <a:bodyPr/>
        <a:lstStyle/>
        <a:p>
          <a:endParaRPr lang="en-NZ"/>
        </a:p>
      </dgm:t>
    </dgm:pt>
    <dgm:pt modelId="{4A3AA8F0-BD44-474A-ACC9-4C24721061C1}">
      <dgm:prSet custT="1"/>
      <dgm:spPr/>
      <dgm:t>
        <a:bodyPr/>
        <a:lstStyle/>
        <a:p>
          <a:r>
            <a:rPr lang="en-NZ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</a:p>
      </dgm:t>
    </dgm:pt>
    <dgm:pt modelId="{FF3276D2-CC3A-4114-99C7-948CA21DE6CD}" type="parTrans" cxnId="{4FD19F73-AB57-47D9-B730-37E42DF3B07E}">
      <dgm:prSet/>
      <dgm:spPr/>
      <dgm:t>
        <a:bodyPr/>
        <a:lstStyle/>
        <a:p>
          <a:endParaRPr lang="en-NZ"/>
        </a:p>
      </dgm:t>
    </dgm:pt>
    <dgm:pt modelId="{978B8395-9445-4716-B450-0EB9A051F314}" type="sibTrans" cxnId="{4FD19F73-AB57-47D9-B730-37E42DF3B07E}">
      <dgm:prSet/>
      <dgm:spPr/>
      <dgm:t>
        <a:bodyPr/>
        <a:lstStyle/>
        <a:p>
          <a:endParaRPr lang="en-NZ"/>
        </a:p>
      </dgm:t>
    </dgm:pt>
    <dgm:pt modelId="{A26D250E-6CD7-48BC-8401-DF143D78F9F8}" type="pres">
      <dgm:prSet presAssocID="{A5338983-0026-460B-BF2B-79311C9B81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59AE6E-8949-4E5E-B06D-9192259F828B}" type="pres">
      <dgm:prSet presAssocID="{3EAA60E4-89C5-4D48-A0F9-4137BF23A645}" presName="hierRoot1" presStyleCnt="0"/>
      <dgm:spPr/>
    </dgm:pt>
    <dgm:pt modelId="{C92D0AEC-699F-4A4D-BC12-7F769C558629}" type="pres">
      <dgm:prSet presAssocID="{3EAA60E4-89C5-4D48-A0F9-4137BF23A645}" presName="composite" presStyleCnt="0"/>
      <dgm:spPr/>
    </dgm:pt>
    <dgm:pt modelId="{1AB409A4-9643-480B-B5D4-80A0A3C2D537}" type="pres">
      <dgm:prSet presAssocID="{3EAA60E4-89C5-4D48-A0F9-4137BF23A645}" presName="background" presStyleLbl="node0" presStyleIdx="0" presStyleCnt="1"/>
      <dgm:spPr/>
    </dgm:pt>
    <dgm:pt modelId="{C2A3FC80-7572-42E6-B652-3FE2AA76E3D2}" type="pres">
      <dgm:prSet presAssocID="{3EAA60E4-89C5-4D48-A0F9-4137BF23A645}" presName="text" presStyleLbl="fgAcc0" presStyleIdx="0" presStyleCnt="1" custScaleX="101586" custScaleY="48265">
        <dgm:presLayoutVars>
          <dgm:chPref val="3"/>
        </dgm:presLayoutVars>
      </dgm:prSet>
      <dgm:spPr/>
    </dgm:pt>
    <dgm:pt modelId="{EC2142FC-0286-4194-860A-E29915866734}" type="pres">
      <dgm:prSet presAssocID="{3EAA60E4-89C5-4D48-A0F9-4137BF23A645}" presName="hierChild2" presStyleCnt="0"/>
      <dgm:spPr/>
    </dgm:pt>
    <dgm:pt modelId="{6D85068E-B93C-4510-B074-54E627054DB3}" type="pres">
      <dgm:prSet presAssocID="{300A228F-099C-4910-883A-331952B3DD3B}" presName="Name10" presStyleLbl="parChTrans1D2" presStyleIdx="0" presStyleCnt="2"/>
      <dgm:spPr/>
    </dgm:pt>
    <dgm:pt modelId="{AA3E822D-343C-4734-9B4A-E2A955E283A5}" type="pres">
      <dgm:prSet presAssocID="{687CEB14-6749-42F1-8670-D8F56CDA1FA9}" presName="hierRoot2" presStyleCnt="0"/>
      <dgm:spPr/>
    </dgm:pt>
    <dgm:pt modelId="{F3098161-A4E3-4F8B-B8B9-C9E166D018D2}" type="pres">
      <dgm:prSet presAssocID="{687CEB14-6749-42F1-8670-D8F56CDA1FA9}" presName="composite2" presStyleCnt="0"/>
      <dgm:spPr/>
    </dgm:pt>
    <dgm:pt modelId="{F9AAFBFC-CB56-4BAA-91FC-1E2998E925F5}" type="pres">
      <dgm:prSet presAssocID="{687CEB14-6749-42F1-8670-D8F56CDA1FA9}" presName="background2" presStyleLbl="node2" presStyleIdx="0" presStyleCnt="2"/>
      <dgm:spPr/>
    </dgm:pt>
    <dgm:pt modelId="{61CBAF23-066F-4B65-812C-8086121B9BBE}" type="pres">
      <dgm:prSet presAssocID="{687CEB14-6749-42F1-8670-D8F56CDA1FA9}" presName="text2" presStyleLbl="fgAcc2" presStyleIdx="0" presStyleCnt="2" custScaleX="88006" custScaleY="37975">
        <dgm:presLayoutVars>
          <dgm:chPref val="3"/>
        </dgm:presLayoutVars>
      </dgm:prSet>
      <dgm:spPr/>
    </dgm:pt>
    <dgm:pt modelId="{0C8DE196-7126-41F2-8529-3637EEA299B2}" type="pres">
      <dgm:prSet presAssocID="{687CEB14-6749-42F1-8670-D8F56CDA1FA9}" presName="hierChild3" presStyleCnt="0"/>
      <dgm:spPr/>
    </dgm:pt>
    <dgm:pt modelId="{ABA703A6-8E62-47BF-87B4-556F1A3E457A}" type="pres">
      <dgm:prSet presAssocID="{17221AE4-E18A-463C-8B1B-4D92925B8C80}" presName="Name17" presStyleLbl="parChTrans1D3" presStyleIdx="0" presStyleCnt="3"/>
      <dgm:spPr/>
    </dgm:pt>
    <dgm:pt modelId="{0E082D1D-D854-4B08-85BC-45548683947E}" type="pres">
      <dgm:prSet presAssocID="{CACB2430-5410-40A2-ADA8-A28B8F60EDC3}" presName="hierRoot3" presStyleCnt="0"/>
      <dgm:spPr/>
    </dgm:pt>
    <dgm:pt modelId="{F6987E37-02AA-4325-B517-A42A8DB268D3}" type="pres">
      <dgm:prSet presAssocID="{CACB2430-5410-40A2-ADA8-A28B8F60EDC3}" presName="composite3" presStyleCnt="0"/>
      <dgm:spPr/>
    </dgm:pt>
    <dgm:pt modelId="{4E4BC264-D5D1-4727-8669-88E117804BA7}" type="pres">
      <dgm:prSet presAssocID="{CACB2430-5410-40A2-ADA8-A28B8F60EDC3}" presName="background3" presStyleLbl="node3" presStyleIdx="0" presStyleCnt="3"/>
      <dgm:spPr/>
    </dgm:pt>
    <dgm:pt modelId="{A99FDD34-0221-45DA-9047-D7A280DD7F30}" type="pres">
      <dgm:prSet presAssocID="{CACB2430-5410-40A2-ADA8-A28B8F60EDC3}" presName="text3" presStyleLbl="fgAcc3" presStyleIdx="0" presStyleCnt="3" custScaleX="85423" custScaleY="43773">
        <dgm:presLayoutVars>
          <dgm:chPref val="3"/>
        </dgm:presLayoutVars>
      </dgm:prSet>
      <dgm:spPr/>
    </dgm:pt>
    <dgm:pt modelId="{21722E88-90C0-48F5-A2D6-4B30096BBB60}" type="pres">
      <dgm:prSet presAssocID="{CACB2430-5410-40A2-ADA8-A28B8F60EDC3}" presName="hierChild4" presStyleCnt="0"/>
      <dgm:spPr/>
    </dgm:pt>
    <dgm:pt modelId="{0524BC2F-D2FE-40F1-8462-1B99C0D02952}" type="pres">
      <dgm:prSet presAssocID="{296E9CEF-689C-4027-A818-402E55218926}" presName="Name17" presStyleLbl="parChTrans1D3" presStyleIdx="1" presStyleCnt="3"/>
      <dgm:spPr/>
    </dgm:pt>
    <dgm:pt modelId="{B2E39782-3B4A-49B9-806A-83B04AF63F3B}" type="pres">
      <dgm:prSet presAssocID="{54EC7577-82F3-4FB6-8CA1-FE791B06A328}" presName="hierRoot3" presStyleCnt="0"/>
      <dgm:spPr/>
    </dgm:pt>
    <dgm:pt modelId="{C6AE5023-B309-4504-81B0-52A256C7A869}" type="pres">
      <dgm:prSet presAssocID="{54EC7577-82F3-4FB6-8CA1-FE791B06A328}" presName="composite3" presStyleCnt="0"/>
      <dgm:spPr/>
    </dgm:pt>
    <dgm:pt modelId="{E20D857C-9828-4E56-8C49-1FE494F38B39}" type="pres">
      <dgm:prSet presAssocID="{54EC7577-82F3-4FB6-8CA1-FE791B06A328}" presName="background3" presStyleLbl="node3" presStyleIdx="1" presStyleCnt="3"/>
      <dgm:spPr/>
    </dgm:pt>
    <dgm:pt modelId="{D9CE413C-EFF4-4DA1-81F5-A7AA77C19FF7}" type="pres">
      <dgm:prSet presAssocID="{54EC7577-82F3-4FB6-8CA1-FE791B06A328}" presName="text3" presStyleLbl="fgAcc3" presStyleIdx="1" presStyleCnt="3" custScaleX="90388" custScaleY="46813">
        <dgm:presLayoutVars>
          <dgm:chPref val="3"/>
        </dgm:presLayoutVars>
      </dgm:prSet>
      <dgm:spPr/>
    </dgm:pt>
    <dgm:pt modelId="{F41CEB94-F4AD-469C-8016-69834A94361B}" type="pres">
      <dgm:prSet presAssocID="{54EC7577-82F3-4FB6-8CA1-FE791B06A328}" presName="hierChild4" presStyleCnt="0"/>
      <dgm:spPr/>
    </dgm:pt>
    <dgm:pt modelId="{7C34ADC2-664F-4902-9874-4CE5D7D0EFA9}" type="pres">
      <dgm:prSet presAssocID="{9280BBE5-20E9-455B-97D7-6E30941F2B28}" presName="Name23" presStyleLbl="parChTrans1D4" presStyleIdx="0" presStyleCnt="6"/>
      <dgm:spPr/>
    </dgm:pt>
    <dgm:pt modelId="{541D0D2A-0CCC-47CB-B413-60A437C50067}" type="pres">
      <dgm:prSet presAssocID="{77CBD19D-B4A8-4E1C-9447-D84731538AC4}" presName="hierRoot4" presStyleCnt="0"/>
      <dgm:spPr/>
    </dgm:pt>
    <dgm:pt modelId="{8D9EDD6F-7D0E-460C-A226-3748C5AE2E5A}" type="pres">
      <dgm:prSet presAssocID="{77CBD19D-B4A8-4E1C-9447-D84731538AC4}" presName="composite4" presStyleCnt="0"/>
      <dgm:spPr/>
    </dgm:pt>
    <dgm:pt modelId="{BC7981E7-743F-4BEF-B537-ED39E5E4C66E}" type="pres">
      <dgm:prSet presAssocID="{77CBD19D-B4A8-4E1C-9447-D84731538AC4}" presName="background4" presStyleLbl="node4" presStyleIdx="0" presStyleCnt="6"/>
      <dgm:spPr/>
    </dgm:pt>
    <dgm:pt modelId="{EF822A42-CF22-4C88-8DD2-824679F2311A}" type="pres">
      <dgm:prSet presAssocID="{77CBD19D-B4A8-4E1C-9447-D84731538AC4}" presName="text4" presStyleLbl="fgAcc4" presStyleIdx="0" presStyleCnt="6" custScaleX="94315" custScaleY="45146">
        <dgm:presLayoutVars>
          <dgm:chPref val="3"/>
        </dgm:presLayoutVars>
      </dgm:prSet>
      <dgm:spPr/>
    </dgm:pt>
    <dgm:pt modelId="{3A8E2C77-BFB0-4E53-9DF2-3055AC69B0FF}" type="pres">
      <dgm:prSet presAssocID="{77CBD19D-B4A8-4E1C-9447-D84731538AC4}" presName="hierChild5" presStyleCnt="0"/>
      <dgm:spPr/>
    </dgm:pt>
    <dgm:pt modelId="{6A33344C-4BBF-45DF-85F3-A6BDCD713ACB}" type="pres">
      <dgm:prSet presAssocID="{35E88477-456A-4E4F-B335-29E7F499F6E0}" presName="Name23" presStyleLbl="parChTrans1D4" presStyleIdx="1" presStyleCnt="6"/>
      <dgm:spPr/>
    </dgm:pt>
    <dgm:pt modelId="{105CEDE1-9B30-4C9A-BA94-73EE917E7950}" type="pres">
      <dgm:prSet presAssocID="{BD60206E-09B9-44FA-A4DD-19304D3B6A0A}" presName="hierRoot4" presStyleCnt="0"/>
      <dgm:spPr/>
    </dgm:pt>
    <dgm:pt modelId="{B831600C-A401-4A92-8B83-1C487CFE45FC}" type="pres">
      <dgm:prSet presAssocID="{BD60206E-09B9-44FA-A4DD-19304D3B6A0A}" presName="composite4" presStyleCnt="0"/>
      <dgm:spPr/>
    </dgm:pt>
    <dgm:pt modelId="{20C9F952-2D79-468E-8565-74983F3BA74E}" type="pres">
      <dgm:prSet presAssocID="{BD60206E-09B9-44FA-A4DD-19304D3B6A0A}" presName="background4" presStyleLbl="node4" presStyleIdx="1" presStyleCnt="6"/>
      <dgm:spPr/>
    </dgm:pt>
    <dgm:pt modelId="{EA21F6B6-75FE-4FAC-A024-609A55350CB9}" type="pres">
      <dgm:prSet presAssocID="{BD60206E-09B9-44FA-A4DD-19304D3B6A0A}" presName="text4" presStyleLbl="fgAcc4" presStyleIdx="1" presStyleCnt="6" custScaleX="94960" custScaleY="43210">
        <dgm:presLayoutVars>
          <dgm:chPref val="3"/>
        </dgm:presLayoutVars>
      </dgm:prSet>
      <dgm:spPr/>
    </dgm:pt>
    <dgm:pt modelId="{D57FE275-695F-4B40-B93B-3F74487D4E38}" type="pres">
      <dgm:prSet presAssocID="{BD60206E-09B9-44FA-A4DD-19304D3B6A0A}" presName="hierChild5" presStyleCnt="0"/>
      <dgm:spPr/>
    </dgm:pt>
    <dgm:pt modelId="{1B1C74D1-FEAC-4391-8B67-F2444D70D764}" type="pres">
      <dgm:prSet presAssocID="{AA5FBA22-AB26-455C-8DC6-F02C3E120F4E}" presName="Name23" presStyleLbl="parChTrans1D4" presStyleIdx="2" presStyleCnt="6"/>
      <dgm:spPr/>
    </dgm:pt>
    <dgm:pt modelId="{A6A477E3-9DBF-41D2-B000-3B72DB416898}" type="pres">
      <dgm:prSet presAssocID="{34034C48-F4C9-4035-984C-95AB76397F3A}" presName="hierRoot4" presStyleCnt="0"/>
      <dgm:spPr/>
    </dgm:pt>
    <dgm:pt modelId="{8C5F1AB9-A711-4C07-9B16-80137343FE49}" type="pres">
      <dgm:prSet presAssocID="{34034C48-F4C9-4035-984C-95AB76397F3A}" presName="composite4" presStyleCnt="0"/>
      <dgm:spPr/>
    </dgm:pt>
    <dgm:pt modelId="{74A96B28-4B31-4724-BED6-FE0A308E6093}" type="pres">
      <dgm:prSet presAssocID="{34034C48-F4C9-4035-984C-95AB76397F3A}" presName="background4" presStyleLbl="node4" presStyleIdx="2" presStyleCnt="6"/>
      <dgm:spPr/>
    </dgm:pt>
    <dgm:pt modelId="{219247FC-B3DB-4947-BC91-786CFADBA7EB}" type="pres">
      <dgm:prSet presAssocID="{34034C48-F4C9-4035-984C-95AB76397F3A}" presName="text4" presStyleLbl="fgAcc4" presStyleIdx="2" presStyleCnt="6" custScaleX="99549" custScaleY="49367">
        <dgm:presLayoutVars>
          <dgm:chPref val="3"/>
        </dgm:presLayoutVars>
      </dgm:prSet>
      <dgm:spPr/>
    </dgm:pt>
    <dgm:pt modelId="{4B15E2DD-CEED-4230-B8CE-8FE6E8E310E2}" type="pres">
      <dgm:prSet presAssocID="{34034C48-F4C9-4035-984C-95AB76397F3A}" presName="hierChild5" presStyleCnt="0"/>
      <dgm:spPr/>
    </dgm:pt>
    <dgm:pt modelId="{FEB405A9-CF52-40AF-89D2-611977B5740A}" type="pres">
      <dgm:prSet presAssocID="{3958FC13-2BCF-4D1E-B630-90E35F3E040F}" presName="Name23" presStyleLbl="parChTrans1D4" presStyleIdx="3" presStyleCnt="6"/>
      <dgm:spPr/>
    </dgm:pt>
    <dgm:pt modelId="{02F72EA0-15C9-4CA5-BCEC-D054CD3A756C}" type="pres">
      <dgm:prSet presAssocID="{89DDACE2-48A2-420C-9288-57073E6F53C7}" presName="hierRoot4" presStyleCnt="0"/>
      <dgm:spPr/>
    </dgm:pt>
    <dgm:pt modelId="{52836591-7ACD-41B0-82E0-939EFC1390D4}" type="pres">
      <dgm:prSet presAssocID="{89DDACE2-48A2-420C-9288-57073E6F53C7}" presName="composite4" presStyleCnt="0"/>
      <dgm:spPr/>
    </dgm:pt>
    <dgm:pt modelId="{DEE7E644-ABD1-4002-93DB-70F744C83E6E}" type="pres">
      <dgm:prSet presAssocID="{89DDACE2-48A2-420C-9288-57073E6F53C7}" presName="background4" presStyleLbl="node4" presStyleIdx="3" presStyleCnt="6"/>
      <dgm:spPr/>
    </dgm:pt>
    <dgm:pt modelId="{91F5F166-558A-463E-8E8B-BF2CBB2C5AA1}" type="pres">
      <dgm:prSet presAssocID="{89DDACE2-48A2-420C-9288-57073E6F53C7}" presName="text4" presStyleLbl="fgAcc4" presStyleIdx="3" presStyleCnt="6" custScaleX="94850" custScaleY="47382">
        <dgm:presLayoutVars>
          <dgm:chPref val="3"/>
        </dgm:presLayoutVars>
      </dgm:prSet>
      <dgm:spPr/>
    </dgm:pt>
    <dgm:pt modelId="{40296660-8BC6-40B3-A9FE-C8FC616C2259}" type="pres">
      <dgm:prSet presAssocID="{89DDACE2-48A2-420C-9288-57073E6F53C7}" presName="hierChild5" presStyleCnt="0"/>
      <dgm:spPr/>
    </dgm:pt>
    <dgm:pt modelId="{7C27BDBE-A309-4CCC-81AC-FEA649FEF5D5}" type="pres">
      <dgm:prSet presAssocID="{4C21CB3F-4CB9-4A4E-BC6B-F44304DDEE23}" presName="Name23" presStyleLbl="parChTrans1D4" presStyleIdx="4" presStyleCnt="6"/>
      <dgm:spPr/>
    </dgm:pt>
    <dgm:pt modelId="{DEDD474F-9D44-4E1B-A0E6-F36429BE4C80}" type="pres">
      <dgm:prSet presAssocID="{D3E7C911-DA69-496E-BEC0-0673433DC4AF}" presName="hierRoot4" presStyleCnt="0"/>
      <dgm:spPr/>
    </dgm:pt>
    <dgm:pt modelId="{31A6E4EB-C533-4916-A734-279043A6346B}" type="pres">
      <dgm:prSet presAssocID="{D3E7C911-DA69-496E-BEC0-0673433DC4AF}" presName="composite4" presStyleCnt="0"/>
      <dgm:spPr/>
    </dgm:pt>
    <dgm:pt modelId="{61E5C0F1-F10F-4671-87C7-D9C31ADE4FE3}" type="pres">
      <dgm:prSet presAssocID="{D3E7C911-DA69-496E-BEC0-0673433DC4AF}" presName="background4" presStyleLbl="node4" presStyleIdx="4" presStyleCnt="6"/>
      <dgm:spPr/>
    </dgm:pt>
    <dgm:pt modelId="{EB90C8CD-BB5E-4E2C-A5FB-B015BE5A6836}" type="pres">
      <dgm:prSet presAssocID="{D3E7C911-DA69-496E-BEC0-0673433DC4AF}" presName="text4" presStyleLbl="fgAcc4" presStyleIdx="4" presStyleCnt="6" custScaleX="91150" custScaleY="47381">
        <dgm:presLayoutVars>
          <dgm:chPref val="3"/>
        </dgm:presLayoutVars>
      </dgm:prSet>
      <dgm:spPr/>
    </dgm:pt>
    <dgm:pt modelId="{2F933C9E-90B7-4BDB-98B2-219B58202153}" type="pres">
      <dgm:prSet presAssocID="{D3E7C911-DA69-496E-BEC0-0673433DC4AF}" presName="hierChild5" presStyleCnt="0"/>
      <dgm:spPr/>
    </dgm:pt>
    <dgm:pt modelId="{5496B72B-CF04-4889-A82C-E8465C6FEF43}" type="pres">
      <dgm:prSet presAssocID="{FF3276D2-CC3A-4114-99C7-948CA21DE6CD}" presName="Name23" presStyleLbl="parChTrans1D4" presStyleIdx="5" presStyleCnt="6"/>
      <dgm:spPr/>
    </dgm:pt>
    <dgm:pt modelId="{8680860E-9C57-4212-9FD2-C17FBB95E4BC}" type="pres">
      <dgm:prSet presAssocID="{4A3AA8F0-BD44-474A-ACC9-4C24721061C1}" presName="hierRoot4" presStyleCnt="0"/>
      <dgm:spPr/>
    </dgm:pt>
    <dgm:pt modelId="{CA0E1D4E-96AB-483C-A2FA-5C332E20918B}" type="pres">
      <dgm:prSet presAssocID="{4A3AA8F0-BD44-474A-ACC9-4C24721061C1}" presName="composite4" presStyleCnt="0"/>
      <dgm:spPr/>
    </dgm:pt>
    <dgm:pt modelId="{C76244F7-EB16-41D2-8458-C31EAB329CEE}" type="pres">
      <dgm:prSet presAssocID="{4A3AA8F0-BD44-474A-ACC9-4C24721061C1}" presName="background4" presStyleLbl="node4" presStyleIdx="5" presStyleCnt="6"/>
      <dgm:spPr/>
    </dgm:pt>
    <dgm:pt modelId="{B51981C6-45EE-45B8-B3E5-9E71090C96AC}" type="pres">
      <dgm:prSet presAssocID="{4A3AA8F0-BD44-474A-ACC9-4C24721061C1}" presName="text4" presStyleLbl="fgAcc4" presStyleIdx="5" presStyleCnt="6" custScaleX="91671" custScaleY="41239">
        <dgm:presLayoutVars>
          <dgm:chPref val="3"/>
        </dgm:presLayoutVars>
      </dgm:prSet>
      <dgm:spPr/>
    </dgm:pt>
    <dgm:pt modelId="{E7EDD5DA-A779-423B-987F-DCBEBB1BA0CB}" type="pres">
      <dgm:prSet presAssocID="{4A3AA8F0-BD44-474A-ACC9-4C24721061C1}" presName="hierChild5" presStyleCnt="0"/>
      <dgm:spPr/>
    </dgm:pt>
    <dgm:pt modelId="{D4BC1447-0928-4C05-BAF9-926ABDEEFAFC}" type="pres">
      <dgm:prSet presAssocID="{D5C02982-DDE0-4885-B3F6-D81DAF5AE722}" presName="Name10" presStyleLbl="parChTrans1D2" presStyleIdx="1" presStyleCnt="2"/>
      <dgm:spPr/>
    </dgm:pt>
    <dgm:pt modelId="{737B2B9A-430D-4590-9A71-5CFA583448B4}" type="pres">
      <dgm:prSet presAssocID="{5E343661-2D5A-4ADC-97C2-DB5B13A0BF88}" presName="hierRoot2" presStyleCnt="0"/>
      <dgm:spPr/>
    </dgm:pt>
    <dgm:pt modelId="{689427E8-D814-4294-B744-512B4D18631F}" type="pres">
      <dgm:prSet presAssocID="{5E343661-2D5A-4ADC-97C2-DB5B13A0BF88}" presName="composite2" presStyleCnt="0"/>
      <dgm:spPr/>
    </dgm:pt>
    <dgm:pt modelId="{22FAE6E3-F715-4773-A589-B003817D9D53}" type="pres">
      <dgm:prSet presAssocID="{5E343661-2D5A-4ADC-97C2-DB5B13A0BF88}" presName="background2" presStyleLbl="node2" presStyleIdx="1" presStyleCnt="2"/>
      <dgm:spPr/>
    </dgm:pt>
    <dgm:pt modelId="{FB912925-77A5-4384-9ED6-486AF094A7C5}" type="pres">
      <dgm:prSet presAssocID="{5E343661-2D5A-4ADC-97C2-DB5B13A0BF88}" presName="text2" presStyleLbl="fgAcc2" presStyleIdx="1" presStyleCnt="2" custScaleX="91079" custScaleY="45476">
        <dgm:presLayoutVars>
          <dgm:chPref val="3"/>
        </dgm:presLayoutVars>
      </dgm:prSet>
      <dgm:spPr/>
    </dgm:pt>
    <dgm:pt modelId="{44682677-86D8-42BC-A266-23A085592FA2}" type="pres">
      <dgm:prSet presAssocID="{5E343661-2D5A-4ADC-97C2-DB5B13A0BF88}" presName="hierChild3" presStyleCnt="0"/>
      <dgm:spPr/>
    </dgm:pt>
    <dgm:pt modelId="{59D8FAA4-7D3C-4284-948E-49CB3647F079}" type="pres">
      <dgm:prSet presAssocID="{DE38EF92-979F-4C18-8496-13D0C751CFE0}" presName="Name17" presStyleLbl="parChTrans1D3" presStyleIdx="2" presStyleCnt="3"/>
      <dgm:spPr/>
    </dgm:pt>
    <dgm:pt modelId="{D24377A1-2E63-48E6-B772-8CBCDC5E4593}" type="pres">
      <dgm:prSet presAssocID="{8F3D2AF4-CF45-4BEA-8C32-6A53EFDFE0EF}" presName="hierRoot3" presStyleCnt="0"/>
      <dgm:spPr/>
    </dgm:pt>
    <dgm:pt modelId="{67769502-E7D4-4DFD-9248-2096898E650F}" type="pres">
      <dgm:prSet presAssocID="{8F3D2AF4-CF45-4BEA-8C32-6A53EFDFE0EF}" presName="composite3" presStyleCnt="0"/>
      <dgm:spPr/>
    </dgm:pt>
    <dgm:pt modelId="{9EF5317F-66B6-4A61-9B1D-A9BB2D794E5C}" type="pres">
      <dgm:prSet presAssocID="{8F3D2AF4-CF45-4BEA-8C32-6A53EFDFE0EF}" presName="background3" presStyleLbl="node3" presStyleIdx="2" presStyleCnt="3"/>
      <dgm:spPr/>
    </dgm:pt>
    <dgm:pt modelId="{50707AED-3F1D-435D-B522-C06FE255BD4A}" type="pres">
      <dgm:prSet presAssocID="{8F3D2AF4-CF45-4BEA-8C32-6A53EFDFE0EF}" presName="text3" presStyleLbl="fgAcc3" presStyleIdx="2" presStyleCnt="3" custScaleX="91452" custScaleY="43676">
        <dgm:presLayoutVars>
          <dgm:chPref val="3"/>
        </dgm:presLayoutVars>
      </dgm:prSet>
      <dgm:spPr/>
    </dgm:pt>
    <dgm:pt modelId="{B0353D98-45F2-4B93-80AD-B86EAD0B54E1}" type="pres">
      <dgm:prSet presAssocID="{8F3D2AF4-CF45-4BEA-8C32-6A53EFDFE0EF}" presName="hierChild4" presStyleCnt="0"/>
      <dgm:spPr/>
    </dgm:pt>
  </dgm:ptLst>
  <dgm:cxnLst>
    <dgm:cxn modelId="{B802DB02-E71B-4B74-81F4-69555CE5A90C}" type="presOf" srcId="{CACB2430-5410-40A2-ADA8-A28B8F60EDC3}" destId="{A99FDD34-0221-45DA-9047-D7A280DD7F30}" srcOrd="0" destOrd="0" presId="urn:microsoft.com/office/officeart/2005/8/layout/hierarchy1"/>
    <dgm:cxn modelId="{58D52F03-78B1-4B1C-9634-17541CE79431}" type="presOf" srcId="{3958FC13-2BCF-4D1E-B630-90E35F3E040F}" destId="{FEB405A9-CF52-40AF-89D2-611977B5740A}" srcOrd="0" destOrd="0" presId="urn:microsoft.com/office/officeart/2005/8/layout/hierarchy1"/>
    <dgm:cxn modelId="{9E7D240B-0095-4289-94C3-09EC3829EC81}" srcId="{5E343661-2D5A-4ADC-97C2-DB5B13A0BF88}" destId="{8F3D2AF4-CF45-4BEA-8C32-6A53EFDFE0EF}" srcOrd="0" destOrd="0" parTransId="{DE38EF92-979F-4C18-8496-13D0C751CFE0}" sibTransId="{56CE4C27-CF08-4D2C-9D62-605DFADADF38}"/>
    <dgm:cxn modelId="{894EAD10-6A52-42DC-9FC1-2D87C3C16770}" type="presOf" srcId="{54EC7577-82F3-4FB6-8CA1-FE791B06A328}" destId="{D9CE413C-EFF4-4DA1-81F5-A7AA77C19FF7}" srcOrd="0" destOrd="0" presId="urn:microsoft.com/office/officeart/2005/8/layout/hierarchy1"/>
    <dgm:cxn modelId="{0CB0A611-7601-4369-954D-A287213BAEC4}" type="presOf" srcId="{DE38EF92-979F-4C18-8496-13D0C751CFE0}" destId="{59D8FAA4-7D3C-4284-948E-49CB3647F079}" srcOrd="0" destOrd="0" presId="urn:microsoft.com/office/officeart/2005/8/layout/hierarchy1"/>
    <dgm:cxn modelId="{BC528520-899E-4C75-8192-60ECAC7686DE}" type="presOf" srcId="{4A3AA8F0-BD44-474A-ACC9-4C24721061C1}" destId="{B51981C6-45EE-45B8-B3E5-9E71090C96AC}" srcOrd="0" destOrd="0" presId="urn:microsoft.com/office/officeart/2005/8/layout/hierarchy1"/>
    <dgm:cxn modelId="{37E5BB23-6AC1-47B7-93D5-7DE7930C62B4}" srcId="{54EC7577-82F3-4FB6-8CA1-FE791B06A328}" destId="{89DDACE2-48A2-420C-9288-57073E6F53C7}" srcOrd="3" destOrd="0" parTransId="{3958FC13-2BCF-4D1E-B630-90E35F3E040F}" sibTransId="{6E1AF73E-6B44-4BC0-B4A8-2EEB07A6FB18}"/>
    <dgm:cxn modelId="{2ED95925-FABF-4E2F-8699-3F8C4CFA17F5}" srcId="{54EC7577-82F3-4FB6-8CA1-FE791B06A328}" destId="{34034C48-F4C9-4035-984C-95AB76397F3A}" srcOrd="2" destOrd="0" parTransId="{AA5FBA22-AB26-455C-8DC6-F02C3E120F4E}" sibTransId="{55806430-3C44-4736-A8EE-BBC52F084632}"/>
    <dgm:cxn modelId="{B4BB482C-52E1-4AFC-A07B-2F06153F29E2}" srcId="{687CEB14-6749-42F1-8670-D8F56CDA1FA9}" destId="{54EC7577-82F3-4FB6-8CA1-FE791B06A328}" srcOrd="1" destOrd="0" parTransId="{296E9CEF-689C-4027-A818-402E55218926}" sibTransId="{4AC4CD1D-0DA7-4ACA-AE44-DA55730D84DF}"/>
    <dgm:cxn modelId="{A7457A3F-1A6A-4E89-B293-B9E793ECC020}" type="presOf" srcId="{AA5FBA22-AB26-455C-8DC6-F02C3E120F4E}" destId="{1B1C74D1-FEAC-4391-8B67-F2444D70D764}" srcOrd="0" destOrd="0" presId="urn:microsoft.com/office/officeart/2005/8/layout/hierarchy1"/>
    <dgm:cxn modelId="{667FAF43-5C5C-41B9-A951-2E58B120EF4D}" srcId="{A5338983-0026-460B-BF2B-79311C9B813C}" destId="{3EAA60E4-89C5-4D48-A0F9-4137BF23A645}" srcOrd="0" destOrd="0" parTransId="{D0E24BBD-8A7C-464A-A89A-9B6ED124D88D}" sibTransId="{6801D7AF-E562-438A-86EF-7670AA967A15}"/>
    <dgm:cxn modelId="{830BB54A-9A36-4A19-9F72-F92D5BAFA10A}" srcId="{3EAA60E4-89C5-4D48-A0F9-4137BF23A645}" destId="{687CEB14-6749-42F1-8670-D8F56CDA1FA9}" srcOrd="0" destOrd="0" parTransId="{300A228F-099C-4910-883A-331952B3DD3B}" sibTransId="{27AC0632-7E2A-4223-959E-4277C9A895D1}"/>
    <dgm:cxn modelId="{5110314D-02A4-4EEF-9EBA-0187A383F143}" type="presOf" srcId="{D3E7C911-DA69-496E-BEC0-0673433DC4AF}" destId="{EB90C8CD-BB5E-4E2C-A5FB-B015BE5A6836}" srcOrd="0" destOrd="0" presId="urn:microsoft.com/office/officeart/2005/8/layout/hierarchy1"/>
    <dgm:cxn modelId="{2B3ED34D-0FDB-40CC-A565-A7A6195FD35A}" type="presOf" srcId="{BD60206E-09B9-44FA-A4DD-19304D3B6A0A}" destId="{EA21F6B6-75FE-4FAC-A024-609A55350CB9}" srcOrd="0" destOrd="0" presId="urn:microsoft.com/office/officeart/2005/8/layout/hierarchy1"/>
    <dgm:cxn modelId="{51F2B44F-2A53-424C-A0A5-303E5B92B65B}" type="presOf" srcId="{3EAA60E4-89C5-4D48-A0F9-4137BF23A645}" destId="{C2A3FC80-7572-42E6-B652-3FE2AA76E3D2}" srcOrd="0" destOrd="0" presId="urn:microsoft.com/office/officeart/2005/8/layout/hierarchy1"/>
    <dgm:cxn modelId="{4FD19F73-AB57-47D9-B730-37E42DF3B07E}" srcId="{54EC7577-82F3-4FB6-8CA1-FE791B06A328}" destId="{4A3AA8F0-BD44-474A-ACC9-4C24721061C1}" srcOrd="5" destOrd="0" parTransId="{FF3276D2-CC3A-4114-99C7-948CA21DE6CD}" sibTransId="{978B8395-9445-4716-B450-0EB9A051F314}"/>
    <dgm:cxn modelId="{271AF656-FAD3-4B42-A01A-57D31239ADD2}" srcId="{54EC7577-82F3-4FB6-8CA1-FE791B06A328}" destId="{77CBD19D-B4A8-4E1C-9447-D84731538AC4}" srcOrd="0" destOrd="0" parTransId="{9280BBE5-20E9-455B-97D7-6E30941F2B28}" sibTransId="{549CECDA-4728-4C6E-8F60-E658DB83947D}"/>
    <dgm:cxn modelId="{FF3DB388-FCD6-4617-97D9-37BA645258A7}" type="presOf" srcId="{8F3D2AF4-CF45-4BEA-8C32-6A53EFDFE0EF}" destId="{50707AED-3F1D-435D-B522-C06FE255BD4A}" srcOrd="0" destOrd="0" presId="urn:microsoft.com/office/officeart/2005/8/layout/hierarchy1"/>
    <dgm:cxn modelId="{98AB7492-EF1C-4068-8C20-8EE482EED1AD}" type="presOf" srcId="{D5C02982-DDE0-4885-B3F6-D81DAF5AE722}" destId="{D4BC1447-0928-4C05-BAF9-926ABDEEFAFC}" srcOrd="0" destOrd="0" presId="urn:microsoft.com/office/officeart/2005/8/layout/hierarchy1"/>
    <dgm:cxn modelId="{1C10D192-DD47-4138-A8CF-4682BBEE62DD}" type="presOf" srcId="{FF3276D2-CC3A-4114-99C7-948CA21DE6CD}" destId="{5496B72B-CF04-4889-A82C-E8465C6FEF43}" srcOrd="0" destOrd="0" presId="urn:microsoft.com/office/officeart/2005/8/layout/hierarchy1"/>
    <dgm:cxn modelId="{B17B75A6-3CC2-4782-A526-9A63EE541640}" type="presOf" srcId="{9280BBE5-20E9-455B-97D7-6E30941F2B28}" destId="{7C34ADC2-664F-4902-9874-4CE5D7D0EFA9}" srcOrd="0" destOrd="0" presId="urn:microsoft.com/office/officeart/2005/8/layout/hierarchy1"/>
    <dgm:cxn modelId="{2D24C1A9-9B16-4FD9-A886-7988DB86E5A7}" type="presOf" srcId="{77CBD19D-B4A8-4E1C-9447-D84731538AC4}" destId="{EF822A42-CF22-4C88-8DD2-824679F2311A}" srcOrd="0" destOrd="0" presId="urn:microsoft.com/office/officeart/2005/8/layout/hierarchy1"/>
    <dgm:cxn modelId="{FB120AAA-773C-4501-BF70-0297676F871F}" type="presOf" srcId="{35E88477-456A-4E4F-B335-29E7F499F6E0}" destId="{6A33344C-4BBF-45DF-85F3-A6BDCD713ACB}" srcOrd="0" destOrd="0" presId="urn:microsoft.com/office/officeart/2005/8/layout/hierarchy1"/>
    <dgm:cxn modelId="{B399CEAE-45CD-44E8-9CEF-A776A6B1A1D6}" type="presOf" srcId="{A5338983-0026-460B-BF2B-79311C9B813C}" destId="{A26D250E-6CD7-48BC-8401-DF143D78F9F8}" srcOrd="0" destOrd="0" presId="urn:microsoft.com/office/officeart/2005/8/layout/hierarchy1"/>
    <dgm:cxn modelId="{7EA92CB0-7E16-493A-A932-476EF7EDCA29}" type="presOf" srcId="{687CEB14-6749-42F1-8670-D8F56CDA1FA9}" destId="{61CBAF23-066F-4B65-812C-8086121B9BBE}" srcOrd="0" destOrd="0" presId="urn:microsoft.com/office/officeart/2005/8/layout/hierarchy1"/>
    <dgm:cxn modelId="{B7D067B1-8452-464D-B403-6E533F4F637D}" type="presOf" srcId="{296E9CEF-689C-4027-A818-402E55218926}" destId="{0524BC2F-D2FE-40F1-8462-1B99C0D02952}" srcOrd="0" destOrd="0" presId="urn:microsoft.com/office/officeart/2005/8/layout/hierarchy1"/>
    <dgm:cxn modelId="{387B90CA-4EDC-429E-86FF-1E1B9C744ACB}" srcId="{54EC7577-82F3-4FB6-8CA1-FE791B06A328}" destId="{BD60206E-09B9-44FA-A4DD-19304D3B6A0A}" srcOrd="1" destOrd="0" parTransId="{35E88477-456A-4E4F-B335-29E7F499F6E0}" sibTransId="{B0B85ED8-7C93-46DF-A914-8E012C178F45}"/>
    <dgm:cxn modelId="{09BF68CB-F0FA-4B9B-A2BB-61AAC63FC223}" srcId="{3EAA60E4-89C5-4D48-A0F9-4137BF23A645}" destId="{5E343661-2D5A-4ADC-97C2-DB5B13A0BF88}" srcOrd="1" destOrd="0" parTransId="{D5C02982-DDE0-4885-B3F6-D81DAF5AE722}" sibTransId="{863ECD43-BC57-458B-98C5-FED8CB1B0BF1}"/>
    <dgm:cxn modelId="{7582FACE-CFF2-4DDD-A61D-0D75CC7293F5}" type="presOf" srcId="{34034C48-F4C9-4035-984C-95AB76397F3A}" destId="{219247FC-B3DB-4947-BC91-786CFADBA7EB}" srcOrd="0" destOrd="0" presId="urn:microsoft.com/office/officeart/2005/8/layout/hierarchy1"/>
    <dgm:cxn modelId="{412948D2-D4DA-419C-BDF9-6C5DB0EAF8DE}" type="presOf" srcId="{5E343661-2D5A-4ADC-97C2-DB5B13A0BF88}" destId="{FB912925-77A5-4384-9ED6-486AF094A7C5}" srcOrd="0" destOrd="0" presId="urn:microsoft.com/office/officeart/2005/8/layout/hierarchy1"/>
    <dgm:cxn modelId="{44DEC7DC-8A7D-4FD3-9E71-8CB2C589958A}" type="presOf" srcId="{300A228F-099C-4910-883A-331952B3DD3B}" destId="{6D85068E-B93C-4510-B074-54E627054DB3}" srcOrd="0" destOrd="0" presId="urn:microsoft.com/office/officeart/2005/8/layout/hierarchy1"/>
    <dgm:cxn modelId="{8F1543DD-25A5-4BDA-BFD5-3EEB5B2C950B}" srcId="{687CEB14-6749-42F1-8670-D8F56CDA1FA9}" destId="{CACB2430-5410-40A2-ADA8-A28B8F60EDC3}" srcOrd="0" destOrd="0" parTransId="{17221AE4-E18A-463C-8B1B-4D92925B8C80}" sibTransId="{A58195B6-E2A2-4DC6-BEAF-8D2273CED5C1}"/>
    <dgm:cxn modelId="{0AF24FE2-721F-4333-92BF-2E6EF89172A6}" type="presOf" srcId="{17221AE4-E18A-463C-8B1B-4D92925B8C80}" destId="{ABA703A6-8E62-47BF-87B4-556F1A3E457A}" srcOrd="0" destOrd="0" presId="urn:microsoft.com/office/officeart/2005/8/layout/hierarchy1"/>
    <dgm:cxn modelId="{001099EE-A3D2-4326-99D9-F13E78D965BF}" type="presOf" srcId="{4C21CB3F-4CB9-4A4E-BC6B-F44304DDEE23}" destId="{7C27BDBE-A309-4CCC-81AC-FEA649FEF5D5}" srcOrd="0" destOrd="0" presId="urn:microsoft.com/office/officeart/2005/8/layout/hierarchy1"/>
    <dgm:cxn modelId="{023553FA-C243-457F-A109-010D6BFEDC6A}" srcId="{54EC7577-82F3-4FB6-8CA1-FE791B06A328}" destId="{D3E7C911-DA69-496E-BEC0-0673433DC4AF}" srcOrd="4" destOrd="0" parTransId="{4C21CB3F-4CB9-4A4E-BC6B-F44304DDEE23}" sibTransId="{595C8CFE-D797-4D68-9F65-B5192705A32C}"/>
    <dgm:cxn modelId="{95C333FB-6B8C-47E5-88EA-D3DC96C6A606}" type="presOf" srcId="{89DDACE2-48A2-420C-9288-57073E6F53C7}" destId="{91F5F166-558A-463E-8E8B-BF2CBB2C5AA1}" srcOrd="0" destOrd="0" presId="urn:microsoft.com/office/officeart/2005/8/layout/hierarchy1"/>
    <dgm:cxn modelId="{622EE023-FDAC-4036-A5D9-98586024FF9B}" type="presParOf" srcId="{A26D250E-6CD7-48BC-8401-DF143D78F9F8}" destId="{2A59AE6E-8949-4E5E-B06D-9192259F828B}" srcOrd="0" destOrd="0" presId="urn:microsoft.com/office/officeart/2005/8/layout/hierarchy1"/>
    <dgm:cxn modelId="{B7C33653-DAE6-438C-A762-675B29984F6C}" type="presParOf" srcId="{2A59AE6E-8949-4E5E-B06D-9192259F828B}" destId="{C92D0AEC-699F-4A4D-BC12-7F769C558629}" srcOrd="0" destOrd="0" presId="urn:microsoft.com/office/officeart/2005/8/layout/hierarchy1"/>
    <dgm:cxn modelId="{96CF53AF-F75B-4D04-849F-FC1388A3C5C1}" type="presParOf" srcId="{C92D0AEC-699F-4A4D-BC12-7F769C558629}" destId="{1AB409A4-9643-480B-B5D4-80A0A3C2D537}" srcOrd="0" destOrd="0" presId="urn:microsoft.com/office/officeart/2005/8/layout/hierarchy1"/>
    <dgm:cxn modelId="{F2E38797-B307-4995-B7DF-40551278D21E}" type="presParOf" srcId="{C92D0AEC-699F-4A4D-BC12-7F769C558629}" destId="{C2A3FC80-7572-42E6-B652-3FE2AA76E3D2}" srcOrd="1" destOrd="0" presId="urn:microsoft.com/office/officeart/2005/8/layout/hierarchy1"/>
    <dgm:cxn modelId="{7A904E83-BAA9-4BD9-8DB9-A56A5374BF28}" type="presParOf" srcId="{2A59AE6E-8949-4E5E-B06D-9192259F828B}" destId="{EC2142FC-0286-4194-860A-E29915866734}" srcOrd="1" destOrd="0" presId="urn:microsoft.com/office/officeart/2005/8/layout/hierarchy1"/>
    <dgm:cxn modelId="{5C75D5CE-1CC0-434D-8249-6941521421C7}" type="presParOf" srcId="{EC2142FC-0286-4194-860A-E29915866734}" destId="{6D85068E-B93C-4510-B074-54E627054DB3}" srcOrd="0" destOrd="0" presId="urn:microsoft.com/office/officeart/2005/8/layout/hierarchy1"/>
    <dgm:cxn modelId="{6144956A-0ED1-493C-A4D2-D89CA5CC0BE9}" type="presParOf" srcId="{EC2142FC-0286-4194-860A-E29915866734}" destId="{AA3E822D-343C-4734-9B4A-E2A955E283A5}" srcOrd="1" destOrd="0" presId="urn:microsoft.com/office/officeart/2005/8/layout/hierarchy1"/>
    <dgm:cxn modelId="{99EA4573-2C91-4BBD-8162-37D76E546ABE}" type="presParOf" srcId="{AA3E822D-343C-4734-9B4A-E2A955E283A5}" destId="{F3098161-A4E3-4F8B-B8B9-C9E166D018D2}" srcOrd="0" destOrd="0" presId="urn:microsoft.com/office/officeart/2005/8/layout/hierarchy1"/>
    <dgm:cxn modelId="{CDCAA170-AF64-4134-83B5-88B59739F23D}" type="presParOf" srcId="{F3098161-A4E3-4F8B-B8B9-C9E166D018D2}" destId="{F9AAFBFC-CB56-4BAA-91FC-1E2998E925F5}" srcOrd="0" destOrd="0" presId="urn:microsoft.com/office/officeart/2005/8/layout/hierarchy1"/>
    <dgm:cxn modelId="{7D40EFAE-A72E-4EA5-A873-4BAEA260B5D9}" type="presParOf" srcId="{F3098161-A4E3-4F8B-B8B9-C9E166D018D2}" destId="{61CBAF23-066F-4B65-812C-8086121B9BBE}" srcOrd="1" destOrd="0" presId="urn:microsoft.com/office/officeart/2005/8/layout/hierarchy1"/>
    <dgm:cxn modelId="{A8DF089D-D443-48D2-9B4C-77F08035E153}" type="presParOf" srcId="{AA3E822D-343C-4734-9B4A-E2A955E283A5}" destId="{0C8DE196-7126-41F2-8529-3637EEA299B2}" srcOrd="1" destOrd="0" presId="urn:microsoft.com/office/officeart/2005/8/layout/hierarchy1"/>
    <dgm:cxn modelId="{72312582-5FBE-495D-BF91-AAF1CCCC871E}" type="presParOf" srcId="{0C8DE196-7126-41F2-8529-3637EEA299B2}" destId="{ABA703A6-8E62-47BF-87B4-556F1A3E457A}" srcOrd="0" destOrd="0" presId="urn:microsoft.com/office/officeart/2005/8/layout/hierarchy1"/>
    <dgm:cxn modelId="{6F7790BE-F02B-4941-9366-94A4C79707DE}" type="presParOf" srcId="{0C8DE196-7126-41F2-8529-3637EEA299B2}" destId="{0E082D1D-D854-4B08-85BC-45548683947E}" srcOrd="1" destOrd="0" presId="urn:microsoft.com/office/officeart/2005/8/layout/hierarchy1"/>
    <dgm:cxn modelId="{B87CB094-4084-4062-9521-FB8C85223B1C}" type="presParOf" srcId="{0E082D1D-D854-4B08-85BC-45548683947E}" destId="{F6987E37-02AA-4325-B517-A42A8DB268D3}" srcOrd="0" destOrd="0" presId="urn:microsoft.com/office/officeart/2005/8/layout/hierarchy1"/>
    <dgm:cxn modelId="{27776D16-43DA-4F0E-BB32-5B63415F39FE}" type="presParOf" srcId="{F6987E37-02AA-4325-B517-A42A8DB268D3}" destId="{4E4BC264-D5D1-4727-8669-88E117804BA7}" srcOrd="0" destOrd="0" presId="urn:microsoft.com/office/officeart/2005/8/layout/hierarchy1"/>
    <dgm:cxn modelId="{29330845-E1F6-451C-A335-DB25F90326FC}" type="presParOf" srcId="{F6987E37-02AA-4325-B517-A42A8DB268D3}" destId="{A99FDD34-0221-45DA-9047-D7A280DD7F30}" srcOrd="1" destOrd="0" presId="urn:microsoft.com/office/officeart/2005/8/layout/hierarchy1"/>
    <dgm:cxn modelId="{D54E6847-5D1D-4667-9A68-A38256BC635B}" type="presParOf" srcId="{0E082D1D-D854-4B08-85BC-45548683947E}" destId="{21722E88-90C0-48F5-A2D6-4B30096BBB60}" srcOrd="1" destOrd="0" presId="urn:microsoft.com/office/officeart/2005/8/layout/hierarchy1"/>
    <dgm:cxn modelId="{8AED9F83-ED95-4E1C-A3A7-A95DAB8FB25A}" type="presParOf" srcId="{0C8DE196-7126-41F2-8529-3637EEA299B2}" destId="{0524BC2F-D2FE-40F1-8462-1B99C0D02952}" srcOrd="2" destOrd="0" presId="urn:microsoft.com/office/officeart/2005/8/layout/hierarchy1"/>
    <dgm:cxn modelId="{575B7D2F-84E5-44FD-BF72-B1D9F1CEEF24}" type="presParOf" srcId="{0C8DE196-7126-41F2-8529-3637EEA299B2}" destId="{B2E39782-3B4A-49B9-806A-83B04AF63F3B}" srcOrd="3" destOrd="0" presId="urn:microsoft.com/office/officeart/2005/8/layout/hierarchy1"/>
    <dgm:cxn modelId="{3F5C30E9-2F2C-4F00-BEE5-99C8ABA38CAA}" type="presParOf" srcId="{B2E39782-3B4A-49B9-806A-83B04AF63F3B}" destId="{C6AE5023-B309-4504-81B0-52A256C7A869}" srcOrd="0" destOrd="0" presId="urn:microsoft.com/office/officeart/2005/8/layout/hierarchy1"/>
    <dgm:cxn modelId="{9F900709-8ABA-4F39-B590-4AAD9DE87C6F}" type="presParOf" srcId="{C6AE5023-B309-4504-81B0-52A256C7A869}" destId="{E20D857C-9828-4E56-8C49-1FE494F38B39}" srcOrd="0" destOrd="0" presId="urn:microsoft.com/office/officeart/2005/8/layout/hierarchy1"/>
    <dgm:cxn modelId="{9080748A-3A0E-4AB1-8DE1-FA08F83FE9FD}" type="presParOf" srcId="{C6AE5023-B309-4504-81B0-52A256C7A869}" destId="{D9CE413C-EFF4-4DA1-81F5-A7AA77C19FF7}" srcOrd="1" destOrd="0" presId="urn:microsoft.com/office/officeart/2005/8/layout/hierarchy1"/>
    <dgm:cxn modelId="{94CA5218-058B-4EE1-8EA0-8762AF86AF03}" type="presParOf" srcId="{B2E39782-3B4A-49B9-806A-83B04AF63F3B}" destId="{F41CEB94-F4AD-469C-8016-69834A94361B}" srcOrd="1" destOrd="0" presId="urn:microsoft.com/office/officeart/2005/8/layout/hierarchy1"/>
    <dgm:cxn modelId="{41AC26A1-2361-4B67-9E93-A6903B324BDE}" type="presParOf" srcId="{F41CEB94-F4AD-469C-8016-69834A94361B}" destId="{7C34ADC2-664F-4902-9874-4CE5D7D0EFA9}" srcOrd="0" destOrd="0" presId="urn:microsoft.com/office/officeart/2005/8/layout/hierarchy1"/>
    <dgm:cxn modelId="{7C5D798C-B136-4D69-A2FF-14BDCD098AE1}" type="presParOf" srcId="{F41CEB94-F4AD-469C-8016-69834A94361B}" destId="{541D0D2A-0CCC-47CB-B413-60A437C50067}" srcOrd="1" destOrd="0" presId="urn:microsoft.com/office/officeart/2005/8/layout/hierarchy1"/>
    <dgm:cxn modelId="{D7037CEA-6C68-415A-BFF8-9DB16C7232D7}" type="presParOf" srcId="{541D0D2A-0CCC-47CB-B413-60A437C50067}" destId="{8D9EDD6F-7D0E-460C-A226-3748C5AE2E5A}" srcOrd="0" destOrd="0" presId="urn:microsoft.com/office/officeart/2005/8/layout/hierarchy1"/>
    <dgm:cxn modelId="{6A9E62FB-075A-44D1-ABA9-374559E78E50}" type="presParOf" srcId="{8D9EDD6F-7D0E-460C-A226-3748C5AE2E5A}" destId="{BC7981E7-743F-4BEF-B537-ED39E5E4C66E}" srcOrd="0" destOrd="0" presId="urn:microsoft.com/office/officeart/2005/8/layout/hierarchy1"/>
    <dgm:cxn modelId="{BCEFD993-A884-48F8-9168-F6CAF63A5815}" type="presParOf" srcId="{8D9EDD6F-7D0E-460C-A226-3748C5AE2E5A}" destId="{EF822A42-CF22-4C88-8DD2-824679F2311A}" srcOrd="1" destOrd="0" presId="urn:microsoft.com/office/officeart/2005/8/layout/hierarchy1"/>
    <dgm:cxn modelId="{04B21AC7-9C8E-4F84-8837-59658AFF6209}" type="presParOf" srcId="{541D0D2A-0CCC-47CB-B413-60A437C50067}" destId="{3A8E2C77-BFB0-4E53-9DF2-3055AC69B0FF}" srcOrd="1" destOrd="0" presId="urn:microsoft.com/office/officeart/2005/8/layout/hierarchy1"/>
    <dgm:cxn modelId="{7D7FE513-5903-42B1-8CA6-1DA9B27229B7}" type="presParOf" srcId="{F41CEB94-F4AD-469C-8016-69834A94361B}" destId="{6A33344C-4BBF-45DF-85F3-A6BDCD713ACB}" srcOrd="2" destOrd="0" presId="urn:microsoft.com/office/officeart/2005/8/layout/hierarchy1"/>
    <dgm:cxn modelId="{E0457184-8CD3-413E-9A6F-EDEA4915C34E}" type="presParOf" srcId="{F41CEB94-F4AD-469C-8016-69834A94361B}" destId="{105CEDE1-9B30-4C9A-BA94-73EE917E7950}" srcOrd="3" destOrd="0" presId="urn:microsoft.com/office/officeart/2005/8/layout/hierarchy1"/>
    <dgm:cxn modelId="{72010C44-3053-4043-859E-0E8151F42B95}" type="presParOf" srcId="{105CEDE1-9B30-4C9A-BA94-73EE917E7950}" destId="{B831600C-A401-4A92-8B83-1C487CFE45FC}" srcOrd="0" destOrd="0" presId="urn:microsoft.com/office/officeart/2005/8/layout/hierarchy1"/>
    <dgm:cxn modelId="{7118288A-204A-4F65-BEC3-A0B8517DDE71}" type="presParOf" srcId="{B831600C-A401-4A92-8B83-1C487CFE45FC}" destId="{20C9F952-2D79-468E-8565-74983F3BA74E}" srcOrd="0" destOrd="0" presId="urn:microsoft.com/office/officeart/2005/8/layout/hierarchy1"/>
    <dgm:cxn modelId="{DD51A4ED-91A3-4A6A-B336-730A4476ECF8}" type="presParOf" srcId="{B831600C-A401-4A92-8B83-1C487CFE45FC}" destId="{EA21F6B6-75FE-4FAC-A024-609A55350CB9}" srcOrd="1" destOrd="0" presId="urn:microsoft.com/office/officeart/2005/8/layout/hierarchy1"/>
    <dgm:cxn modelId="{12FFF175-D17D-4D81-A614-3884F951CDDD}" type="presParOf" srcId="{105CEDE1-9B30-4C9A-BA94-73EE917E7950}" destId="{D57FE275-695F-4B40-B93B-3F74487D4E38}" srcOrd="1" destOrd="0" presId="urn:microsoft.com/office/officeart/2005/8/layout/hierarchy1"/>
    <dgm:cxn modelId="{B1A98779-8F52-4B4D-9AD3-DB7287DCE550}" type="presParOf" srcId="{F41CEB94-F4AD-469C-8016-69834A94361B}" destId="{1B1C74D1-FEAC-4391-8B67-F2444D70D764}" srcOrd="4" destOrd="0" presId="urn:microsoft.com/office/officeart/2005/8/layout/hierarchy1"/>
    <dgm:cxn modelId="{08D711F7-8DF9-4629-8771-BE335D164608}" type="presParOf" srcId="{F41CEB94-F4AD-469C-8016-69834A94361B}" destId="{A6A477E3-9DBF-41D2-B000-3B72DB416898}" srcOrd="5" destOrd="0" presId="urn:microsoft.com/office/officeart/2005/8/layout/hierarchy1"/>
    <dgm:cxn modelId="{7199DADD-11D4-420D-8502-89C8C4E7F08C}" type="presParOf" srcId="{A6A477E3-9DBF-41D2-B000-3B72DB416898}" destId="{8C5F1AB9-A711-4C07-9B16-80137343FE49}" srcOrd="0" destOrd="0" presId="urn:microsoft.com/office/officeart/2005/8/layout/hierarchy1"/>
    <dgm:cxn modelId="{596361F6-412D-417E-BADF-F60B8FE4AB5A}" type="presParOf" srcId="{8C5F1AB9-A711-4C07-9B16-80137343FE49}" destId="{74A96B28-4B31-4724-BED6-FE0A308E6093}" srcOrd="0" destOrd="0" presId="urn:microsoft.com/office/officeart/2005/8/layout/hierarchy1"/>
    <dgm:cxn modelId="{6F53C445-0ABE-4112-8E88-DB78FFA25413}" type="presParOf" srcId="{8C5F1AB9-A711-4C07-9B16-80137343FE49}" destId="{219247FC-B3DB-4947-BC91-786CFADBA7EB}" srcOrd="1" destOrd="0" presId="urn:microsoft.com/office/officeart/2005/8/layout/hierarchy1"/>
    <dgm:cxn modelId="{924A17E2-7735-4ADE-BD55-1D064E1DE061}" type="presParOf" srcId="{A6A477E3-9DBF-41D2-B000-3B72DB416898}" destId="{4B15E2DD-CEED-4230-B8CE-8FE6E8E310E2}" srcOrd="1" destOrd="0" presId="urn:microsoft.com/office/officeart/2005/8/layout/hierarchy1"/>
    <dgm:cxn modelId="{676399B1-B38B-422F-B5DD-18A426CAAC1C}" type="presParOf" srcId="{F41CEB94-F4AD-469C-8016-69834A94361B}" destId="{FEB405A9-CF52-40AF-89D2-611977B5740A}" srcOrd="6" destOrd="0" presId="urn:microsoft.com/office/officeart/2005/8/layout/hierarchy1"/>
    <dgm:cxn modelId="{C63FAAEC-A2A7-4741-A305-923F0089D772}" type="presParOf" srcId="{F41CEB94-F4AD-469C-8016-69834A94361B}" destId="{02F72EA0-15C9-4CA5-BCEC-D054CD3A756C}" srcOrd="7" destOrd="0" presId="urn:microsoft.com/office/officeart/2005/8/layout/hierarchy1"/>
    <dgm:cxn modelId="{71C43A64-DBA2-4496-B708-2B7A03A35AE5}" type="presParOf" srcId="{02F72EA0-15C9-4CA5-BCEC-D054CD3A756C}" destId="{52836591-7ACD-41B0-82E0-939EFC1390D4}" srcOrd="0" destOrd="0" presId="urn:microsoft.com/office/officeart/2005/8/layout/hierarchy1"/>
    <dgm:cxn modelId="{10A491FE-8EEC-4D2C-9B04-2B6DC8A75B5D}" type="presParOf" srcId="{52836591-7ACD-41B0-82E0-939EFC1390D4}" destId="{DEE7E644-ABD1-4002-93DB-70F744C83E6E}" srcOrd="0" destOrd="0" presId="urn:microsoft.com/office/officeart/2005/8/layout/hierarchy1"/>
    <dgm:cxn modelId="{EDAC802A-6CD9-4824-9EA2-A469EE9846F3}" type="presParOf" srcId="{52836591-7ACD-41B0-82E0-939EFC1390D4}" destId="{91F5F166-558A-463E-8E8B-BF2CBB2C5AA1}" srcOrd="1" destOrd="0" presId="urn:microsoft.com/office/officeart/2005/8/layout/hierarchy1"/>
    <dgm:cxn modelId="{DE5A7EE0-34CD-48D7-87B8-37E2B8DD9631}" type="presParOf" srcId="{02F72EA0-15C9-4CA5-BCEC-D054CD3A756C}" destId="{40296660-8BC6-40B3-A9FE-C8FC616C2259}" srcOrd="1" destOrd="0" presId="urn:microsoft.com/office/officeart/2005/8/layout/hierarchy1"/>
    <dgm:cxn modelId="{5B6436B3-278A-459A-A3AA-924BFD020059}" type="presParOf" srcId="{F41CEB94-F4AD-469C-8016-69834A94361B}" destId="{7C27BDBE-A309-4CCC-81AC-FEA649FEF5D5}" srcOrd="8" destOrd="0" presId="urn:microsoft.com/office/officeart/2005/8/layout/hierarchy1"/>
    <dgm:cxn modelId="{8F094E6E-C067-4C14-B4CD-1FD3AF83EA20}" type="presParOf" srcId="{F41CEB94-F4AD-469C-8016-69834A94361B}" destId="{DEDD474F-9D44-4E1B-A0E6-F36429BE4C80}" srcOrd="9" destOrd="0" presId="urn:microsoft.com/office/officeart/2005/8/layout/hierarchy1"/>
    <dgm:cxn modelId="{DA3512B0-1B2C-479C-A962-99CF1A1616ED}" type="presParOf" srcId="{DEDD474F-9D44-4E1B-A0E6-F36429BE4C80}" destId="{31A6E4EB-C533-4916-A734-279043A6346B}" srcOrd="0" destOrd="0" presId="urn:microsoft.com/office/officeart/2005/8/layout/hierarchy1"/>
    <dgm:cxn modelId="{419E066E-B613-4865-8114-2703E7AE5473}" type="presParOf" srcId="{31A6E4EB-C533-4916-A734-279043A6346B}" destId="{61E5C0F1-F10F-4671-87C7-D9C31ADE4FE3}" srcOrd="0" destOrd="0" presId="urn:microsoft.com/office/officeart/2005/8/layout/hierarchy1"/>
    <dgm:cxn modelId="{F574FABE-AD28-4732-BC85-CD34695D81B7}" type="presParOf" srcId="{31A6E4EB-C533-4916-A734-279043A6346B}" destId="{EB90C8CD-BB5E-4E2C-A5FB-B015BE5A6836}" srcOrd="1" destOrd="0" presId="urn:microsoft.com/office/officeart/2005/8/layout/hierarchy1"/>
    <dgm:cxn modelId="{F14961CD-5198-43FC-AEE3-384FD41E720F}" type="presParOf" srcId="{DEDD474F-9D44-4E1B-A0E6-F36429BE4C80}" destId="{2F933C9E-90B7-4BDB-98B2-219B58202153}" srcOrd="1" destOrd="0" presId="urn:microsoft.com/office/officeart/2005/8/layout/hierarchy1"/>
    <dgm:cxn modelId="{30CBB349-2B4B-494F-887E-F09F8F597A56}" type="presParOf" srcId="{F41CEB94-F4AD-469C-8016-69834A94361B}" destId="{5496B72B-CF04-4889-A82C-E8465C6FEF43}" srcOrd="10" destOrd="0" presId="urn:microsoft.com/office/officeart/2005/8/layout/hierarchy1"/>
    <dgm:cxn modelId="{28C926F5-9045-4322-AD58-21282AFCDDD8}" type="presParOf" srcId="{F41CEB94-F4AD-469C-8016-69834A94361B}" destId="{8680860E-9C57-4212-9FD2-C17FBB95E4BC}" srcOrd="11" destOrd="0" presId="urn:microsoft.com/office/officeart/2005/8/layout/hierarchy1"/>
    <dgm:cxn modelId="{D463BE7C-18AB-489D-ABDB-971F7FA79E98}" type="presParOf" srcId="{8680860E-9C57-4212-9FD2-C17FBB95E4BC}" destId="{CA0E1D4E-96AB-483C-A2FA-5C332E20918B}" srcOrd="0" destOrd="0" presId="urn:microsoft.com/office/officeart/2005/8/layout/hierarchy1"/>
    <dgm:cxn modelId="{5B10E28D-AF0E-413C-8185-54A033C27AAB}" type="presParOf" srcId="{CA0E1D4E-96AB-483C-A2FA-5C332E20918B}" destId="{C76244F7-EB16-41D2-8458-C31EAB329CEE}" srcOrd="0" destOrd="0" presId="urn:microsoft.com/office/officeart/2005/8/layout/hierarchy1"/>
    <dgm:cxn modelId="{160389C3-1FFD-418D-A22D-C55E744B1970}" type="presParOf" srcId="{CA0E1D4E-96AB-483C-A2FA-5C332E20918B}" destId="{B51981C6-45EE-45B8-B3E5-9E71090C96AC}" srcOrd="1" destOrd="0" presId="urn:microsoft.com/office/officeart/2005/8/layout/hierarchy1"/>
    <dgm:cxn modelId="{5E4E0E0C-67E2-4089-9C7A-865DE6C99636}" type="presParOf" srcId="{8680860E-9C57-4212-9FD2-C17FBB95E4BC}" destId="{E7EDD5DA-A779-423B-987F-DCBEBB1BA0CB}" srcOrd="1" destOrd="0" presId="urn:microsoft.com/office/officeart/2005/8/layout/hierarchy1"/>
    <dgm:cxn modelId="{1A6A530C-4981-4A1E-AB38-AC03488A24F6}" type="presParOf" srcId="{EC2142FC-0286-4194-860A-E29915866734}" destId="{D4BC1447-0928-4C05-BAF9-926ABDEEFAFC}" srcOrd="2" destOrd="0" presId="urn:microsoft.com/office/officeart/2005/8/layout/hierarchy1"/>
    <dgm:cxn modelId="{2F18D044-6245-4B4A-86ED-9554619350F4}" type="presParOf" srcId="{EC2142FC-0286-4194-860A-E29915866734}" destId="{737B2B9A-430D-4590-9A71-5CFA583448B4}" srcOrd="3" destOrd="0" presId="urn:microsoft.com/office/officeart/2005/8/layout/hierarchy1"/>
    <dgm:cxn modelId="{BA7DCCB5-D8BC-44BE-90BC-7976A97282FB}" type="presParOf" srcId="{737B2B9A-430D-4590-9A71-5CFA583448B4}" destId="{689427E8-D814-4294-B744-512B4D18631F}" srcOrd="0" destOrd="0" presId="urn:microsoft.com/office/officeart/2005/8/layout/hierarchy1"/>
    <dgm:cxn modelId="{13E41B0B-912B-45DE-910E-17496FA8EB08}" type="presParOf" srcId="{689427E8-D814-4294-B744-512B4D18631F}" destId="{22FAE6E3-F715-4773-A589-B003817D9D53}" srcOrd="0" destOrd="0" presId="urn:microsoft.com/office/officeart/2005/8/layout/hierarchy1"/>
    <dgm:cxn modelId="{1C6655BF-99C3-4C97-91E2-FD45DAE0B2BF}" type="presParOf" srcId="{689427E8-D814-4294-B744-512B4D18631F}" destId="{FB912925-77A5-4384-9ED6-486AF094A7C5}" srcOrd="1" destOrd="0" presId="urn:microsoft.com/office/officeart/2005/8/layout/hierarchy1"/>
    <dgm:cxn modelId="{1323A5E3-CAEB-4402-A015-EF3637B98E3E}" type="presParOf" srcId="{737B2B9A-430D-4590-9A71-5CFA583448B4}" destId="{44682677-86D8-42BC-A266-23A085592FA2}" srcOrd="1" destOrd="0" presId="urn:microsoft.com/office/officeart/2005/8/layout/hierarchy1"/>
    <dgm:cxn modelId="{CCEA7FBB-0ED4-4BAE-ACB1-A983B3CB82B3}" type="presParOf" srcId="{44682677-86D8-42BC-A266-23A085592FA2}" destId="{59D8FAA4-7D3C-4284-948E-49CB3647F079}" srcOrd="0" destOrd="0" presId="urn:microsoft.com/office/officeart/2005/8/layout/hierarchy1"/>
    <dgm:cxn modelId="{3D7CB9D9-EFD2-46A9-BBD1-F269AE140D18}" type="presParOf" srcId="{44682677-86D8-42BC-A266-23A085592FA2}" destId="{D24377A1-2E63-48E6-B772-8CBCDC5E4593}" srcOrd="1" destOrd="0" presId="urn:microsoft.com/office/officeart/2005/8/layout/hierarchy1"/>
    <dgm:cxn modelId="{3A1CA600-164E-4EED-B7B4-543C5DE9F7C7}" type="presParOf" srcId="{D24377A1-2E63-48E6-B772-8CBCDC5E4593}" destId="{67769502-E7D4-4DFD-9248-2096898E650F}" srcOrd="0" destOrd="0" presId="urn:microsoft.com/office/officeart/2005/8/layout/hierarchy1"/>
    <dgm:cxn modelId="{732AD848-6C20-4A39-BA9C-8D12EE6A4F1F}" type="presParOf" srcId="{67769502-E7D4-4DFD-9248-2096898E650F}" destId="{9EF5317F-66B6-4A61-9B1D-A9BB2D794E5C}" srcOrd="0" destOrd="0" presId="urn:microsoft.com/office/officeart/2005/8/layout/hierarchy1"/>
    <dgm:cxn modelId="{ABEE7271-6890-4392-9220-57A97205BCF3}" type="presParOf" srcId="{67769502-E7D4-4DFD-9248-2096898E650F}" destId="{50707AED-3F1D-435D-B522-C06FE255BD4A}" srcOrd="1" destOrd="0" presId="urn:microsoft.com/office/officeart/2005/8/layout/hierarchy1"/>
    <dgm:cxn modelId="{419726D8-7509-4A48-A330-7A5F58BCE497}" type="presParOf" srcId="{D24377A1-2E63-48E6-B772-8CBCDC5E4593}" destId="{B0353D98-45F2-4B93-80AD-B86EAD0B54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8FAA4-7D3C-4284-948E-49CB3647F079}">
      <dsp:nvSpPr>
        <dsp:cNvPr id="0" name=""/>
        <dsp:cNvSpPr/>
      </dsp:nvSpPr>
      <dsp:spPr>
        <a:xfrm>
          <a:off x="7304814" y="2402991"/>
          <a:ext cx="91440" cy="472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C1447-0928-4C05-BAF9-926ABDEEFAFC}">
      <dsp:nvSpPr>
        <dsp:cNvPr id="0" name=""/>
        <dsp:cNvSpPr/>
      </dsp:nvSpPr>
      <dsp:spPr>
        <a:xfrm>
          <a:off x="6006510" y="1461188"/>
          <a:ext cx="1344024" cy="47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46"/>
              </a:lnTo>
              <a:lnTo>
                <a:pt x="1344024" y="322046"/>
              </a:lnTo>
              <a:lnTo>
                <a:pt x="1344024" y="47257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B72B-CF04-4889-A82C-E8465C6FEF43}">
      <dsp:nvSpPr>
        <dsp:cNvPr id="0" name=""/>
        <dsp:cNvSpPr/>
      </dsp:nvSpPr>
      <dsp:spPr>
        <a:xfrm>
          <a:off x="5512084" y="3281193"/>
          <a:ext cx="4760436" cy="47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46"/>
              </a:lnTo>
              <a:lnTo>
                <a:pt x="4760436" y="322046"/>
              </a:lnTo>
              <a:lnTo>
                <a:pt x="4760436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BDBE-A309-4CCC-81AC-FEA649FEF5D5}">
      <dsp:nvSpPr>
        <dsp:cNvPr id="0" name=""/>
        <dsp:cNvSpPr/>
      </dsp:nvSpPr>
      <dsp:spPr>
        <a:xfrm>
          <a:off x="5512084" y="3281193"/>
          <a:ext cx="2914015" cy="47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46"/>
              </a:lnTo>
              <a:lnTo>
                <a:pt x="2914015" y="322046"/>
              </a:lnTo>
              <a:lnTo>
                <a:pt x="2914015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405A9-CF52-40AF-89D2-611977B5740A}">
      <dsp:nvSpPr>
        <dsp:cNvPr id="0" name=""/>
        <dsp:cNvSpPr/>
      </dsp:nvSpPr>
      <dsp:spPr>
        <a:xfrm>
          <a:off x="5512084" y="3281193"/>
          <a:ext cx="1041767" cy="47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46"/>
              </a:lnTo>
              <a:lnTo>
                <a:pt x="1041767" y="322046"/>
              </a:lnTo>
              <a:lnTo>
                <a:pt x="1041767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74D1-FEAC-4391-8B67-F2444D70D764}">
      <dsp:nvSpPr>
        <dsp:cNvPr id="0" name=""/>
        <dsp:cNvSpPr/>
      </dsp:nvSpPr>
      <dsp:spPr>
        <a:xfrm>
          <a:off x="4613365" y="3281193"/>
          <a:ext cx="898718" cy="472575"/>
        </a:xfrm>
        <a:custGeom>
          <a:avLst/>
          <a:gdLst/>
          <a:ahLst/>
          <a:cxnLst/>
          <a:rect l="0" t="0" r="0" b="0"/>
          <a:pathLst>
            <a:path>
              <a:moveTo>
                <a:pt x="898718" y="0"/>
              </a:moveTo>
              <a:lnTo>
                <a:pt x="898718" y="322046"/>
              </a:lnTo>
              <a:lnTo>
                <a:pt x="0" y="322046"/>
              </a:lnTo>
              <a:lnTo>
                <a:pt x="0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3344C-4BBF-45DF-85F3-A6BDCD713ACB}">
      <dsp:nvSpPr>
        <dsp:cNvPr id="0" name=""/>
        <dsp:cNvSpPr/>
      </dsp:nvSpPr>
      <dsp:spPr>
        <a:xfrm>
          <a:off x="2671985" y="3281193"/>
          <a:ext cx="2840098" cy="472575"/>
        </a:xfrm>
        <a:custGeom>
          <a:avLst/>
          <a:gdLst/>
          <a:ahLst/>
          <a:cxnLst/>
          <a:rect l="0" t="0" r="0" b="0"/>
          <a:pathLst>
            <a:path>
              <a:moveTo>
                <a:pt x="2840098" y="0"/>
              </a:moveTo>
              <a:lnTo>
                <a:pt x="2840098" y="322046"/>
              </a:lnTo>
              <a:lnTo>
                <a:pt x="0" y="322046"/>
              </a:lnTo>
              <a:lnTo>
                <a:pt x="0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4ADC2-664F-4902-9874-4CE5D7D0EFA9}">
      <dsp:nvSpPr>
        <dsp:cNvPr id="0" name=""/>
        <dsp:cNvSpPr/>
      </dsp:nvSpPr>
      <dsp:spPr>
        <a:xfrm>
          <a:off x="773129" y="3281193"/>
          <a:ext cx="4738955" cy="472575"/>
        </a:xfrm>
        <a:custGeom>
          <a:avLst/>
          <a:gdLst/>
          <a:ahLst/>
          <a:cxnLst/>
          <a:rect l="0" t="0" r="0" b="0"/>
          <a:pathLst>
            <a:path>
              <a:moveTo>
                <a:pt x="4738955" y="0"/>
              </a:moveTo>
              <a:lnTo>
                <a:pt x="4738955" y="322046"/>
              </a:lnTo>
              <a:lnTo>
                <a:pt x="0" y="322046"/>
              </a:lnTo>
              <a:lnTo>
                <a:pt x="0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4BC2F-D2FE-40F1-8462-1B99C0D02952}">
      <dsp:nvSpPr>
        <dsp:cNvPr id="0" name=""/>
        <dsp:cNvSpPr/>
      </dsp:nvSpPr>
      <dsp:spPr>
        <a:xfrm>
          <a:off x="4637519" y="2325595"/>
          <a:ext cx="874564" cy="47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46"/>
              </a:lnTo>
              <a:lnTo>
                <a:pt x="874564" y="322046"/>
              </a:lnTo>
              <a:lnTo>
                <a:pt x="874564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703A6-8E62-47BF-87B4-556F1A3E457A}">
      <dsp:nvSpPr>
        <dsp:cNvPr id="0" name=""/>
        <dsp:cNvSpPr/>
      </dsp:nvSpPr>
      <dsp:spPr>
        <a:xfrm>
          <a:off x="3722616" y="2325595"/>
          <a:ext cx="914903" cy="472575"/>
        </a:xfrm>
        <a:custGeom>
          <a:avLst/>
          <a:gdLst/>
          <a:ahLst/>
          <a:cxnLst/>
          <a:rect l="0" t="0" r="0" b="0"/>
          <a:pathLst>
            <a:path>
              <a:moveTo>
                <a:pt x="914903" y="0"/>
              </a:moveTo>
              <a:lnTo>
                <a:pt x="914903" y="322046"/>
              </a:lnTo>
              <a:lnTo>
                <a:pt x="0" y="322046"/>
              </a:lnTo>
              <a:lnTo>
                <a:pt x="0" y="4725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5068E-B93C-4510-B074-54E627054DB3}">
      <dsp:nvSpPr>
        <dsp:cNvPr id="0" name=""/>
        <dsp:cNvSpPr/>
      </dsp:nvSpPr>
      <dsp:spPr>
        <a:xfrm>
          <a:off x="4637519" y="1461188"/>
          <a:ext cx="1368990" cy="472575"/>
        </a:xfrm>
        <a:custGeom>
          <a:avLst/>
          <a:gdLst/>
          <a:ahLst/>
          <a:cxnLst/>
          <a:rect l="0" t="0" r="0" b="0"/>
          <a:pathLst>
            <a:path>
              <a:moveTo>
                <a:pt x="1368990" y="0"/>
              </a:moveTo>
              <a:lnTo>
                <a:pt x="1368990" y="322046"/>
              </a:lnTo>
              <a:lnTo>
                <a:pt x="0" y="322046"/>
              </a:lnTo>
              <a:lnTo>
                <a:pt x="0" y="47257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409A4-9643-480B-B5D4-80A0A3C2D537}">
      <dsp:nvSpPr>
        <dsp:cNvPr id="0" name=""/>
        <dsp:cNvSpPr/>
      </dsp:nvSpPr>
      <dsp:spPr>
        <a:xfrm>
          <a:off x="5181173" y="963184"/>
          <a:ext cx="1650673" cy="49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3FC80-7572-42E6-B652-3FE2AA76E3D2}">
      <dsp:nvSpPr>
        <dsp:cNvPr id="0" name=""/>
        <dsp:cNvSpPr/>
      </dsp:nvSpPr>
      <dsp:spPr>
        <a:xfrm>
          <a:off x="5361718" y="1134701"/>
          <a:ext cx="1650673" cy="498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SPLASH SCREEN</a:t>
          </a:r>
        </a:p>
      </dsp:txBody>
      <dsp:txXfrm>
        <a:off x="5376304" y="1149287"/>
        <a:ext cx="1621501" cy="468832"/>
      </dsp:txXfrm>
    </dsp:sp>
    <dsp:sp modelId="{F9AAFBFC-CB56-4BAA-91FC-1E2998E925F5}">
      <dsp:nvSpPr>
        <dsp:cNvPr id="0" name=""/>
        <dsp:cNvSpPr/>
      </dsp:nvSpPr>
      <dsp:spPr>
        <a:xfrm>
          <a:off x="3922513" y="1933764"/>
          <a:ext cx="1430011" cy="39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BAF23-066F-4B65-812C-8086121B9BBE}">
      <dsp:nvSpPr>
        <dsp:cNvPr id="0" name=""/>
        <dsp:cNvSpPr/>
      </dsp:nvSpPr>
      <dsp:spPr>
        <a:xfrm>
          <a:off x="4103058" y="2105281"/>
          <a:ext cx="1430011" cy="391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sp:txBody>
      <dsp:txXfrm>
        <a:off x="4114534" y="2116757"/>
        <a:ext cx="1407059" cy="368878"/>
      </dsp:txXfrm>
    </dsp:sp>
    <dsp:sp modelId="{4E4BC264-D5D1-4727-8669-88E117804BA7}">
      <dsp:nvSpPr>
        <dsp:cNvPr id="0" name=""/>
        <dsp:cNvSpPr/>
      </dsp:nvSpPr>
      <dsp:spPr>
        <a:xfrm>
          <a:off x="3028596" y="2798171"/>
          <a:ext cx="1388040" cy="45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DD34-0221-45DA-9047-D7A280DD7F30}">
      <dsp:nvSpPr>
        <dsp:cNvPr id="0" name=""/>
        <dsp:cNvSpPr/>
      </dsp:nvSpPr>
      <dsp:spPr>
        <a:xfrm>
          <a:off x="3209140" y="2969688"/>
          <a:ext cx="1388040" cy="451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RESET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PASSWORD</a:t>
          </a:r>
        </a:p>
      </dsp:txBody>
      <dsp:txXfrm>
        <a:off x="3222369" y="2982917"/>
        <a:ext cx="1361582" cy="425197"/>
      </dsp:txXfrm>
    </dsp:sp>
    <dsp:sp modelId="{E20D857C-9828-4E56-8C49-1FE494F38B39}">
      <dsp:nvSpPr>
        <dsp:cNvPr id="0" name=""/>
        <dsp:cNvSpPr/>
      </dsp:nvSpPr>
      <dsp:spPr>
        <a:xfrm>
          <a:off x="4777725" y="2798171"/>
          <a:ext cx="1468716" cy="483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E413C-EFF4-4DA1-81F5-A7AA77C19FF7}">
      <dsp:nvSpPr>
        <dsp:cNvPr id="0" name=""/>
        <dsp:cNvSpPr/>
      </dsp:nvSpPr>
      <dsp:spPr>
        <a:xfrm>
          <a:off x="4958270" y="2969688"/>
          <a:ext cx="1468716" cy="483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DASHBOARD (MENU)</a:t>
          </a:r>
        </a:p>
      </dsp:txBody>
      <dsp:txXfrm>
        <a:off x="4972417" y="2983835"/>
        <a:ext cx="1440422" cy="454728"/>
      </dsp:txXfrm>
    </dsp:sp>
    <dsp:sp modelId="{BC7981E7-743F-4BEF-B537-ED39E5E4C66E}">
      <dsp:nvSpPr>
        <dsp:cNvPr id="0" name=""/>
        <dsp:cNvSpPr/>
      </dsp:nvSpPr>
      <dsp:spPr>
        <a:xfrm>
          <a:off x="6865" y="3753769"/>
          <a:ext cx="1532526" cy="465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22A42-CF22-4C88-8DD2-824679F2311A}">
      <dsp:nvSpPr>
        <dsp:cNvPr id="0" name=""/>
        <dsp:cNvSpPr/>
      </dsp:nvSpPr>
      <dsp:spPr>
        <a:xfrm>
          <a:off x="187410" y="3925286"/>
          <a:ext cx="1532526" cy="465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CALENDAR</a:t>
          </a:r>
        </a:p>
      </dsp:txBody>
      <dsp:txXfrm>
        <a:off x="201053" y="3938929"/>
        <a:ext cx="1505240" cy="438536"/>
      </dsp:txXfrm>
    </dsp:sp>
    <dsp:sp modelId="{20C9F952-2D79-468E-8565-74983F3BA74E}">
      <dsp:nvSpPr>
        <dsp:cNvPr id="0" name=""/>
        <dsp:cNvSpPr/>
      </dsp:nvSpPr>
      <dsp:spPr>
        <a:xfrm>
          <a:off x="1900481" y="3753769"/>
          <a:ext cx="1543007" cy="445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1F6B6-75FE-4FAC-A024-609A55350CB9}">
      <dsp:nvSpPr>
        <dsp:cNvPr id="0" name=""/>
        <dsp:cNvSpPr/>
      </dsp:nvSpPr>
      <dsp:spPr>
        <a:xfrm>
          <a:off x="2081026" y="3925286"/>
          <a:ext cx="1543007" cy="445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FORUM</a:t>
          </a:r>
        </a:p>
      </dsp:txBody>
      <dsp:txXfrm>
        <a:off x="2094084" y="3938344"/>
        <a:ext cx="1516891" cy="419730"/>
      </dsp:txXfrm>
    </dsp:sp>
    <dsp:sp modelId="{74A96B28-4B31-4724-BED6-FE0A308E6093}">
      <dsp:nvSpPr>
        <dsp:cNvPr id="0" name=""/>
        <dsp:cNvSpPr/>
      </dsp:nvSpPr>
      <dsp:spPr>
        <a:xfrm>
          <a:off x="3804578" y="3753769"/>
          <a:ext cx="1617573" cy="50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247FC-B3DB-4947-BC91-786CFADBA7EB}">
      <dsp:nvSpPr>
        <dsp:cNvPr id="0" name=""/>
        <dsp:cNvSpPr/>
      </dsp:nvSpPr>
      <dsp:spPr>
        <a:xfrm>
          <a:off x="3985122" y="3925286"/>
          <a:ext cx="1617573" cy="509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TIPS TO SUCCESS</a:t>
          </a:r>
        </a:p>
      </dsp:txBody>
      <dsp:txXfrm>
        <a:off x="4000041" y="3940205"/>
        <a:ext cx="1587735" cy="479537"/>
      </dsp:txXfrm>
    </dsp:sp>
    <dsp:sp modelId="{DEE7E644-ABD1-4002-93DB-70F744C83E6E}">
      <dsp:nvSpPr>
        <dsp:cNvPr id="0" name=""/>
        <dsp:cNvSpPr/>
      </dsp:nvSpPr>
      <dsp:spPr>
        <a:xfrm>
          <a:off x="5783241" y="3753769"/>
          <a:ext cx="1541219" cy="488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F166-558A-463E-8E8B-BF2CBB2C5AA1}">
      <dsp:nvSpPr>
        <dsp:cNvPr id="0" name=""/>
        <dsp:cNvSpPr/>
      </dsp:nvSpPr>
      <dsp:spPr>
        <a:xfrm>
          <a:off x="5963786" y="3925286"/>
          <a:ext cx="1541219" cy="4888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NOTES</a:t>
          </a:r>
        </a:p>
      </dsp:txBody>
      <dsp:txXfrm>
        <a:off x="5978105" y="3939605"/>
        <a:ext cx="1512581" cy="460255"/>
      </dsp:txXfrm>
    </dsp:sp>
    <dsp:sp modelId="{61E5C0F1-F10F-4671-87C7-D9C31ADE4FE3}">
      <dsp:nvSpPr>
        <dsp:cNvPr id="0" name=""/>
        <dsp:cNvSpPr/>
      </dsp:nvSpPr>
      <dsp:spPr>
        <a:xfrm>
          <a:off x="7685550" y="3753769"/>
          <a:ext cx="1481098" cy="488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0C8CD-BB5E-4E2C-A5FB-B015BE5A6836}">
      <dsp:nvSpPr>
        <dsp:cNvPr id="0" name=""/>
        <dsp:cNvSpPr/>
      </dsp:nvSpPr>
      <dsp:spPr>
        <a:xfrm>
          <a:off x="7866095" y="3925286"/>
          <a:ext cx="1481098" cy="488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SETTINGS</a:t>
          </a:r>
        </a:p>
      </dsp:txBody>
      <dsp:txXfrm>
        <a:off x="7880414" y="3939605"/>
        <a:ext cx="1452460" cy="460245"/>
      </dsp:txXfrm>
    </dsp:sp>
    <dsp:sp modelId="{C76244F7-EB16-41D2-8458-C31EAB329CEE}">
      <dsp:nvSpPr>
        <dsp:cNvPr id="0" name=""/>
        <dsp:cNvSpPr/>
      </dsp:nvSpPr>
      <dsp:spPr>
        <a:xfrm>
          <a:off x="9527738" y="3753769"/>
          <a:ext cx="1489564" cy="425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981C6-45EE-45B8-B3E5-9E71090C96AC}">
      <dsp:nvSpPr>
        <dsp:cNvPr id="0" name=""/>
        <dsp:cNvSpPr/>
      </dsp:nvSpPr>
      <dsp:spPr>
        <a:xfrm>
          <a:off x="9708283" y="3925286"/>
          <a:ext cx="1489564" cy="425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</a:p>
      </dsp:txBody>
      <dsp:txXfrm>
        <a:off x="9720746" y="3937749"/>
        <a:ext cx="1464638" cy="400583"/>
      </dsp:txXfrm>
    </dsp:sp>
    <dsp:sp modelId="{22FAE6E3-F715-4773-A589-B003817D9D53}">
      <dsp:nvSpPr>
        <dsp:cNvPr id="0" name=""/>
        <dsp:cNvSpPr/>
      </dsp:nvSpPr>
      <dsp:spPr>
        <a:xfrm>
          <a:off x="6610562" y="1933764"/>
          <a:ext cx="1479944" cy="469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12925-77A5-4384-9ED6-486AF094A7C5}">
      <dsp:nvSpPr>
        <dsp:cNvPr id="0" name=""/>
        <dsp:cNvSpPr/>
      </dsp:nvSpPr>
      <dsp:spPr>
        <a:xfrm>
          <a:off x="6791106" y="2105281"/>
          <a:ext cx="1479944" cy="469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REGISTER</a:t>
          </a:r>
        </a:p>
      </dsp:txBody>
      <dsp:txXfrm>
        <a:off x="6804849" y="2119024"/>
        <a:ext cx="1452458" cy="441741"/>
      </dsp:txXfrm>
    </dsp:sp>
    <dsp:sp modelId="{9EF5317F-66B6-4A61-9B1D-A9BB2D794E5C}">
      <dsp:nvSpPr>
        <dsp:cNvPr id="0" name=""/>
        <dsp:cNvSpPr/>
      </dsp:nvSpPr>
      <dsp:spPr>
        <a:xfrm>
          <a:off x="6607531" y="2875567"/>
          <a:ext cx="1486005" cy="450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07AED-3F1D-435D-B522-C06FE255BD4A}">
      <dsp:nvSpPr>
        <dsp:cNvPr id="0" name=""/>
        <dsp:cNvSpPr/>
      </dsp:nvSpPr>
      <dsp:spPr>
        <a:xfrm>
          <a:off x="6788076" y="3047084"/>
          <a:ext cx="1486005" cy="450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ENROLL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AT UNITEC</a:t>
          </a:r>
        </a:p>
      </dsp:txBody>
      <dsp:txXfrm>
        <a:off x="6801275" y="3060283"/>
        <a:ext cx="1459607" cy="42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38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16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73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637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6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942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7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09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940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66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9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88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0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49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47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44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BB9F-8504-4781-9E94-C6EB822DADFA}" type="datetimeFigureOut">
              <a:rPr lang="en-NZ" smtClean="0"/>
              <a:t>3/05/2018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54C23A-C6D5-4DDC-B4F0-E7B2FF1980E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15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7AE7-D6DF-472A-8A36-AC57763EA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5144" y="2514598"/>
            <a:ext cx="8915399" cy="2262781"/>
          </a:xfrm>
        </p:spPr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Sketch +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4D7F5-AC88-4FC2-9F04-1B8D605D1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ISCG7427 – Agile and lean software Development</a:t>
            </a:r>
          </a:p>
          <a:p>
            <a:r>
              <a:rPr lang="en-NZ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AGILE TECHIES</a:t>
            </a:r>
            <a:endParaRPr lang="en-NZ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4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665-236D-4D72-9997-94F25336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17" y="637363"/>
            <a:ext cx="5610170" cy="727611"/>
          </a:xfrm>
        </p:spPr>
        <p:txBody>
          <a:bodyPr/>
          <a:lstStyle/>
          <a:p>
            <a:r>
              <a:rPr lang="en-NZ" b="1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 - Prototype</a:t>
            </a:r>
            <a:endParaRPr lang="en-N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9FDF-9170-45CB-9F08-EC5B97AB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76562" cy="4399722"/>
          </a:xfrm>
        </p:spPr>
        <p:txBody>
          <a:bodyPr/>
          <a:lstStyle/>
          <a:p>
            <a:r>
              <a:rPr lang="en-NZ" dirty="0"/>
              <a:t>Contains: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Login Image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Email address input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Button to reset their password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Back to login button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75536B-B4FF-4736-ADFC-1C6AD263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03" y="182866"/>
            <a:ext cx="3667518" cy="64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922C-ABD0-4F1C-A6C4-B37DF33F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42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E518-932B-440A-83D3-CA767A0C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852"/>
            <a:ext cx="8915400" cy="4279370"/>
          </a:xfrm>
        </p:spPr>
        <p:txBody>
          <a:bodyPr/>
          <a:lstStyle/>
          <a:p>
            <a:r>
              <a:rPr lang="en-NZ" dirty="0"/>
              <a:t>Once the user is logged in the Dashboard (menu) will be open for users to select from. </a:t>
            </a:r>
          </a:p>
          <a:p>
            <a:r>
              <a:rPr lang="en-NZ" dirty="0"/>
              <a:t>User can then select one of the four buttons to go to the particular page they have clicked on. </a:t>
            </a:r>
          </a:p>
          <a:p>
            <a:r>
              <a:rPr lang="en-NZ" dirty="0"/>
              <a:t>There are six options to choose from in the main menu. </a:t>
            </a:r>
          </a:p>
        </p:txBody>
      </p:sp>
    </p:spTree>
    <p:extLst>
      <p:ext uri="{BB962C8B-B14F-4D97-AF65-F5344CB8AC3E}">
        <p14:creationId xmlns:p14="http://schemas.microsoft.com/office/powerpoint/2010/main" val="10230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46CE-6394-4A2F-81CB-2E0564AA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95" y="624110"/>
            <a:ext cx="483481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982-B681-40FA-86F0-E4AA8489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330899" cy="3777622"/>
          </a:xfrm>
        </p:spPr>
        <p:txBody>
          <a:bodyPr/>
          <a:lstStyle/>
          <a:p>
            <a:r>
              <a:rPr lang="en-NZ" dirty="0"/>
              <a:t>Contains: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Calendar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Forum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Settings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Tips to success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Notes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Logout</a:t>
            </a:r>
          </a:p>
        </p:txBody>
      </p:sp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4CF0E17-9130-457D-80BB-133EEB69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77" y="200986"/>
            <a:ext cx="3630259" cy="63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6805-5316-45AE-B3F1-B63C8422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983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721D-4A12-4B51-A444-CB8F8352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61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A5CC-329F-4B19-B243-0CA0F9A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- Prototype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B343-9EF9-4E9D-B45B-0B25FC5C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905000"/>
            <a:ext cx="6547437" cy="3777622"/>
          </a:xfr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341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6AA0-E8DD-48BB-85C9-FF9ED3E5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B90B-CB2E-4F73-87F5-FF302408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User can add in quires from any topic which other will be able to answer or help out with. </a:t>
            </a:r>
          </a:p>
          <a:p>
            <a:r>
              <a:rPr lang="en-NZ" dirty="0"/>
              <a:t>They can add images also if they require.</a:t>
            </a:r>
          </a:p>
          <a:p>
            <a:r>
              <a:rPr lang="en-NZ" dirty="0"/>
              <a:t>Anyone who has knowledge on the particular topic can answer questions. </a:t>
            </a:r>
          </a:p>
        </p:txBody>
      </p:sp>
    </p:spTree>
    <p:extLst>
      <p:ext uri="{BB962C8B-B14F-4D97-AF65-F5344CB8AC3E}">
        <p14:creationId xmlns:p14="http://schemas.microsoft.com/office/powerpoint/2010/main" val="313698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8E07-DA33-48CD-AA47-B543AF4C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46970"/>
            <a:ext cx="4455844" cy="72463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EE43-A09D-43C0-A54C-854D9582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373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1159-4F39-4681-A0D8-A94307C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01250"/>
            <a:ext cx="4669204" cy="81607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DAA3-9CA7-415E-8978-64E7EC82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is no user input in this particular one activity.  </a:t>
            </a:r>
          </a:p>
          <a:p>
            <a:r>
              <a:rPr lang="en-NZ" dirty="0"/>
              <a:t>When user clicks on this screen the user gets tips on specific topics: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Studying Tips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Career Preparation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Setting Goals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37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9DBD-ED06-4EC8-BA46-D3B1EF3E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269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to success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DE35-9E3C-4A62-8E52-EE91D313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3" y="1973580"/>
            <a:ext cx="8915400" cy="3777622"/>
          </a:xfrm>
        </p:spPr>
        <p:txBody>
          <a:bodyPr/>
          <a:lstStyle/>
          <a:p>
            <a:r>
              <a:rPr lang="en-NZ" dirty="0"/>
              <a:t>When the user initially clicks on Tips to success, it will </a:t>
            </a:r>
          </a:p>
          <a:p>
            <a:pPr marL="0" indent="0">
              <a:buNone/>
            </a:pPr>
            <a:r>
              <a:rPr lang="en-NZ" dirty="0"/>
              <a:t>automatically open up “studying tip” tab with bullet point of tips. </a:t>
            </a:r>
          </a:p>
          <a:p>
            <a:r>
              <a:rPr lang="en-NZ" dirty="0"/>
              <a:t>Each tab has up to 10 bullet points. 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C06345-3C3D-4F0C-A5A8-A82AD07B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44" y="96078"/>
            <a:ext cx="3749537" cy="66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993E-B3D1-4203-890B-72946522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780" y="610042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to success - Prototype</a:t>
            </a:r>
            <a:endParaRPr lang="en-NZ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0D0C4-E57E-4808-BCDF-B5A599D2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05" y="1250487"/>
            <a:ext cx="3175316" cy="529761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3DFE06-1362-496B-9340-C273CCFF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60" y="1250486"/>
            <a:ext cx="3175316" cy="529761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A01063-BAF1-461E-9A98-ECCD88EF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9" y="1250485"/>
            <a:ext cx="3175316" cy="52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44D2-981E-49AE-8268-757E0444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835" y="603666"/>
            <a:ext cx="8266043" cy="721552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5687D3-8BAC-485F-BED0-A3E65FE89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039720"/>
              </p:ext>
            </p:extLst>
          </p:nvPr>
        </p:nvGraphicFramePr>
        <p:xfrm>
          <a:off x="563216" y="1325218"/>
          <a:ext cx="11204713" cy="539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589F19-5B37-453E-BDAA-579C7BD30BF3}"/>
              </a:ext>
            </a:extLst>
          </p:cNvPr>
          <p:cNvCxnSpPr>
            <a:cxnSpLocks/>
          </p:cNvCxnSpPr>
          <p:nvPr/>
        </p:nvCxnSpPr>
        <p:spPr>
          <a:xfrm flipH="1">
            <a:off x="5989983" y="3544956"/>
            <a:ext cx="163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2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3733-A0DB-4923-8FEF-0F50A499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5E31-2FF7-4EDC-A163-AE65624E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As soon as the user clicks on the notes button they will be directed to the notes screen. </a:t>
            </a:r>
          </a:p>
          <a:p>
            <a:r>
              <a:rPr lang="en-NZ" dirty="0"/>
              <a:t>Where the user has the option to add, edit and delete their notes as they want.</a:t>
            </a:r>
          </a:p>
          <a:p>
            <a:r>
              <a:rPr lang="en-NZ" dirty="0"/>
              <a:t>This is a very simple design. </a:t>
            </a:r>
          </a:p>
          <a:p>
            <a:r>
              <a:rPr lang="en-NZ" dirty="0"/>
              <a:t>Toolbar contains: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Add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Settings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Save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Delete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Undo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8E1590-D931-471B-980A-D99037D1B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5" t="4102" b="90310"/>
          <a:stretch/>
        </p:blipFill>
        <p:spPr>
          <a:xfrm>
            <a:off x="4921347" y="4134678"/>
            <a:ext cx="1758462" cy="543339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C4C5E7-0B74-4D04-AA7C-A3C23AE6B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6" t="3077" b="88923"/>
          <a:stretch/>
        </p:blipFill>
        <p:spPr>
          <a:xfrm>
            <a:off x="4697608" y="4906618"/>
            <a:ext cx="2246532" cy="765578"/>
          </a:xfrm>
          <a:prstGeom prst="rect">
            <a:avLst/>
          </a:prstGeom>
        </p:spPr>
      </p:pic>
      <p:sp>
        <p:nvSpPr>
          <p:cNvPr id="14" name="Double Brace 13">
            <a:extLst>
              <a:ext uri="{FF2B5EF4-FFF2-40B4-BE49-F238E27FC236}">
                <a16:creationId xmlns:a16="http://schemas.microsoft.com/office/drawing/2014/main" id="{4D9BD8CD-739F-4F51-AA2A-6FB5F21269DA}"/>
              </a:ext>
            </a:extLst>
          </p:cNvPr>
          <p:cNvSpPr/>
          <p:nvPr/>
        </p:nvSpPr>
        <p:spPr>
          <a:xfrm>
            <a:off x="4452731" y="4134678"/>
            <a:ext cx="2491408" cy="5433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CD61E221-6874-4C4B-BCB1-112368F6F246}"/>
              </a:ext>
            </a:extLst>
          </p:cNvPr>
          <p:cNvSpPr/>
          <p:nvPr/>
        </p:nvSpPr>
        <p:spPr>
          <a:xfrm>
            <a:off x="4214191" y="4906617"/>
            <a:ext cx="3180522" cy="8713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389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71A-5FAB-4060-BD73-63CFE631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125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- Prototype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A53E5A-2FB1-4E99-A31C-16A9A6941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41" y="183698"/>
            <a:ext cx="3639553" cy="647032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567CCD-1892-4825-9517-B6ADCFD192FF}"/>
              </a:ext>
            </a:extLst>
          </p:cNvPr>
          <p:cNvSpPr txBox="1">
            <a:spLocks/>
          </p:cNvSpPr>
          <p:nvPr/>
        </p:nvSpPr>
        <p:spPr>
          <a:xfrm>
            <a:off x="1435662" y="1882140"/>
            <a:ext cx="655478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When the user initially clicks the “notes” on the dashboard screen this message will pop up and the screen will be empty. </a:t>
            </a:r>
          </a:p>
          <a:p>
            <a:r>
              <a:rPr lang="en-NZ" dirty="0"/>
              <a:t>The user can add in notes by clicking on the PLUS sign on the top banner in the right.</a:t>
            </a:r>
          </a:p>
        </p:txBody>
      </p:sp>
    </p:spTree>
    <p:extLst>
      <p:ext uri="{BB962C8B-B14F-4D97-AF65-F5344CB8AC3E}">
        <p14:creationId xmlns:p14="http://schemas.microsoft.com/office/powerpoint/2010/main" val="399711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A69A-9682-4759-80A7-FC615957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125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4710-AFE5-428B-8801-D4988B5C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62" y="1882140"/>
            <a:ext cx="6554787" cy="3777622"/>
          </a:xfrm>
        </p:spPr>
        <p:txBody>
          <a:bodyPr>
            <a:normAutofit/>
          </a:bodyPr>
          <a:lstStyle/>
          <a:p>
            <a:r>
              <a:rPr lang="en-NZ" dirty="0"/>
              <a:t>Once the user clicks on the plus sign this screen will open up telling the user to write in the topic/title and the note he wants to add in here. </a:t>
            </a:r>
          </a:p>
          <a:p>
            <a:r>
              <a:rPr lang="en-NZ" dirty="0"/>
              <a:t>The user can’t save any notes without the title or the content.</a:t>
            </a:r>
          </a:p>
          <a:p>
            <a:r>
              <a:rPr lang="en-NZ" dirty="0"/>
              <a:t>The user has two options in this page ones they type in the notes.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Save the item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Go back without saving 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3C0511-CBAB-40BC-8607-C5A19DF6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86" y="119591"/>
            <a:ext cx="3723085" cy="66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B686-5A12-4135-85F9-7D8ABEBA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9569-7D4C-4ED9-9FF5-8E4C4F00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60" y="1905000"/>
            <a:ext cx="7117495" cy="3777622"/>
          </a:xfrm>
        </p:spPr>
        <p:txBody>
          <a:bodyPr/>
          <a:lstStyle/>
          <a:p>
            <a:r>
              <a:rPr lang="en-NZ" dirty="0"/>
              <a:t>If the user starts typing content and presses the arrow button the user will get a prompt asking “are you sure you do not want to save the changes.”  </a:t>
            </a:r>
          </a:p>
          <a:p>
            <a:r>
              <a:rPr lang="en-NZ" dirty="0"/>
              <a:t>This message only comes up if the user has already typed out a few information. </a:t>
            </a:r>
          </a:p>
          <a:p>
            <a:r>
              <a:rPr lang="en-NZ" dirty="0"/>
              <a:t>If the user hasn’t typed out anything the screen will go back to the first screen. 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2FCC9D-A27D-4130-B7BB-24E96E893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97" y="168812"/>
            <a:ext cx="3756770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0C11-CC83-4C03-93F7-C65BB51D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46881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– Prototype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A172-D4A8-4EBF-9D2D-0568C43A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264" y="2213114"/>
            <a:ext cx="6927573" cy="3777622"/>
          </a:xfrm>
        </p:spPr>
        <p:txBody>
          <a:bodyPr/>
          <a:lstStyle/>
          <a:p>
            <a:r>
              <a:rPr lang="en-NZ" dirty="0"/>
              <a:t>When the user saves information the screen will display the information like this. </a:t>
            </a:r>
          </a:p>
          <a:p>
            <a:r>
              <a:rPr lang="en-NZ" dirty="0"/>
              <a:t>Each note the user adds the list will display all.</a:t>
            </a:r>
          </a:p>
          <a:p>
            <a:r>
              <a:rPr lang="en-NZ" dirty="0"/>
              <a:t>User can edit, delete each one if need be, the user can click on the note and edit information and if the user wants to delete there will be a “bin” button on the top banner to delete. (again there will be a prompt; asking if they are sure they want to delete this note?” shown below: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CB8BAF-8100-4132-9AEA-39804E778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37" y="161625"/>
            <a:ext cx="3675796" cy="653474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9FE1E0-7833-4C68-A6DF-016029C13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1" b="34250"/>
          <a:stretch/>
        </p:blipFill>
        <p:spPr>
          <a:xfrm>
            <a:off x="3881164" y="4864429"/>
            <a:ext cx="3359029" cy="18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7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B48F-DB27-4364-ACE7-334D4048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7362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614B-5CBE-48E7-8427-ECE8CD7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170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4A63-E3FD-439E-A428-61CAB97B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50614"/>
            <a:ext cx="4164296" cy="754116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6454-3C0E-49BB-AEA4-2515AB20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53" y="1683026"/>
            <a:ext cx="8915400" cy="3777622"/>
          </a:xfr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699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AF5C-F28B-4FD4-8AF1-35B22CF7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A244-9BBF-46C9-BB54-B527F4E2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the user clicks logout the screen will take them back to login page. </a:t>
            </a:r>
          </a:p>
          <a:p>
            <a:r>
              <a:rPr lang="en-NZ" dirty="0"/>
              <a:t>That’s all this button does. </a:t>
            </a:r>
          </a:p>
        </p:txBody>
      </p:sp>
    </p:spTree>
    <p:extLst>
      <p:ext uri="{BB962C8B-B14F-4D97-AF65-F5344CB8AC3E}">
        <p14:creationId xmlns:p14="http://schemas.microsoft.com/office/powerpoint/2010/main" val="6806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6108-D0B3-4F68-9603-0AB6FA15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6" y="650615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B7D9-3C3F-48C6-AE07-009048AD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NZ" dirty="0"/>
              <a:t>Simple page which give the app some load time.</a:t>
            </a:r>
          </a:p>
          <a:p>
            <a:r>
              <a:rPr lang="en-NZ" dirty="0"/>
              <a:t>Few seconds of loading before opening the login page.</a:t>
            </a:r>
          </a:p>
          <a:p>
            <a:r>
              <a:rPr lang="en-NZ" dirty="0"/>
              <a:t>Doesn’t have much for the user to interact with at this stage. </a:t>
            </a:r>
          </a:p>
          <a:p>
            <a:pPr marL="457200" lvl="1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07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0B00-B926-44FE-B624-EEF6F793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4153"/>
            <a:ext cx="5913583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 - Prototype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9E930C-1397-488A-933B-D0A2BAF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871" y="1725923"/>
            <a:ext cx="5215416" cy="2457930"/>
          </a:xfrm>
        </p:spPr>
        <p:txBody>
          <a:bodyPr>
            <a:normAutofit/>
          </a:bodyPr>
          <a:lstStyle/>
          <a:p>
            <a:r>
              <a:rPr lang="en-NZ" dirty="0"/>
              <a:t>Contains: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Logo of the application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Name of the application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Animated progress bar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Copyright and rights reserved </a:t>
            </a:r>
          </a:p>
          <a:p>
            <a:endParaRPr lang="en-N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8877C-0027-49AF-B34F-8DC857115CFF}"/>
              </a:ext>
            </a:extLst>
          </p:cNvPr>
          <p:cNvSpPr txBox="1"/>
          <p:nvPr/>
        </p:nvSpPr>
        <p:spPr>
          <a:xfrm>
            <a:off x="1760561" y="5222024"/>
            <a:ext cx="641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NOTE: The logo and the name is just so you can understand the design better. We will talk and decide on that on a later date. 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8A0470-796D-4AAE-B05A-B79BF343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7" y="232196"/>
            <a:ext cx="3659752" cy="64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2D-3A82-4837-9E4F-D81234A5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7362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83DE-723E-4E16-BF86-875258F8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8252"/>
            <a:ext cx="8915400" cy="4302386"/>
          </a:xfrm>
        </p:spPr>
        <p:txBody>
          <a:bodyPr>
            <a:normAutofit/>
          </a:bodyPr>
          <a:lstStyle/>
          <a:p>
            <a:r>
              <a:rPr lang="en-NZ" dirty="0"/>
              <a:t>As soon as the user logs in to the application with their username and password the dashboard page will open. </a:t>
            </a:r>
          </a:p>
          <a:p>
            <a:r>
              <a:rPr lang="en-NZ" dirty="0"/>
              <a:t>Now, if the user of the app is not yet a registered student they would have the option to register to this application . </a:t>
            </a:r>
          </a:p>
          <a:p>
            <a:r>
              <a:rPr lang="en-NZ" dirty="0"/>
              <a:t>Also, the user will have the option to reset their password that is if they have forgotten their password. </a:t>
            </a:r>
          </a:p>
          <a:p>
            <a:pPr marL="457200" lvl="1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28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5B84-E86E-4457-981B-73FC4C40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8911687" cy="701107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- Prototype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754D60F-BAB1-4589-A605-B228D8027665}"/>
              </a:ext>
            </a:extLst>
          </p:cNvPr>
          <p:cNvSpPr txBox="1">
            <a:spLocks/>
          </p:cNvSpPr>
          <p:nvPr/>
        </p:nvSpPr>
        <p:spPr>
          <a:xfrm>
            <a:off x="2523854" y="2033467"/>
            <a:ext cx="5255172" cy="27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tx1"/>
                </a:solidFill>
              </a:rPr>
              <a:t>Contains: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>
                <a:solidFill>
                  <a:schemeClr val="tx1"/>
                </a:solidFill>
              </a:rPr>
              <a:t>The login image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>
                <a:solidFill>
                  <a:schemeClr val="tx1"/>
                </a:solidFill>
              </a:rPr>
              <a:t>Email Address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>
                <a:solidFill>
                  <a:schemeClr val="tx1"/>
                </a:solidFill>
              </a:rPr>
              <a:t>Password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>
                <a:solidFill>
                  <a:schemeClr val="tx1"/>
                </a:solidFill>
              </a:rPr>
              <a:t>Login Button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>
                <a:solidFill>
                  <a:schemeClr val="tx1"/>
                </a:solidFill>
              </a:rPr>
              <a:t>Forgot password button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>
                <a:solidFill>
                  <a:schemeClr val="tx1"/>
                </a:solidFill>
              </a:rPr>
              <a:t>Register here button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NZ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NZ" b="1" dirty="0">
              <a:solidFill>
                <a:srgbClr val="FF0000"/>
              </a:solidFill>
            </a:endParaRPr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85C753-2162-4088-90D6-816246ECC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57" y="269434"/>
            <a:ext cx="3577641" cy="6319131"/>
          </a:xfrm>
        </p:spPr>
      </p:pic>
    </p:spTree>
    <p:extLst>
      <p:ext uri="{BB962C8B-B14F-4D97-AF65-F5344CB8AC3E}">
        <p14:creationId xmlns:p14="http://schemas.microsoft.com/office/powerpoint/2010/main" val="147688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9FDA-8F65-4BA7-8592-CBBD52D2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2850"/>
            <a:ext cx="8911687" cy="687855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D1F4-1205-4103-AE58-C221C6E5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This is for anyone who wants to register to use this application. </a:t>
            </a:r>
          </a:p>
          <a:p>
            <a:r>
              <a:rPr lang="en-NZ" dirty="0"/>
              <a:t>This basically asks for a few details from you so that you can use this application to the max. </a:t>
            </a:r>
          </a:p>
        </p:txBody>
      </p:sp>
    </p:spTree>
    <p:extLst>
      <p:ext uri="{BB962C8B-B14F-4D97-AF65-F5344CB8AC3E}">
        <p14:creationId xmlns:p14="http://schemas.microsoft.com/office/powerpoint/2010/main" val="246159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87DA-8C8B-4565-B8F2-7C9E9DEE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614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2185-31BE-462D-AF7E-6C993F3B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3" y="2133600"/>
            <a:ext cx="6363491" cy="3777622"/>
          </a:xfrm>
        </p:spPr>
        <p:txBody>
          <a:bodyPr/>
          <a:lstStyle/>
          <a:p>
            <a:r>
              <a:rPr lang="en-NZ" dirty="0"/>
              <a:t>Contains: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User’s personal name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Username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Email address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Password input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Button to register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NZ" dirty="0"/>
              <a:t>Button to go back to the login page if you already have an account.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NZ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E7E187-CA93-4601-9DE9-5A37171C0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04" y="181495"/>
            <a:ext cx="3715170" cy="65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8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393C-01FD-4D2C-88F6-C7852DF0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6"/>
            <a:ext cx="8911687" cy="1280890"/>
          </a:xfrm>
        </p:spPr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B310-1897-40BB-9F94-4579BD7C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Simple FORGOT PASSWORD screen will show up asking the users to give their relevant email address which will take them to the password reset instructions. </a:t>
            </a:r>
          </a:p>
          <a:p>
            <a:r>
              <a:rPr lang="en-NZ" dirty="0"/>
              <a:t>The user also has an option to go back to the login page had they remembered their password. 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95482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4081</TotalTime>
  <Words>899</Words>
  <Application>Microsoft Office PowerPoint</Application>
  <PresentationFormat>Widescreen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Times New Roman</vt:lpstr>
      <vt:lpstr>Wingdings</vt:lpstr>
      <vt:lpstr>Wingdings 3</vt:lpstr>
      <vt:lpstr>Wisp</vt:lpstr>
      <vt:lpstr>Design Sketch + Concept</vt:lpstr>
      <vt:lpstr>Flow Chart</vt:lpstr>
      <vt:lpstr>Splash screen </vt:lpstr>
      <vt:lpstr>Splash Screen - Prototype</vt:lpstr>
      <vt:lpstr>Login</vt:lpstr>
      <vt:lpstr>Login - Prototype</vt:lpstr>
      <vt:lpstr>Register</vt:lpstr>
      <vt:lpstr>Register - Prototype</vt:lpstr>
      <vt:lpstr>Reset Password</vt:lpstr>
      <vt:lpstr>Reset Password - Prototype</vt:lpstr>
      <vt:lpstr>Dashboard</vt:lpstr>
      <vt:lpstr>Dashboard - Prototype</vt:lpstr>
      <vt:lpstr>Calendar</vt:lpstr>
      <vt:lpstr>Calendar - Prototype</vt:lpstr>
      <vt:lpstr>Forum</vt:lpstr>
      <vt:lpstr>Forum - Prototype</vt:lpstr>
      <vt:lpstr>Tips to success</vt:lpstr>
      <vt:lpstr>Tips to success - Prototype</vt:lpstr>
      <vt:lpstr>Tips to success - Prototype</vt:lpstr>
      <vt:lpstr>Notes </vt:lpstr>
      <vt:lpstr>Notes - Prototype</vt:lpstr>
      <vt:lpstr>Notes - Prototype</vt:lpstr>
      <vt:lpstr>Notes - Prototype</vt:lpstr>
      <vt:lpstr>Notes – Prototype </vt:lpstr>
      <vt:lpstr>Settings</vt:lpstr>
      <vt:lpstr>Settings - Prototype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Sharanya Raghunath</dc:creator>
  <cp:lastModifiedBy>Sharanya Raghunath</cp:lastModifiedBy>
  <cp:revision>31</cp:revision>
  <dcterms:created xsi:type="dcterms:W3CDTF">2018-04-07T01:34:00Z</dcterms:created>
  <dcterms:modified xsi:type="dcterms:W3CDTF">2018-05-02T22:43:06Z</dcterms:modified>
</cp:coreProperties>
</file>