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b Opportunities And Future Scope Of Cyber Security In India | Chitkara  Universit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4636"/>
            <a:ext cx="9143999" cy="70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9530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Agency FB" pitchFamily="34" charset="0"/>
              </a:rPr>
              <a:t>Presented by</a:t>
            </a:r>
          </a:p>
          <a:p>
            <a:pPr algn="r"/>
            <a:r>
              <a:rPr lang="en-US" dirty="0" smtClean="0">
                <a:latin typeface="Agency FB" pitchFamily="34" charset="0"/>
              </a:rPr>
              <a:t>A.SHARUMITHA</a:t>
            </a:r>
          </a:p>
          <a:p>
            <a:pPr algn="r"/>
            <a:r>
              <a:rPr lang="en-US" dirty="0" smtClean="0">
                <a:latin typeface="Agency FB" pitchFamily="34" charset="0"/>
              </a:rPr>
              <a:t>B.E.COMPUTER SCIENCE </a:t>
            </a:r>
          </a:p>
          <a:p>
            <a:pPr algn="r"/>
            <a:r>
              <a:rPr lang="en-US" dirty="0" smtClean="0">
                <a:latin typeface="Agency FB" pitchFamily="34" charset="0"/>
              </a:rPr>
              <a:t>GRACE COLLEGE OF ENGINEERING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872"/>
            <a:ext cx="8229600" cy="18288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C000"/>
                </a:solidFill>
                <a:latin typeface="Algerian" pitchFamily="82" charset="0"/>
              </a:rPr>
              <a:t>KEYLOGGER</a:t>
            </a:r>
            <a:endParaRPr lang="en-IN" sz="96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48200" y="3124200"/>
            <a:ext cx="4023360" cy="171297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gency FB" pitchFamily="34" charset="0"/>
              </a:rPr>
              <a:t>The future scope of </a:t>
            </a:r>
            <a:r>
              <a:rPr lang="en-US" sz="2800" dirty="0" err="1">
                <a:latin typeface="Agency FB" pitchFamily="34" charset="0"/>
              </a:rPr>
              <a:t>keyloggers</a:t>
            </a:r>
            <a:r>
              <a:rPr lang="en-US" sz="2800" dirty="0">
                <a:latin typeface="Agency FB" pitchFamily="34" charset="0"/>
              </a:rPr>
              <a:t> includes integration with advanced AI and machine learning for enhanced cyber threat detection and prevention.</a:t>
            </a: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C000"/>
                </a:solidFill>
              </a:rPr>
              <a:t>Future Scope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1909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REFERENCES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565" y="19812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Demand Prediction: A Survey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X. Liang, L. Zhao, X. Jiang, and Y. Dong. (IEEE Transactions on Industrial Informatics, 2020)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with Deep Learning: A Survey"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Z. Zhang, Y. Zhao, and Y. Wang.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preprint arXiv:1809.04356, 2018)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 Study of Time Series Forecasting Methods for Predictive Maintenance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A. Sharma,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Tiwari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(2019 IEEE 16th India Council International Conference (INDICON), IEEE)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for Demand Forecasting: A Review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McArdle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Vinué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(International Journal of Forecasting, 2020)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for Machine Learning: Principles and Techniques for Data Scientists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Zheng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(O'Reilly Media, 2018)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Evaluation, Model Selection, and Algorithm Selection in Machine Learning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C. Blake and C.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(1998)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sources cover a range of topics relevant to developing a solution for demand prediction, including deep learning, time series forecasting, machine learning techniques, data preprocessing, and model evaluation.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9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38400" y="1600200"/>
            <a:ext cx="5257800" cy="47091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Problem Statement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Proposed System/Solution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System Development Approach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Algorithm &amp; Deployment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Result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Future Scope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Reference</a:t>
            </a:r>
          </a:p>
          <a:p>
            <a:pPr algn="l"/>
            <a:endParaRPr lang="en-IN" sz="3200" dirty="0"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outline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270357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gency FB" pitchFamily="34" charset="0"/>
              </a:rPr>
              <a:t>Develop a discreet </a:t>
            </a:r>
            <a:r>
              <a:rPr lang="en-US" sz="2800" dirty="0" smtClean="0">
                <a:latin typeface="Agency FB" pitchFamily="34" charset="0"/>
              </a:rPr>
              <a:t>key logger </a:t>
            </a:r>
            <a:r>
              <a:rPr lang="en-US" sz="2800" dirty="0">
                <a:latin typeface="Agency FB" pitchFamily="34" charset="0"/>
              </a:rPr>
              <a:t>software that secretly records all keystrokes on a computer, including letters, numbers, and symbols, while ensuring it operates invisibly and securely with optional remote access features. Use responsibly, following privacy laws and ethical considerations.</a:t>
            </a: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990600"/>
            <a:ext cx="4114800" cy="7010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Problem statement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911516"/>
            <a:ext cx="4038601" cy="471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308457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gency FB" pitchFamily="34" charset="0"/>
              </a:rPr>
              <a:t>It will feature advanced encryption and timestamps for secure and organized data logging.</a:t>
            </a:r>
          </a:p>
          <a:p>
            <a:r>
              <a:rPr lang="en-US" sz="2800" dirty="0">
                <a:latin typeface="Agency FB" pitchFamily="34" charset="0"/>
              </a:rPr>
              <a:t>Additionally, an optional remote access feature will be available for authorized monitoring purposes, ensuring compliance with privacy laws and ethical standards.</a:t>
            </a:r>
          </a:p>
          <a:p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C000"/>
                </a:solidFill>
              </a:rPr>
              <a:t>Proposed System/Solution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73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5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System Development Approach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647949"/>
            <a:ext cx="3657601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09" y="2613820"/>
            <a:ext cx="220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itchFamily="34" charset="0"/>
              </a:rPr>
              <a:t>Design &amp; Coding:</a:t>
            </a:r>
            <a:r>
              <a:rPr lang="en-US" sz="2400" dirty="0">
                <a:latin typeface="Agency FB" pitchFamily="34" charset="0"/>
              </a:rPr>
              <a:t> Develop a discreet </a:t>
            </a:r>
            <a:r>
              <a:rPr lang="en-US" sz="2400" dirty="0" smtClean="0">
                <a:latin typeface="Agency FB" pitchFamily="34" charset="0"/>
              </a:rPr>
              <a:t>key logger </a:t>
            </a:r>
            <a:r>
              <a:rPr lang="en-US" sz="2400" dirty="0">
                <a:latin typeface="Agency FB" pitchFamily="34" charset="0"/>
              </a:rPr>
              <a:t>with features like encryption and timestamps for secure keystroke logging.</a:t>
            </a:r>
            <a:endParaRPr lang="en-IN" sz="2400" dirty="0"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2648456"/>
            <a:ext cx="213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itchFamily="34" charset="0"/>
              </a:rPr>
              <a:t>Testing &amp; Compliance:</a:t>
            </a:r>
            <a:r>
              <a:rPr lang="en-US" sz="2400" dirty="0">
                <a:latin typeface="Agency FB" pitchFamily="34" charset="0"/>
              </a:rPr>
              <a:t> Thoroughly test the </a:t>
            </a:r>
            <a:r>
              <a:rPr lang="en-US" sz="2400" dirty="0" smtClean="0">
                <a:latin typeface="Agency FB" pitchFamily="34" charset="0"/>
              </a:rPr>
              <a:t>key logger </a:t>
            </a:r>
            <a:r>
              <a:rPr lang="en-US" sz="2400" dirty="0">
                <a:latin typeface="Agency FB" pitchFamily="34" charset="0"/>
              </a:rPr>
              <a:t>for bugs and security, ensuring it meets privacy laws and ethical standards.</a:t>
            </a:r>
            <a:endParaRPr lang="en-IN" sz="2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Algorithm &amp; </a:t>
            </a:r>
            <a:r>
              <a:rPr lang="en-US" dirty="0" smtClean="0">
                <a:solidFill>
                  <a:srgbClr val="FFC000"/>
                </a:solidFill>
              </a:rPr>
              <a:t>Deployment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63613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gency FB" pitchFamily="34" charset="0"/>
              </a:rPr>
              <a:t>Algorithm for </a:t>
            </a:r>
            <a:r>
              <a:rPr lang="en-IN" sz="3200" b="1" dirty="0" err="1">
                <a:solidFill>
                  <a:srgbClr val="00B0F0"/>
                </a:solidFill>
                <a:latin typeface="Agency FB" pitchFamily="34" charset="0"/>
              </a:rPr>
              <a:t>Keylogger</a:t>
            </a:r>
            <a:r>
              <a:rPr lang="en-IN" sz="3200" b="1" dirty="0" smtClean="0">
                <a:solidFill>
                  <a:srgbClr val="00B0F0"/>
                </a:solidFill>
                <a:latin typeface="Agency FB" pitchFamily="34" charset="0"/>
              </a:rPr>
              <a:t>:</a:t>
            </a:r>
          </a:p>
          <a:p>
            <a:endParaRPr lang="en-IN" sz="3200" dirty="0">
              <a:solidFill>
                <a:srgbClr val="00B0F0"/>
              </a:solidFill>
              <a:latin typeface="Agency FB" pitchFamily="34" charset="0"/>
            </a:endParaRPr>
          </a:p>
          <a:p>
            <a:r>
              <a:rPr lang="en-IN" sz="2400" b="1" dirty="0">
                <a:latin typeface="Bahnschrift Light Condensed" pitchFamily="34" charset="0"/>
              </a:rPr>
              <a:t>Keystroke Capture Algorithm:</a:t>
            </a:r>
            <a:r>
              <a:rPr lang="en-IN" sz="2400" dirty="0">
                <a:latin typeface="Bahnschrift Light Condensed" pitchFamily="34" charset="0"/>
              </a:rPr>
              <a:t> Continuously monitor keyboard input to capture and record keystrokes.</a:t>
            </a:r>
          </a:p>
          <a:p>
            <a:r>
              <a:rPr lang="en-IN" sz="2400" b="1" dirty="0">
                <a:latin typeface="Bahnschrift Light Condensed" pitchFamily="34" charset="0"/>
              </a:rPr>
              <a:t>Encryption Algorithm:</a:t>
            </a:r>
            <a:r>
              <a:rPr lang="en-IN" sz="2400" dirty="0">
                <a:latin typeface="Bahnschrift Light Condensed" pitchFamily="34" charset="0"/>
              </a:rPr>
              <a:t> Encrypt the logged data using strong encryption methods to secure sensitive information.</a:t>
            </a:r>
          </a:p>
          <a:p>
            <a:r>
              <a:rPr lang="en-IN" sz="2400" b="1" dirty="0">
                <a:latin typeface="Bahnschrift Light Condensed" pitchFamily="34" charset="0"/>
              </a:rPr>
              <a:t>Timestamp Algorithm:</a:t>
            </a:r>
            <a:r>
              <a:rPr lang="en-IN" sz="2400" dirty="0">
                <a:latin typeface="Bahnschrift Light Condensed" pitchFamily="34" charset="0"/>
              </a:rPr>
              <a:t> Automatically add timestamps to each recorded keystroke for chronological tracking.</a:t>
            </a:r>
          </a:p>
          <a:p>
            <a:r>
              <a:rPr lang="en-IN" sz="2400" b="1" dirty="0">
                <a:latin typeface="Bahnschrift Light Condensed" pitchFamily="34" charset="0"/>
              </a:rPr>
              <a:t>Stealth Mode Algorithm:</a:t>
            </a:r>
            <a:r>
              <a:rPr lang="en-IN" sz="2400" dirty="0">
                <a:latin typeface="Bahnschrift Light Condensed" pitchFamily="34" charset="0"/>
              </a:rPr>
              <a:t> Implement stealth techniques to run the </a:t>
            </a:r>
            <a:r>
              <a:rPr lang="en-IN" sz="2400" dirty="0" err="1">
                <a:latin typeface="Bahnschrift Light Condensed" pitchFamily="34" charset="0"/>
              </a:rPr>
              <a:t>keylogger</a:t>
            </a:r>
            <a:r>
              <a:rPr lang="en-IN" sz="2400" dirty="0">
                <a:latin typeface="Bahnschrift Light Condensed" pitchFamily="34" charset="0"/>
              </a:rPr>
              <a:t> discreetly without user detection.</a:t>
            </a:r>
          </a:p>
          <a:p>
            <a:endParaRPr lang="en-IN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9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Algorithm &amp; Deployment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66999"/>
            <a:ext cx="701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gency FB" pitchFamily="34" charset="0"/>
              </a:rPr>
              <a:t>Deployment for </a:t>
            </a:r>
            <a:r>
              <a:rPr lang="en-IN" sz="3200" b="1" dirty="0" err="1">
                <a:solidFill>
                  <a:srgbClr val="00B0F0"/>
                </a:solidFill>
                <a:latin typeface="Agency FB" pitchFamily="34" charset="0"/>
              </a:rPr>
              <a:t>Keylogger</a:t>
            </a:r>
            <a:r>
              <a:rPr lang="en-IN" b="1" dirty="0" smtClean="0">
                <a:latin typeface="Agency FB" pitchFamily="34" charset="0"/>
              </a:rPr>
              <a:t>:</a:t>
            </a:r>
          </a:p>
          <a:p>
            <a:endParaRPr lang="en-IN" dirty="0">
              <a:latin typeface="Agency FB" pitchFamily="34" charset="0"/>
            </a:endParaRPr>
          </a:p>
          <a:p>
            <a:r>
              <a:rPr lang="en-IN" sz="2000" b="1" dirty="0">
                <a:latin typeface="Bahnschrift Light Condensed" pitchFamily="34" charset="0"/>
              </a:rPr>
              <a:t>Packaging:</a:t>
            </a:r>
            <a:r>
              <a:rPr lang="en-IN" sz="2000" dirty="0">
                <a:latin typeface="Bahnschrift Light Condensed" pitchFamily="34" charset="0"/>
              </a:rPr>
              <a:t> Compile the </a:t>
            </a:r>
            <a:r>
              <a:rPr lang="en-IN" sz="2000" dirty="0" err="1">
                <a:latin typeface="Bahnschrift Light Condensed" pitchFamily="34" charset="0"/>
              </a:rPr>
              <a:t>keylogger</a:t>
            </a:r>
            <a:r>
              <a:rPr lang="en-IN" sz="2000" dirty="0">
                <a:latin typeface="Bahnschrift Light Condensed" pitchFamily="34" charset="0"/>
              </a:rPr>
              <a:t> software into executable files compatible with target operating systems.</a:t>
            </a:r>
          </a:p>
          <a:p>
            <a:r>
              <a:rPr lang="en-IN" sz="2000" b="1" dirty="0">
                <a:latin typeface="Bahnschrift Light Condensed" pitchFamily="34" charset="0"/>
              </a:rPr>
              <a:t>Documentation:</a:t>
            </a:r>
            <a:r>
              <a:rPr lang="en-IN" sz="2000" dirty="0">
                <a:latin typeface="Bahnschrift Light Condensed" pitchFamily="34" charset="0"/>
              </a:rPr>
              <a:t> Prepare user guides and installation instructions to assist users during deployment.</a:t>
            </a:r>
          </a:p>
          <a:p>
            <a:r>
              <a:rPr lang="en-IN" sz="2000" b="1" dirty="0">
                <a:latin typeface="Bahnschrift Light Condensed" pitchFamily="34" charset="0"/>
              </a:rPr>
              <a:t>Distribution:</a:t>
            </a:r>
            <a:r>
              <a:rPr lang="en-IN" sz="2000" dirty="0">
                <a:latin typeface="Bahnschrift Light Condensed" pitchFamily="34" charset="0"/>
              </a:rPr>
              <a:t> Distribute the </a:t>
            </a:r>
            <a:r>
              <a:rPr lang="en-IN" sz="2000" dirty="0" err="1">
                <a:latin typeface="Bahnschrift Light Condensed" pitchFamily="34" charset="0"/>
              </a:rPr>
              <a:t>keylogger</a:t>
            </a:r>
            <a:r>
              <a:rPr lang="en-IN" sz="2000" dirty="0">
                <a:latin typeface="Bahnschrift Light Condensed" pitchFamily="34" charset="0"/>
              </a:rPr>
              <a:t> through secure and authorized channels, ensuring proper consent and compliance.</a:t>
            </a:r>
          </a:p>
          <a:p>
            <a:r>
              <a:rPr lang="en-IN" sz="2000" b="1" dirty="0">
                <a:latin typeface="Bahnschrift Light Condensed" pitchFamily="34" charset="0"/>
              </a:rPr>
              <a:t>Monitoring &amp; Updates:</a:t>
            </a:r>
            <a:r>
              <a:rPr lang="en-IN" sz="2000" dirty="0">
                <a:latin typeface="Bahnschrift Light Condensed" pitchFamily="34" charset="0"/>
              </a:rPr>
              <a:t> Monitor the </a:t>
            </a:r>
            <a:r>
              <a:rPr lang="en-IN" sz="2000" dirty="0" err="1">
                <a:latin typeface="Bahnschrift Light Condensed" pitchFamily="34" charset="0"/>
              </a:rPr>
              <a:t>keylogger's</a:t>
            </a:r>
            <a:r>
              <a:rPr lang="en-IN" sz="2000" dirty="0">
                <a:latin typeface="Bahnschrift Light Condensed" pitchFamily="34" charset="0"/>
              </a:rPr>
              <a:t> performance post-deployment and provide regular updates to enhance functionality and address potential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3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4325" r="38339" b="39438"/>
          <a:stretch/>
        </p:blipFill>
        <p:spPr>
          <a:xfrm>
            <a:off x="1676400" y="2604654"/>
            <a:ext cx="5791200" cy="36491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RESULT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3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189547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gency FB" pitchFamily="34" charset="0"/>
              </a:rPr>
              <a:t>The development of a </a:t>
            </a:r>
            <a:r>
              <a:rPr lang="en-US" sz="3600" dirty="0" err="1">
                <a:latin typeface="Agency FB" pitchFamily="34" charset="0"/>
              </a:rPr>
              <a:t>keylogger</a:t>
            </a:r>
            <a:r>
              <a:rPr lang="en-US" sz="3600" dirty="0">
                <a:latin typeface="Agency FB" pitchFamily="34" charset="0"/>
              </a:rPr>
              <a:t> offers monitoring benefits but raises ethical and legal concerns about privacy invasion. Proper encryption and responsible deployment are crucial to balance monitoring capabilities with individual privacy rights.</a:t>
            </a:r>
            <a:endParaRPr lang="en-IN" sz="36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cONCLUSION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</TotalTime>
  <Words>398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KEYLOGGER</vt:lpstr>
      <vt:lpstr>outline</vt:lpstr>
      <vt:lpstr>Problem statement</vt:lpstr>
      <vt:lpstr>Proposed System/Solution</vt:lpstr>
      <vt:lpstr>System Development Approach</vt:lpstr>
      <vt:lpstr>Algorithm &amp; Deployment</vt:lpstr>
      <vt:lpstr>Algorithm &amp; Deployment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Thansay king</dc:creator>
  <cp:lastModifiedBy>admin</cp:lastModifiedBy>
  <cp:revision>6</cp:revision>
  <dcterms:created xsi:type="dcterms:W3CDTF">2006-08-16T00:00:00Z</dcterms:created>
  <dcterms:modified xsi:type="dcterms:W3CDTF">2024-04-01T16:51:34Z</dcterms:modified>
</cp:coreProperties>
</file>