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66" d="100"/>
          <a:sy n="66" d="100"/>
        </p:scale>
        <p:origin x="668"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sharan" userId="bff05e3dbadb14df" providerId="LiveId" clId="{41C8F3F4-8C72-48E8-8575-0695EC17017F}"/>
    <pc:docChg chg="undo custSel modSld">
      <pc:chgData name="chaitanya sharan" userId="bff05e3dbadb14df" providerId="LiveId" clId="{41C8F3F4-8C72-48E8-8575-0695EC17017F}" dt="2024-09-28T05:48:24.208" v="189" actId="5793"/>
      <pc:docMkLst>
        <pc:docMk/>
      </pc:docMkLst>
      <pc:sldChg chg="modSp mod">
        <pc:chgData name="chaitanya sharan" userId="bff05e3dbadb14df" providerId="LiveId" clId="{41C8F3F4-8C72-48E8-8575-0695EC17017F}" dt="2024-09-28T05:47:00.903" v="176" actId="20577"/>
        <pc:sldMkLst>
          <pc:docMk/>
          <pc:sldMk cId="1890699484" sldId="287"/>
        </pc:sldMkLst>
        <pc:spChg chg="mod">
          <ac:chgData name="chaitanya sharan" userId="bff05e3dbadb14df" providerId="LiveId" clId="{41C8F3F4-8C72-48E8-8575-0695EC17017F}" dt="2024-09-28T05:47:00.903" v="176" actId="20577"/>
          <ac:spMkLst>
            <pc:docMk/>
            <pc:sldMk cId="1890699484" sldId="287"/>
            <ac:spMk id="3" creationId="{0B9CA917-AD8E-4861-804D-4A5A6A205591}"/>
          </ac:spMkLst>
        </pc:spChg>
      </pc:sldChg>
      <pc:sldChg chg="modSp mod">
        <pc:chgData name="chaitanya sharan" userId="bff05e3dbadb14df" providerId="LiveId" clId="{41C8F3F4-8C72-48E8-8575-0695EC17017F}" dt="2024-09-28T05:46:46.083" v="175" actId="20577"/>
        <pc:sldMkLst>
          <pc:docMk/>
          <pc:sldMk cId="1206516107" sldId="289"/>
        </pc:sldMkLst>
        <pc:spChg chg="mod">
          <ac:chgData name="chaitanya sharan" userId="bff05e3dbadb14df" providerId="LiveId" clId="{41C8F3F4-8C72-48E8-8575-0695EC17017F}" dt="2024-09-28T05:46:46.083" v="175" actId="20577"/>
          <ac:spMkLst>
            <pc:docMk/>
            <pc:sldMk cId="1206516107" sldId="289"/>
            <ac:spMk id="3" creationId="{0B9CA917-AD8E-4861-804D-4A5A6A205591}"/>
          </ac:spMkLst>
        </pc:spChg>
      </pc:sldChg>
      <pc:sldChg chg="modSp mod">
        <pc:chgData name="chaitanya sharan" userId="bff05e3dbadb14df" providerId="LiveId" clId="{41C8F3F4-8C72-48E8-8575-0695EC17017F}" dt="2024-09-28T05:48:24.208" v="189" actId="5793"/>
        <pc:sldMkLst>
          <pc:docMk/>
          <pc:sldMk cId="2549359254" sldId="308"/>
        </pc:sldMkLst>
        <pc:spChg chg="mod">
          <ac:chgData name="chaitanya sharan" userId="bff05e3dbadb14df" providerId="LiveId" clId="{41C8F3F4-8C72-48E8-8575-0695EC17017F}" dt="2024-09-28T05:48:24.208" v="189" actId="5793"/>
          <ac:spMkLst>
            <pc:docMk/>
            <pc:sldMk cId="2549359254" sldId="308"/>
            <ac:spMk id="3" creationId="{0B9CA917-AD8E-4861-804D-4A5A6A2055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haruLucky21"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S.N. SHARANYA LAKSHMI</a:t>
            </a:r>
          </a:p>
          <a:p>
            <a:pPr>
              <a:spcBef>
                <a:spcPts val="300"/>
              </a:spcBef>
            </a:pPr>
            <a:r>
              <a:rPr lang="en-US" sz="1600" b="0" dirty="0"/>
              <a:t>Roll No. 224G1A3288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Process </a:t>
            </a:r>
            <a:r>
              <a:rPr lang="en-US" dirty="0" err="1"/>
              <a:t>Visualisation</a:t>
            </a:r>
            <a:r>
              <a:rPr lang="en-US" dirty="0"/>
              <a:t> and Analytics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78998B49-CEA8-AB6A-4FE6-CE9EEDE6471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1799923" y="1257853"/>
            <a:ext cx="8151079" cy="4257423"/>
          </a:xfrm>
          <a:prstGeom prst="rect">
            <a:avLst/>
          </a:prstGeom>
        </p:spPr>
      </p:pic>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https://github.com/SharuLucky21</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162BEEC-A951-344A-FC61-23C376CA1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7160" y="1105814"/>
            <a:ext cx="5146307" cy="2688945"/>
          </a:xfrm>
          <a:prstGeom prst="rect">
            <a:avLst/>
          </a:prstGeom>
        </p:spPr>
      </p:pic>
      <p:sp>
        <p:nvSpPr>
          <p:cNvPr id="8" name="TextBox 7">
            <a:extLst>
              <a:ext uri="{FF2B5EF4-FFF2-40B4-BE49-F238E27FC236}">
                <a16:creationId xmlns:a16="http://schemas.microsoft.com/office/drawing/2014/main" id="{28883621-E369-78A0-59C8-59E2D0A26277}"/>
              </a:ext>
            </a:extLst>
          </p:cNvPr>
          <p:cNvSpPr txBox="1"/>
          <p:nvPr/>
        </p:nvSpPr>
        <p:spPr>
          <a:xfrm>
            <a:off x="382720" y="3819271"/>
            <a:ext cx="11214524" cy="3111749"/>
          </a:xfrm>
          <a:prstGeom prst="rect">
            <a:avLst/>
          </a:prstGeom>
          <a:noFill/>
        </p:spPr>
        <p:txBody>
          <a:bodyPr wrap="square">
            <a:spAutoFit/>
          </a:bodyPr>
          <a:lstStyle/>
          <a:p>
            <a:pPr marL="342900" indent="-342900">
              <a:buFont typeface="Wingdings" panose="05000000000000000000" pitchFamily="2" charset="2"/>
              <a:buChar char="v"/>
            </a:pPr>
            <a:r>
              <a:rPr lang="en-IN" sz="2400" b="1" dirty="0"/>
              <a:t>Process Discovery Tools:</a:t>
            </a:r>
          </a:p>
          <a:p>
            <a:pPr marL="285750" indent="-285750">
              <a:lnSpc>
                <a:spcPct val="150000"/>
              </a:lnSpc>
              <a:buFont typeface="Wingdings" panose="05000000000000000000" pitchFamily="2" charset="2"/>
              <a:buChar char="Ø"/>
            </a:pPr>
            <a:r>
              <a:rPr lang="en-US" sz="2400" b="1" dirty="0"/>
              <a:t>Disco: </a:t>
            </a:r>
            <a:r>
              <a:rPr lang="en-US" sz="2400" dirty="0"/>
              <a:t>A popular process mining tool that offers process discovery, conformance checking, and performance analysis capabilities</a:t>
            </a:r>
          </a:p>
          <a:p>
            <a:pPr marL="285750" indent="-285750">
              <a:lnSpc>
                <a:spcPct val="150000"/>
              </a:lnSpc>
              <a:buFont typeface="Wingdings" panose="05000000000000000000" pitchFamily="2" charset="2"/>
              <a:buChar char="Ø"/>
            </a:pPr>
            <a:r>
              <a:rPr lang="en-US" sz="2400" b="1" dirty="0" err="1"/>
              <a:t>Celonis</a:t>
            </a:r>
            <a:r>
              <a:rPr lang="en-US" sz="2400" dirty="0"/>
              <a:t> : Offers a process mining platform with advanced AI capabilities for discovering, monitoring, and improving processes</a:t>
            </a:r>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Different Types Of 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Process Visualisation and Analytics.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5561</TotalTime>
  <Words>1496</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Different Types Of Technologies:</vt:lpstr>
      <vt:lpstr>Modules</vt:lpstr>
      <vt:lpstr>How Does Process Mining Works?</vt:lpstr>
      <vt:lpstr>Process Visualisation and Analytics</vt:lpstr>
      <vt:lpstr>     How to Start a Project in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152</cp:revision>
  <dcterms:created xsi:type="dcterms:W3CDTF">2019-06-11T05:35:51Z</dcterms:created>
  <dcterms:modified xsi:type="dcterms:W3CDTF">2024-09-28T08:29:17Z</dcterms:modified>
</cp:coreProperties>
</file>