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2f9827f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2f9827f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f9827fc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f9827f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2fd9fe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2fd9fe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890550" y="1068050"/>
            <a:ext cx="38445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33">
                <a:solidFill>
                  <a:schemeClr val="accent6"/>
                </a:solidFill>
              </a:rPr>
              <a:t>Walmart</a:t>
            </a:r>
            <a:endParaRPr b="1" sz="5133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841050" y="3057950"/>
            <a:ext cx="39435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Sharubaa Kirubakaran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Caroline Nkan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Viet Hoang Phan (Danny)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50" y="1068050"/>
            <a:ext cx="4454999" cy="297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86550"/>
            <a:ext cx="7505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Walmart does?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076550"/>
            <a:ext cx="61398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Multinational Retail Corp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Supply Chain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stop shop that has Garden Center, PhotoCenter, Vision Center, Baker/Deli and All the home goods and needs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Offers Walmart MasterCard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Offers discounts and clearances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Has online ordering and pickup (where they groceries and everything you ordered and put it in your car)</a:t>
            </a:r>
            <a:endParaRPr sz="15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5" y="3325363"/>
            <a:ext cx="28765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950" y="228275"/>
            <a:ext cx="1971750" cy="23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025" y="3320613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798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is a….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Broad low cost leadership</a:t>
            </a:r>
            <a:endParaRPr sz="3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 variety of customers with their wide range of costs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Offer product at a lower price than competitors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Has brand names that people don’t associate with Walmart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has non-branded walmart owned brands that are cheaper versions of items people like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Strategy Works?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713100"/>
            <a:ext cx="7505700" cy="27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</a:t>
            </a:r>
            <a:r>
              <a:rPr lang="en" sz="1500"/>
              <a:t>almart’s Everyday Low Prices has created a strong customer base because the prices are affordable for all population compared to other stores like superstore, loblaws,e.t.c.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Walmart’s </a:t>
            </a:r>
            <a:r>
              <a:rPr lang="en" sz="1500"/>
              <a:t>versatility</a:t>
            </a:r>
            <a:r>
              <a:rPr lang="en" sz="1500"/>
              <a:t> in services has created a strong brand recognition . It is known as a one-stop shop for services like pharmacy, Electronic appliances, grocery , clothing,e.t.c.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Walmart also adds discounts to their pricing strategy through clearance sales, seasonal promotions,and bundled deals that help customers to save money enhancing their customer base.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Walmart also offers online services making it convenient for customers to shop from their homes.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