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DB55-2770-49B5-B621-2F3F22ED8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568EF-79DF-4014-9B4B-C1D9101AB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46D20-A17F-4A4F-8106-EAE349FE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77E2-6C64-479A-B297-198F4E072FE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C3B33-175E-4161-9423-18A079C3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CC5E1-B627-4FB6-8D69-859F05A5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4A61-C96C-4B44-8AAE-A813ABE8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1769-E940-4D2A-A76E-22F5D8BF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CEBA3-B477-4214-9B9B-FB438F67B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3E461-E8CF-4EDA-8D11-198F9BC4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77E2-6C64-479A-B297-198F4E072FE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5A172-A3C6-429D-97C3-EF7D8B26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80892-6E44-41FB-9B72-5749967B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4A61-C96C-4B44-8AAE-A813ABE8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3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73D23-FD37-412D-BA6F-505A7C84A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34BD5-647F-4A58-A554-54DB623F5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B7A1B-ED04-4965-B4B1-1CC2F9F9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77E2-6C64-479A-B297-198F4E072FE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46DEA-9632-4601-87ED-A267488A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879DE-A736-4ED6-BA2B-8AEEEA15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4A61-C96C-4B44-8AAE-A813ABE8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8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020F8-13F3-4879-9FCE-E7BC9B93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EA489-42E4-428A-B33E-D783B021B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7BCDA-4F00-4E0E-A48E-CAAC4C70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77E2-6C64-479A-B297-198F4E072FE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AD4AC-489D-4897-B461-789AF2EF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F5DC7-2559-47B7-A0DA-86773D2A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4A61-C96C-4B44-8AAE-A813ABE8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1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025A-57EA-446C-8053-2AA8E943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631E8-E01F-4A72-8727-00BC92A88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463B7-A0F4-412E-8FC7-D187A505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77E2-6C64-479A-B297-198F4E072FE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0BED5-BE33-43DF-AECD-5D51D2BC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3DE83-1D61-4399-A83B-5AB287F1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4A61-C96C-4B44-8AAE-A813ABE8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4783-6896-4948-BBE2-4E13251C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E1D37-4EFE-4EC7-97E7-4A55F2A4F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C750D-09D9-4FA6-9057-A644C28F1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91CF6-94C4-4513-BC53-EADEF53A1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77E2-6C64-479A-B297-198F4E072FE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558D1-07F4-4E1A-AE92-448619FB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8C9FE-2FD4-4643-B9E7-4E2C450A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4A61-C96C-4B44-8AAE-A813ABE8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7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F3D9-905A-44DE-9288-83ADF77D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F9580-130A-4049-9E5B-38EFFA871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67247-FBD6-4373-97F1-0B07F672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6061A-6471-4749-92B8-F557B0489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8C501-3AA8-4EE7-920B-C92DB9E3D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F21B70-0B5F-4D7C-AF90-D4102CE3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77E2-6C64-479A-B297-198F4E072FE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FB0C4-1D0A-45F4-ADD1-251338B2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68150-AE69-4C9E-B3D4-20100722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4A61-C96C-4B44-8AAE-A813ABE8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983F-3810-452B-AEDF-C8BC66C50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EDB45-EB38-4F11-9F3A-B7E9324E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77E2-6C64-479A-B297-198F4E072FE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5416E-47B1-4C3B-AD3E-176CAE73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AC992-1890-4712-A1EC-5AA4DC2E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4A61-C96C-4B44-8AAE-A813ABE8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54927-8948-461B-962A-6E929E3C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77E2-6C64-479A-B297-198F4E072FE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08AB3-A1F5-4834-B25D-5452F9DE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4C9B0-B32A-491B-8091-A4CC0579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4A61-C96C-4B44-8AAE-A813ABE8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6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6D79-7E1B-4856-937E-4E3CB896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721F0-5CE0-40EE-9D0A-890B2300C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B54C2-6C1D-49B5-85C6-ED82D6B14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F1F3E-1838-48DD-A973-874AE031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77E2-6C64-479A-B297-198F4E072FE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21380-A052-4AF6-9DF8-E322CF25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76E97-38A3-4D3A-988B-5B24B1D3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4A61-C96C-4B44-8AAE-A813ABE8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3C00-6FC8-4103-AF74-D6544D90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8CFFB-528C-4151-A743-7ECA75700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2456C-C8E2-4858-BED3-60290F94E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E846B-5B4B-4261-88E8-317D8B92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77E2-6C64-479A-B297-198F4E072FE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B69FF-3FDA-417A-AAF4-2AD93D32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F246F-DE65-4A46-B6AD-E3CE2798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4A61-C96C-4B44-8AAE-A813ABE8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363B7-1F24-42BE-A85B-5D59A481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08B2B-3265-47DD-90D4-526CB91E5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962A9-79D6-44FE-80F3-DB05783A7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777E2-6C64-479A-B297-198F4E072FE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E0001-1A6B-4E8F-B42B-FB1D5585C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B347F-BA3D-40EF-B551-FBDB57AAC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14A61-C96C-4B44-8AAE-A813ABE8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5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6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8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298935-CAD5-47E0-BB2B-6E300B293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Video Games Sale</a:t>
            </a:r>
            <a:br>
              <a:rPr lang="en-US" sz="4400" dirty="0">
                <a:solidFill>
                  <a:srgbClr val="000000"/>
                </a:solidFill>
              </a:rPr>
            </a:br>
            <a:br>
              <a:rPr lang="en-US" sz="44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Umesh Siddanagaiah</a:t>
            </a:r>
          </a:p>
        </p:txBody>
      </p:sp>
      <p:sp>
        <p:nvSpPr>
          <p:cNvPr id="21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Graphic 13" descr="Game controller">
            <a:extLst>
              <a:ext uri="{FF2B5EF4-FFF2-40B4-BE49-F238E27FC236}">
                <a16:creationId xmlns:a16="http://schemas.microsoft.com/office/drawing/2014/main" id="{C973F45D-3D31-4CE8-B4AC-6A983A3E6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2126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C20D0A9-917D-4027-9CED-62A65A877C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7" t="9166" r="8942"/>
          <a:stretch/>
        </p:blipFill>
        <p:spPr>
          <a:xfrm rot="5400000">
            <a:off x="3158321" y="1115130"/>
            <a:ext cx="5875357" cy="462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6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5C8CACE-7474-42AD-8B75-D0E367877C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t="9039" r="4351"/>
          <a:stretch/>
        </p:blipFill>
        <p:spPr>
          <a:xfrm rot="5400000">
            <a:off x="3165673" y="1298053"/>
            <a:ext cx="5795336" cy="426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5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98935-CAD5-47E0-BB2B-6E300B293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Thank you.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Graphic 13" descr="Smiling Face with No Fill">
            <a:extLst>
              <a:ext uri="{FF2B5EF4-FFF2-40B4-BE49-F238E27FC236}">
                <a16:creationId xmlns:a16="http://schemas.microsoft.com/office/drawing/2014/main" id="{00123E83-9B6F-49AA-90D6-A2FA3DA75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4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Video Games Sale  Umesh Siddanagaiah</vt:lpstr>
      <vt:lpstr>PowerPoint Presentation</vt:lpstr>
      <vt:lpstr>PowerPoint Presentation</vt:lpstr>
      <vt:lpstr>Thank you.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Games Sale  Umesh Siddanagaiah</dc:title>
  <dc:creator>Umesh Siddanagaiah</dc:creator>
  <cp:lastModifiedBy>Umesh Siddanagaiah</cp:lastModifiedBy>
  <cp:revision>2</cp:revision>
  <dcterms:created xsi:type="dcterms:W3CDTF">2020-10-16T18:56:52Z</dcterms:created>
  <dcterms:modified xsi:type="dcterms:W3CDTF">2020-10-16T18:58:33Z</dcterms:modified>
</cp:coreProperties>
</file>