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4"/>
  </p:sldMasterIdLst>
  <p:notesMasterIdLst>
    <p:notesMasterId r:id="rId15"/>
  </p:notesMasterIdLst>
  <p:sldIdLst>
    <p:sldId id="298" r:id="rId5"/>
    <p:sldId id="261" r:id="rId6"/>
    <p:sldId id="303" r:id="rId7"/>
    <p:sldId id="307" r:id="rId8"/>
    <p:sldId id="305" r:id="rId9"/>
    <p:sldId id="308" r:id="rId10"/>
    <p:sldId id="311" r:id="rId11"/>
    <p:sldId id="309" r:id="rId12"/>
    <p:sldId id="31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fsa.shahul@gmail.com" userId="4d6a37b92d22818d" providerId="LiveId" clId="{FCBEE357-094B-485D-B9AC-B00D58A1937B}"/>
    <pc:docChg chg="undo custSel addSld modSld sldOrd">
      <pc:chgData name="hafsa.shahul@gmail.com" userId="4d6a37b92d22818d" providerId="LiveId" clId="{FCBEE357-094B-485D-B9AC-B00D58A1937B}" dt="2025-02-27T07:35:16.860" v="1407" actId="20577"/>
      <pc:docMkLst>
        <pc:docMk/>
      </pc:docMkLst>
      <pc:sldChg chg="modSp mod">
        <pc:chgData name="hafsa.shahul@gmail.com" userId="4d6a37b92d22818d" providerId="LiveId" clId="{FCBEE357-094B-485D-B9AC-B00D58A1937B}" dt="2025-02-27T07:33:00.277" v="1402" actId="207"/>
        <pc:sldMkLst>
          <pc:docMk/>
          <pc:sldMk cId="0" sldId="266"/>
        </pc:sldMkLst>
      </pc:sldChg>
      <pc:sldChg chg="modSp">
        <pc:chgData name="hafsa.shahul@gmail.com" userId="4d6a37b92d22818d" providerId="LiveId" clId="{FCBEE357-094B-485D-B9AC-B00D58A1937B}" dt="2025-02-25T22:16:26.594" v="0" actId="16037"/>
        <pc:sldMkLst>
          <pc:docMk/>
          <pc:sldMk cId="193143965" sldId="298"/>
        </pc:sldMkLst>
      </pc:sldChg>
      <pc:sldChg chg="modSp mod">
        <pc:chgData name="hafsa.shahul@gmail.com" userId="4d6a37b92d22818d" providerId="LiveId" clId="{FCBEE357-094B-485D-B9AC-B00D58A1937B}" dt="2025-02-27T07:33:58.947" v="1404" actId="20577"/>
        <pc:sldMkLst>
          <pc:docMk/>
          <pc:sldMk cId="2933514334" sldId="300"/>
        </pc:sldMkLst>
      </pc:sldChg>
      <pc:sldChg chg="addSp delSp modSp mod">
        <pc:chgData name="hafsa.shahul@gmail.com" userId="4d6a37b92d22818d" providerId="LiveId" clId="{FCBEE357-094B-485D-B9AC-B00D58A1937B}" dt="2025-02-26T23:08:26.627" v="96" actId="14100"/>
        <pc:sldMkLst>
          <pc:docMk/>
          <pc:sldMk cId="4282013443" sldId="303"/>
        </pc:sldMkLst>
      </pc:sldChg>
      <pc:sldChg chg="modSp mod">
        <pc:chgData name="hafsa.shahul@gmail.com" userId="4d6a37b92d22818d" providerId="LiveId" clId="{FCBEE357-094B-485D-B9AC-B00D58A1937B}" dt="2025-02-27T07:35:16.860" v="1407" actId="20577"/>
        <pc:sldMkLst>
          <pc:docMk/>
          <pc:sldMk cId="2348416822" sldId="304"/>
        </pc:sldMkLst>
      </pc:sldChg>
      <pc:sldChg chg="addSp delSp modSp new mod ord">
        <pc:chgData name="hafsa.shahul@gmail.com" userId="4d6a37b92d22818d" providerId="LiveId" clId="{FCBEE357-094B-485D-B9AC-B00D58A1937B}" dt="2025-02-26T23:15:20.603" v="132" actId="14100"/>
        <pc:sldMkLst>
          <pc:docMk/>
          <pc:sldMk cId="919787756" sldId="305"/>
        </pc:sldMkLst>
      </pc:sldChg>
    </pc:docChg>
  </pc:docChgLst>
  <pc:docChgLst>
    <pc:chgData name="hafsa.shahul@gmail.com" userId="4d6a37b92d22818d" providerId="LiveId" clId="{C1D51893-2AE6-418E-9D1D-C8E1C50596B3}"/>
    <pc:docChg chg="undo custSel addSld delSld modSld">
      <pc:chgData name="hafsa.shahul@gmail.com" userId="4d6a37b92d22818d" providerId="LiveId" clId="{C1D51893-2AE6-418E-9D1D-C8E1C50596B3}" dt="2025-06-02T00:23:10.140" v="852" actId="403"/>
      <pc:docMkLst>
        <pc:docMk/>
      </pc:docMkLst>
      <pc:sldChg chg="addSp delSp modSp mod">
        <pc:chgData name="hafsa.shahul@gmail.com" userId="4d6a37b92d22818d" providerId="LiveId" clId="{C1D51893-2AE6-418E-9D1D-C8E1C50596B3}" dt="2025-06-01T00:10:34.858" v="536" actId="1076"/>
        <pc:sldMkLst>
          <pc:docMk/>
          <pc:sldMk cId="193143965" sldId="298"/>
        </pc:sldMkLst>
        <pc:spChg chg="del mod">
          <ac:chgData name="hafsa.shahul@gmail.com" userId="4d6a37b92d22818d" providerId="LiveId" clId="{C1D51893-2AE6-418E-9D1D-C8E1C50596B3}" dt="2025-06-01T00:07:25.765" v="492" actId="21"/>
          <ac:spMkLst>
            <pc:docMk/>
            <pc:sldMk cId="193143965" sldId="298"/>
            <ac:spMk id="2" creationId="{9AB2EA78-AEB3-469B-9025-3B17201A457B}"/>
          </ac:spMkLst>
        </pc:spChg>
        <pc:spChg chg="add mod">
          <ac:chgData name="hafsa.shahul@gmail.com" userId="4d6a37b92d22818d" providerId="LiveId" clId="{C1D51893-2AE6-418E-9D1D-C8E1C50596B3}" dt="2025-06-01T00:10:34.858" v="536" actId="1076"/>
          <ac:spMkLst>
            <pc:docMk/>
            <pc:sldMk cId="193143965" sldId="298"/>
            <ac:spMk id="4" creationId="{322F0E75-F408-B31A-CB98-E5A5A5EDB9AB}"/>
          </ac:spMkLst>
        </pc:spChg>
        <pc:spChg chg="del mod">
          <ac:chgData name="hafsa.shahul@gmail.com" userId="4d6a37b92d22818d" providerId="LiveId" clId="{C1D51893-2AE6-418E-9D1D-C8E1C50596B3}" dt="2025-06-01T00:07:02.701" v="488"/>
          <ac:spMkLst>
            <pc:docMk/>
            <pc:sldMk cId="193143965" sldId="298"/>
            <ac:spMk id="6" creationId="{1F40016E-1F01-B770-F2C8-ECF05B601E61}"/>
          </ac:spMkLst>
        </pc:spChg>
        <pc:picChg chg="del">
          <ac:chgData name="hafsa.shahul@gmail.com" userId="4d6a37b92d22818d" providerId="LiveId" clId="{C1D51893-2AE6-418E-9D1D-C8E1C50596B3}" dt="2025-06-01T00:07:02.685" v="486" actId="21"/>
          <ac:picMkLst>
            <pc:docMk/>
            <pc:sldMk cId="193143965" sldId="298"/>
            <ac:picMk id="5" creationId="{D5C0712B-0E9D-624F-78EF-BB9BC353C5EE}"/>
          </ac:picMkLst>
        </pc:picChg>
        <pc:picChg chg="add mod">
          <ac:chgData name="hafsa.shahul@gmail.com" userId="4d6a37b92d22818d" providerId="LiveId" clId="{C1D51893-2AE6-418E-9D1D-C8E1C50596B3}" dt="2025-06-01T00:07:48.939" v="497" actId="14100"/>
          <ac:picMkLst>
            <pc:docMk/>
            <pc:sldMk cId="193143965" sldId="298"/>
            <ac:picMk id="2050" creationId="{31764F70-CB06-9CD6-3B88-E9DE434AC89D}"/>
          </ac:picMkLst>
        </pc:picChg>
      </pc:sldChg>
      <pc:sldChg chg="addSp delSp modSp del mod">
        <pc:chgData name="hafsa.shahul@gmail.com" userId="4d6a37b92d22818d" providerId="LiveId" clId="{C1D51893-2AE6-418E-9D1D-C8E1C50596B3}" dt="2025-06-02T00:17:13.055" v="823" actId="47"/>
        <pc:sldMkLst>
          <pc:docMk/>
          <pc:sldMk cId="2933514334" sldId="300"/>
        </pc:sldMkLst>
        <pc:spChg chg="add del mod">
          <ac:chgData name="hafsa.shahul@gmail.com" userId="4d6a37b92d22818d" providerId="LiveId" clId="{C1D51893-2AE6-418E-9D1D-C8E1C50596B3}" dt="2025-06-01T00:00:14.299" v="466" actId="20577"/>
          <ac:spMkLst>
            <pc:docMk/>
            <pc:sldMk cId="2933514334" sldId="300"/>
            <ac:spMk id="5" creationId="{481AE0D4-34DD-5CF1-58FF-F14C9D2556A1}"/>
          </ac:spMkLst>
        </pc:spChg>
      </pc:sldChg>
      <pc:sldChg chg="addSp delSp modSp mod">
        <pc:chgData name="hafsa.shahul@gmail.com" userId="4d6a37b92d22818d" providerId="LiveId" clId="{C1D51893-2AE6-418E-9D1D-C8E1C50596B3}" dt="2025-05-31T23:23:01.487" v="274" actId="14100"/>
        <pc:sldMkLst>
          <pc:docMk/>
          <pc:sldMk cId="4282013443" sldId="303"/>
        </pc:sldMkLst>
        <pc:picChg chg="add mod">
          <ac:chgData name="hafsa.shahul@gmail.com" userId="4d6a37b92d22818d" providerId="LiveId" clId="{C1D51893-2AE6-418E-9D1D-C8E1C50596B3}" dt="2025-05-31T23:23:01.487" v="274" actId="14100"/>
          <ac:picMkLst>
            <pc:docMk/>
            <pc:sldMk cId="4282013443" sldId="303"/>
            <ac:picMk id="3" creationId="{4E3B4F11-741B-7B61-3D4B-CF4AE5D66474}"/>
          </ac:picMkLst>
        </pc:picChg>
      </pc:sldChg>
      <pc:sldChg chg="addSp modSp del mod">
        <pc:chgData name="hafsa.shahul@gmail.com" userId="4d6a37b92d22818d" providerId="LiveId" clId="{C1D51893-2AE6-418E-9D1D-C8E1C50596B3}" dt="2025-06-01T00:27:24.639" v="649" actId="2696"/>
        <pc:sldMkLst>
          <pc:docMk/>
          <pc:sldMk cId="2348416822" sldId="304"/>
        </pc:sldMkLst>
      </pc:sldChg>
      <pc:sldChg chg="addSp delSp modSp mod">
        <pc:chgData name="hafsa.shahul@gmail.com" userId="4d6a37b92d22818d" providerId="LiveId" clId="{C1D51893-2AE6-418E-9D1D-C8E1C50596B3}" dt="2025-05-31T23:52:01.187" v="458" actId="14100"/>
        <pc:sldMkLst>
          <pc:docMk/>
          <pc:sldMk cId="919787756" sldId="305"/>
        </pc:sldMkLst>
        <pc:picChg chg="add mod">
          <ac:chgData name="hafsa.shahul@gmail.com" userId="4d6a37b92d22818d" providerId="LiveId" clId="{C1D51893-2AE6-418E-9D1D-C8E1C50596B3}" dt="2025-05-31T23:52:01.187" v="458" actId="14100"/>
          <ac:picMkLst>
            <pc:docMk/>
            <pc:sldMk cId="919787756" sldId="305"/>
            <ac:picMk id="12" creationId="{251492F1-F09C-E9A8-D5D1-D111689905AB}"/>
          </ac:picMkLst>
        </pc:picChg>
      </pc:sldChg>
      <pc:sldChg chg="addSp delSp modSp new del mod">
        <pc:chgData name="hafsa.shahul@gmail.com" userId="4d6a37b92d22818d" providerId="LiveId" clId="{C1D51893-2AE6-418E-9D1D-C8E1C50596B3}" dt="2025-06-01T00:27:13.557" v="648" actId="2696"/>
        <pc:sldMkLst>
          <pc:docMk/>
          <pc:sldMk cId="2788600070" sldId="306"/>
        </pc:sldMkLst>
        <pc:spChg chg="add mod">
          <ac:chgData name="hafsa.shahul@gmail.com" userId="4d6a37b92d22818d" providerId="LiveId" clId="{C1D51893-2AE6-418E-9D1D-C8E1C50596B3}" dt="2025-06-01T00:05:06.908" v="484" actId="20577"/>
          <ac:spMkLst>
            <pc:docMk/>
            <pc:sldMk cId="2788600070" sldId="306"/>
            <ac:spMk id="4" creationId="{447BDFEC-50DC-70A7-D97E-6236861B2A53}"/>
          </ac:spMkLst>
        </pc:spChg>
      </pc:sldChg>
      <pc:sldChg chg="addSp modSp new mod modClrScheme chgLayout">
        <pc:chgData name="hafsa.shahul@gmail.com" userId="4d6a37b92d22818d" providerId="LiveId" clId="{C1D51893-2AE6-418E-9D1D-C8E1C50596B3}" dt="2025-06-01T00:13:49.195" v="581" actId="12"/>
        <pc:sldMkLst>
          <pc:docMk/>
          <pc:sldMk cId="2651435354" sldId="307"/>
        </pc:sldMkLst>
        <pc:spChg chg="mod ord">
          <ac:chgData name="hafsa.shahul@gmail.com" userId="4d6a37b92d22818d" providerId="LiveId" clId="{C1D51893-2AE6-418E-9D1D-C8E1C50596B3}" dt="2025-06-01T00:11:21.179" v="540" actId="1076"/>
          <ac:spMkLst>
            <pc:docMk/>
            <pc:sldMk cId="2651435354" sldId="307"/>
            <ac:spMk id="2" creationId="{7C7684AF-C5B2-3801-FDC1-31C5BD5C80C6}"/>
          </ac:spMkLst>
        </pc:spChg>
        <pc:spChg chg="mod ord">
          <ac:chgData name="hafsa.shahul@gmail.com" userId="4d6a37b92d22818d" providerId="LiveId" clId="{C1D51893-2AE6-418E-9D1D-C8E1C50596B3}" dt="2025-06-01T00:13:09.675" v="575" actId="12"/>
          <ac:spMkLst>
            <pc:docMk/>
            <pc:sldMk cId="2651435354" sldId="307"/>
            <ac:spMk id="3" creationId="{A781C553-082F-D672-49E0-0728A73C7063}"/>
          </ac:spMkLst>
        </pc:spChg>
        <pc:spChg chg="mod ord">
          <ac:chgData name="hafsa.shahul@gmail.com" userId="4d6a37b92d22818d" providerId="LiveId" clId="{C1D51893-2AE6-418E-9D1D-C8E1C50596B3}" dt="2025-06-01T00:13:49.195" v="581" actId="12"/>
          <ac:spMkLst>
            <pc:docMk/>
            <pc:sldMk cId="2651435354" sldId="307"/>
            <ac:spMk id="4" creationId="{CD49285B-1918-486E-506C-B6ABA7C9231E}"/>
          </ac:spMkLst>
        </pc:spChg>
        <pc:spChg chg="add mod ord">
          <ac:chgData name="hafsa.shahul@gmail.com" userId="4d6a37b92d22818d" providerId="LiveId" clId="{C1D51893-2AE6-418E-9D1D-C8E1C50596B3}" dt="2025-06-01T00:11:58.579" v="545" actId="1076"/>
          <ac:spMkLst>
            <pc:docMk/>
            <pc:sldMk cId="2651435354" sldId="307"/>
            <ac:spMk id="5" creationId="{398B2752-F5F0-6717-159F-76C571D9586A}"/>
          </ac:spMkLst>
        </pc:spChg>
        <pc:spChg chg="add mod ord">
          <ac:chgData name="hafsa.shahul@gmail.com" userId="4d6a37b92d22818d" providerId="LiveId" clId="{C1D51893-2AE6-418E-9D1D-C8E1C50596B3}" dt="2025-06-01T00:12:09.041" v="550" actId="115"/>
          <ac:spMkLst>
            <pc:docMk/>
            <pc:sldMk cId="2651435354" sldId="307"/>
            <ac:spMk id="6" creationId="{1DB8DA0B-8B73-0FB9-6211-276151E7E764}"/>
          </ac:spMkLst>
        </pc:spChg>
      </pc:sldChg>
      <pc:sldChg chg="modSp new mod">
        <pc:chgData name="hafsa.shahul@gmail.com" userId="4d6a37b92d22818d" providerId="LiveId" clId="{C1D51893-2AE6-418E-9D1D-C8E1C50596B3}" dt="2025-06-02T00:13:16.244" v="800" actId="12"/>
        <pc:sldMkLst>
          <pc:docMk/>
          <pc:sldMk cId="1133766401" sldId="308"/>
        </pc:sldMkLst>
        <pc:spChg chg="mod">
          <ac:chgData name="hafsa.shahul@gmail.com" userId="4d6a37b92d22818d" providerId="LiveId" clId="{C1D51893-2AE6-418E-9D1D-C8E1C50596B3}" dt="2025-06-01T00:14:38.691" v="590" actId="14100"/>
          <ac:spMkLst>
            <pc:docMk/>
            <pc:sldMk cId="1133766401" sldId="308"/>
            <ac:spMk id="2" creationId="{568EA963-D8B6-6717-345F-C87091CF9F25}"/>
          </ac:spMkLst>
        </pc:spChg>
        <pc:spChg chg="mod">
          <ac:chgData name="hafsa.shahul@gmail.com" userId="4d6a37b92d22818d" providerId="LiveId" clId="{C1D51893-2AE6-418E-9D1D-C8E1C50596B3}" dt="2025-06-01T00:16:17.680" v="616" actId="1076"/>
          <ac:spMkLst>
            <pc:docMk/>
            <pc:sldMk cId="1133766401" sldId="308"/>
            <ac:spMk id="3" creationId="{C74E656A-91C5-94A2-3F24-C3CE50CF2C36}"/>
          </ac:spMkLst>
        </pc:spChg>
        <pc:spChg chg="mod">
          <ac:chgData name="hafsa.shahul@gmail.com" userId="4d6a37b92d22818d" providerId="LiveId" clId="{C1D51893-2AE6-418E-9D1D-C8E1C50596B3}" dt="2025-06-02T00:13:16.244" v="800" actId="12"/>
          <ac:spMkLst>
            <pc:docMk/>
            <pc:sldMk cId="1133766401" sldId="308"/>
            <ac:spMk id="4" creationId="{BDFDAB38-393B-8BAD-FB00-83909501B247}"/>
          </ac:spMkLst>
        </pc:spChg>
        <pc:spChg chg="mod">
          <ac:chgData name="hafsa.shahul@gmail.com" userId="4d6a37b92d22818d" providerId="LiveId" clId="{C1D51893-2AE6-418E-9D1D-C8E1C50596B3}" dt="2025-06-01T00:15:20.359" v="607" actId="115"/>
          <ac:spMkLst>
            <pc:docMk/>
            <pc:sldMk cId="1133766401" sldId="308"/>
            <ac:spMk id="5" creationId="{5980B486-95DA-F608-6FE4-E721D7158C5F}"/>
          </ac:spMkLst>
        </pc:spChg>
        <pc:spChg chg="mod">
          <ac:chgData name="hafsa.shahul@gmail.com" userId="4d6a37b92d22818d" providerId="LiveId" clId="{C1D51893-2AE6-418E-9D1D-C8E1C50596B3}" dt="2025-06-01T00:17:03.510" v="621" actId="12"/>
          <ac:spMkLst>
            <pc:docMk/>
            <pc:sldMk cId="1133766401" sldId="308"/>
            <ac:spMk id="6" creationId="{DD731ACD-6909-0C93-1829-D8B8408CB2E2}"/>
          </ac:spMkLst>
        </pc:spChg>
      </pc:sldChg>
      <pc:sldChg chg="addSp delSp modSp new mod modClrScheme chgLayout">
        <pc:chgData name="hafsa.shahul@gmail.com" userId="4d6a37b92d22818d" providerId="LiveId" clId="{C1D51893-2AE6-418E-9D1D-C8E1C50596B3}" dt="2025-06-01T00:24:47.912" v="647" actId="1076"/>
        <pc:sldMkLst>
          <pc:docMk/>
          <pc:sldMk cId="3660199428" sldId="309"/>
        </pc:sldMkLst>
        <pc:spChg chg="del">
          <ac:chgData name="hafsa.shahul@gmail.com" userId="4d6a37b92d22818d" providerId="LiveId" clId="{C1D51893-2AE6-418E-9D1D-C8E1C50596B3}" dt="2025-06-01T00:18:08.351" v="625" actId="700"/>
          <ac:spMkLst>
            <pc:docMk/>
            <pc:sldMk cId="3660199428" sldId="309"/>
            <ac:spMk id="2" creationId="{E260EF2C-66D9-14B9-F732-FA0F959161F9}"/>
          </ac:spMkLst>
        </pc:spChg>
        <pc:spChg chg="del">
          <ac:chgData name="hafsa.shahul@gmail.com" userId="4d6a37b92d22818d" providerId="LiveId" clId="{C1D51893-2AE6-418E-9D1D-C8E1C50596B3}" dt="2025-06-01T00:18:08.351" v="625" actId="700"/>
          <ac:spMkLst>
            <pc:docMk/>
            <pc:sldMk cId="3660199428" sldId="309"/>
            <ac:spMk id="3" creationId="{56CF3694-4F70-2C78-A8CC-A822B502E113}"/>
          </ac:spMkLst>
        </pc:spChg>
        <pc:picChg chg="add del mod">
          <ac:chgData name="hafsa.shahul@gmail.com" userId="4d6a37b92d22818d" providerId="LiveId" clId="{C1D51893-2AE6-418E-9D1D-C8E1C50596B3}" dt="2025-06-01T00:24:41.028" v="646" actId="21"/>
          <ac:picMkLst>
            <pc:docMk/>
            <pc:sldMk cId="3660199428" sldId="309"/>
            <ac:picMk id="5" creationId="{FC7F64C2-F87F-0D5A-F905-8AECE06190C5}"/>
          </ac:picMkLst>
        </pc:picChg>
        <pc:picChg chg="add mod">
          <ac:chgData name="hafsa.shahul@gmail.com" userId="4d6a37b92d22818d" providerId="LiveId" clId="{C1D51893-2AE6-418E-9D1D-C8E1C50596B3}" dt="2025-06-01T00:24:47.912" v="647" actId="1076"/>
          <ac:picMkLst>
            <pc:docMk/>
            <pc:sldMk cId="3660199428" sldId="309"/>
            <ac:picMk id="7" creationId="{6A99CB59-6DCD-FEA2-95A8-2EE4AC43F8C8}"/>
          </ac:picMkLst>
        </pc:picChg>
      </pc:sldChg>
      <pc:sldChg chg="addSp delSp modSp new mod modClrScheme chgLayout">
        <pc:chgData name="hafsa.shahul@gmail.com" userId="4d6a37b92d22818d" providerId="LiveId" clId="{C1D51893-2AE6-418E-9D1D-C8E1C50596B3}" dt="2025-06-02T00:22:07.228" v="849" actId="255"/>
        <pc:sldMkLst>
          <pc:docMk/>
          <pc:sldMk cId="2902488503" sldId="310"/>
        </pc:sldMkLst>
        <pc:spChg chg="add mod">
          <ac:chgData name="hafsa.shahul@gmail.com" userId="4d6a37b92d22818d" providerId="LiveId" clId="{C1D51893-2AE6-418E-9D1D-C8E1C50596B3}" dt="2025-06-01T00:28:30.707" v="717" actId="14100"/>
          <ac:spMkLst>
            <pc:docMk/>
            <pc:sldMk cId="2902488503" sldId="310"/>
            <ac:spMk id="2" creationId="{56D9F0AB-FD68-6386-AC44-0FD08053DB93}"/>
          </ac:spMkLst>
        </pc:spChg>
        <pc:spChg chg="add mod">
          <ac:chgData name="hafsa.shahul@gmail.com" userId="4d6a37b92d22818d" providerId="LiveId" clId="{C1D51893-2AE6-418E-9D1D-C8E1C50596B3}" dt="2025-06-01T00:29:10.913" v="750" actId="115"/>
          <ac:spMkLst>
            <pc:docMk/>
            <pc:sldMk cId="2902488503" sldId="310"/>
            <ac:spMk id="3" creationId="{2853FD0F-0571-CA7A-9A79-B548DEEEBECE}"/>
          </ac:spMkLst>
        </pc:spChg>
        <pc:spChg chg="add mod">
          <ac:chgData name="hafsa.shahul@gmail.com" userId="4d6a37b92d22818d" providerId="LiveId" clId="{C1D51893-2AE6-418E-9D1D-C8E1C50596B3}" dt="2025-06-02T00:22:07.228" v="849" actId="255"/>
          <ac:spMkLst>
            <pc:docMk/>
            <pc:sldMk cId="2902488503" sldId="310"/>
            <ac:spMk id="4" creationId="{957A8779-AA26-9B63-0192-FFBEF2520AA0}"/>
          </ac:spMkLst>
        </pc:spChg>
        <pc:spChg chg="add mod">
          <ac:chgData name="hafsa.shahul@gmail.com" userId="4d6a37b92d22818d" providerId="LiveId" clId="{C1D51893-2AE6-418E-9D1D-C8E1C50596B3}" dt="2025-06-01T00:29:17.565" v="754" actId="403"/>
          <ac:spMkLst>
            <pc:docMk/>
            <pc:sldMk cId="2902488503" sldId="310"/>
            <ac:spMk id="5" creationId="{115452FF-548A-BB4F-B7A8-E4E5327857CA}"/>
          </ac:spMkLst>
        </pc:spChg>
        <pc:spChg chg="add del mod">
          <ac:chgData name="hafsa.shahul@gmail.com" userId="4d6a37b92d22818d" providerId="LiveId" clId="{C1D51893-2AE6-418E-9D1D-C8E1C50596B3}" dt="2025-06-01T00:20:24.259" v="631"/>
          <ac:spMkLst>
            <pc:docMk/>
            <pc:sldMk cId="2902488503" sldId="310"/>
            <ac:spMk id="6" creationId="{F7D8288C-1DCB-EFB9-FFB1-EF623AC263CE}"/>
          </ac:spMkLst>
        </pc:spChg>
        <pc:spChg chg="add del mod">
          <ac:chgData name="hafsa.shahul@gmail.com" userId="4d6a37b92d22818d" providerId="LiveId" clId="{C1D51893-2AE6-418E-9D1D-C8E1C50596B3}" dt="2025-06-02T00:20:25.226" v="835" actId="21"/>
          <ac:spMkLst>
            <pc:docMk/>
            <pc:sldMk cId="2902488503" sldId="310"/>
            <ac:spMk id="7" creationId="{D7B9CD06-1525-A0B6-D250-6C24ECCC77F7}"/>
          </ac:spMkLst>
        </pc:spChg>
        <pc:spChg chg="add">
          <ac:chgData name="hafsa.shahul@gmail.com" userId="4d6a37b92d22818d" providerId="LiveId" clId="{C1D51893-2AE6-418E-9D1D-C8E1C50596B3}" dt="2025-06-02T00:19:30.268" v="827"/>
          <ac:spMkLst>
            <pc:docMk/>
            <pc:sldMk cId="2902488503" sldId="310"/>
            <ac:spMk id="8" creationId="{F0AEC7B2-E631-919F-3B85-91C7447CF23F}"/>
          </ac:spMkLst>
        </pc:spChg>
        <pc:spChg chg="add">
          <ac:chgData name="hafsa.shahul@gmail.com" userId="4d6a37b92d22818d" providerId="LiveId" clId="{C1D51893-2AE6-418E-9D1D-C8E1C50596B3}" dt="2025-06-02T00:19:42.235" v="829"/>
          <ac:spMkLst>
            <pc:docMk/>
            <pc:sldMk cId="2902488503" sldId="310"/>
            <ac:spMk id="9" creationId="{29AF9A3D-C6F5-372E-34DC-4E0A68A3E040}"/>
          </ac:spMkLst>
        </pc:spChg>
        <pc:spChg chg="add del mod">
          <ac:chgData name="hafsa.shahul@gmail.com" userId="4d6a37b92d22818d" providerId="LiveId" clId="{C1D51893-2AE6-418E-9D1D-C8E1C50596B3}" dt="2025-06-02T00:20:37.513" v="836"/>
          <ac:spMkLst>
            <pc:docMk/>
            <pc:sldMk cId="2902488503" sldId="310"/>
            <ac:spMk id="10" creationId="{6B18B805-77C6-AED6-472A-CDEE50E9A6C7}"/>
          </ac:spMkLst>
        </pc:spChg>
        <pc:spChg chg="add mod">
          <ac:chgData name="hafsa.shahul@gmail.com" userId="4d6a37b92d22818d" providerId="LiveId" clId="{C1D51893-2AE6-418E-9D1D-C8E1C50596B3}" dt="2025-06-02T00:21:21.294" v="841" actId="12"/>
          <ac:spMkLst>
            <pc:docMk/>
            <pc:sldMk cId="2902488503" sldId="310"/>
            <ac:spMk id="11" creationId="{274BDF26-BFDE-56C8-E858-40E37883EB6B}"/>
          </ac:spMkLst>
        </pc:spChg>
      </pc:sldChg>
      <pc:sldChg chg="addSp delSp modSp new mod modClrScheme chgLayout">
        <pc:chgData name="hafsa.shahul@gmail.com" userId="4d6a37b92d22818d" providerId="LiveId" clId="{C1D51893-2AE6-418E-9D1D-C8E1C50596B3}" dt="2025-06-02T00:23:10.140" v="852" actId="403"/>
        <pc:sldMkLst>
          <pc:docMk/>
          <pc:sldMk cId="2271576581" sldId="311"/>
        </pc:sldMkLst>
        <pc:spChg chg="del">
          <ac:chgData name="hafsa.shahul@gmail.com" userId="4d6a37b92d22818d" providerId="LiveId" clId="{C1D51893-2AE6-418E-9D1D-C8E1C50596B3}" dt="2025-06-02T00:04:09.564" v="758" actId="700"/>
          <ac:spMkLst>
            <pc:docMk/>
            <pc:sldMk cId="2271576581" sldId="311"/>
            <ac:spMk id="2" creationId="{ED065B49-2FCA-0A02-50EB-608ED10FAAB8}"/>
          </ac:spMkLst>
        </pc:spChg>
        <pc:spChg chg="del">
          <ac:chgData name="hafsa.shahul@gmail.com" userId="4d6a37b92d22818d" providerId="LiveId" clId="{C1D51893-2AE6-418E-9D1D-C8E1C50596B3}" dt="2025-06-02T00:04:09.564" v="758" actId="700"/>
          <ac:spMkLst>
            <pc:docMk/>
            <pc:sldMk cId="2271576581" sldId="311"/>
            <ac:spMk id="3" creationId="{44CA270B-A3D2-33AB-0DEF-F90B81B9111C}"/>
          </ac:spMkLst>
        </pc:spChg>
        <pc:spChg chg="del">
          <ac:chgData name="hafsa.shahul@gmail.com" userId="4d6a37b92d22818d" providerId="LiveId" clId="{C1D51893-2AE6-418E-9D1D-C8E1C50596B3}" dt="2025-06-02T00:04:09.564" v="758" actId="700"/>
          <ac:spMkLst>
            <pc:docMk/>
            <pc:sldMk cId="2271576581" sldId="311"/>
            <ac:spMk id="4" creationId="{9DD040A0-2863-7D4A-3177-264F63D290DA}"/>
          </ac:spMkLst>
        </pc:spChg>
        <pc:spChg chg="del">
          <ac:chgData name="hafsa.shahul@gmail.com" userId="4d6a37b92d22818d" providerId="LiveId" clId="{C1D51893-2AE6-418E-9D1D-C8E1C50596B3}" dt="2025-06-02T00:04:09.564" v="758" actId="700"/>
          <ac:spMkLst>
            <pc:docMk/>
            <pc:sldMk cId="2271576581" sldId="311"/>
            <ac:spMk id="5" creationId="{45132697-A553-2969-3B2F-FE08A363547A}"/>
          </ac:spMkLst>
        </pc:spChg>
        <pc:spChg chg="del">
          <ac:chgData name="hafsa.shahul@gmail.com" userId="4d6a37b92d22818d" providerId="LiveId" clId="{C1D51893-2AE6-418E-9D1D-C8E1C50596B3}" dt="2025-06-02T00:04:09.564" v="758" actId="700"/>
          <ac:spMkLst>
            <pc:docMk/>
            <pc:sldMk cId="2271576581" sldId="311"/>
            <ac:spMk id="6" creationId="{FF1751AA-009B-F3B5-2BEE-94AD02D0AED0}"/>
          </ac:spMkLst>
        </pc:spChg>
        <pc:spChg chg="add mod">
          <ac:chgData name="hafsa.shahul@gmail.com" userId="4d6a37b92d22818d" providerId="LiveId" clId="{C1D51893-2AE6-418E-9D1D-C8E1C50596B3}" dt="2025-06-02T00:15:46.361" v="814" actId="14100"/>
          <ac:spMkLst>
            <pc:docMk/>
            <pc:sldMk cId="2271576581" sldId="311"/>
            <ac:spMk id="11" creationId="{B4BC27FC-B6C5-9026-DF0A-BCB1D5678B62}"/>
          </ac:spMkLst>
        </pc:spChg>
        <pc:spChg chg="add mod">
          <ac:chgData name="hafsa.shahul@gmail.com" userId="4d6a37b92d22818d" providerId="LiveId" clId="{C1D51893-2AE6-418E-9D1D-C8E1C50596B3}" dt="2025-06-02T00:23:10.140" v="852" actId="403"/>
          <ac:spMkLst>
            <pc:docMk/>
            <pc:sldMk cId="2271576581" sldId="311"/>
            <ac:spMk id="12" creationId="{DE0A9C55-6A98-2A33-42A7-C07D2E5CFF0E}"/>
          </ac:spMkLst>
        </pc:spChg>
        <pc:picChg chg="add del mod">
          <ac:chgData name="hafsa.shahul@gmail.com" userId="4d6a37b92d22818d" providerId="LiveId" clId="{C1D51893-2AE6-418E-9D1D-C8E1C50596B3}" dt="2025-06-02T00:04:48.859" v="764" actId="21"/>
          <ac:picMkLst>
            <pc:docMk/>
            <pc:sldMk cId="2271576581" sldId="311"/>
            <ac:picMk id="8" creationId="{707CAAA1-CBAD-2FFB-499E-3E860B9B5EC2}"/>
          </ac:picMkLst>
        </pc:picChg>
        <pc:picChg chg="add mod">
          <ac:chgData name="hafsa.shahul@gmail.com" userId="4d6a37b92d22818d" providerId="LiveId" clId="{C1D51893-2AE6-418E-9D1D-C8E1C50596B3}" dt="2025-06-02T00:14:18.607" v="808" actId="14100"/>
          <ac:picMkLst>
            <pc:docMk/>
            <pc:sldMk cId="2271576581" sldId="311"/>
            <ac:picMk id="10" creationId="{7A9CFA73-19E8-0403-608B-CBD520B076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507B2-91D3-41CF-92D4-8CAADC9C727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D252-0035-4411-8CE7-45BA95BBB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5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84DA70-C731-4C70-880D-CCD4705E623C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5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3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4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669AF7-7BEB-44E4-9852-375E34362B5B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346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978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7520" y="3316187"/>
            <a:ext cx="3113950" cy="52429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Book Antiqua" panose="02040602050305030304" pitchFamily="18" charset="0"/>
                <a:cs typeface="Calibri" panose="020F0502020204030204" pitchFamily="34" charset="0"/>
              </a:rPr>
              <a:t>PRDA – 05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F0E75-F408-B31A-CB98-E5A5A5EDB9AB}"/>
              </a:ext>
            </a:extLst>
          </p:cNvPr>
          <p:cNvSpPr/>
          <p:nvPr/>
        </p:nvSpPr>
        <p:spPr>
          <a:xfrm>
            <a:off x="1906740" y="398561"/>
            <a:ext cx="8701729" cy="153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SUPPLY CHAIN ANALYSIS</a:t>
            </a:r>
          </a:p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CDACL-003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A close up of a piece of paper with a pencil laying on top">
            <a:extLst>
              <a:ext uri="{FF2B5EF4-FFF2-40B4-BE49-F238E27FC236}">
                <a16:creationId xmlns:a16="http://schemas.microsoft.com/office/drawing/2014/main" id="{A2F7B12D-2FCD-EC71-F8EF-43C62F8DCB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7999"/>
            <a:ext cx="121919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CDD95-47B9-B4B2-8E05-2F6D18BA5673}"/>
              </a:ext>
            </a:extLst>
          </p:cNvPr>
          <p:cNvSpPr txBox="1"/>
          <p:nvPr/>
        </p:nvSpPr>
        <p:spPr>
          <a:xfrm>
            <a:off x="5202635" y="784115"/>
            <a:ext cx="6197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briola" panose="04040605051002020D02" pitchFamily="82" charset="0"/>
              </a:rPr>
              <a:t>Supply Chain Analysis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4609" y="3701498"/>
            <a:ext cx="3590492" cy="28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-17" dirty="0">
                <a:solidFill>
                  <a:schemeClr val="accent6">
                    <a:lumMod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3"/>
            <a:ext cx="3819886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b="1" spc="-53" dirty="0">
                <a:solidFill>
                  <a:schemeClr val="tx2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59008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6216562" y="4984163"/>
            <a:ext cx="1236641" cy="1187499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903587" y="285052"/>
            <a:ext cx="221684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400" spc="-80" dirty="0">
                <a:latin typeface="Gadugi" panose="020B0502040204020203" pitchFamily="34" charset="0"/>
                <a:ea typeface="Gadugi" panose="020B050204020402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38816" y="5219080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3C84D-60D3-CE4C-7437-50E15841DCC3}"/>
              </a:ext>
            </a:extLst>
          </p:cNvPr>
          <p:cNvSpPr txBox="1"/>
          <p:nvPr/>
        </p:nvSpPr>
        <p:spPr>
          <a:xfrm>
            <a:off x="3878738" y="1994216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5E1D78-D692-E987-298A-58F8F9B8E776}"/>
              </a:ext>
            </a:extLst>
          </p:cNvPr>
          <p:cNvSpPr txBox="1"/>
          <p:nvPr/>
        </p:nvSpPr>
        <p:spPr>
          <a:xfrm>
            <a:off x="5117382" y="3131888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EE3A5-8344-E87E-AC21-A1C4CF2D507C}"/>
              </a:ext>
            </a:extLst>
          </p:cNvPr>
          <p:cNvSpPr txBox="1"/>
          <p:nvPr/>
        </p:nvSpPr>
        <p:spPr>
          <a:xfrm>
            <a:off x="6321565" y="4178742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A0817F-5761-D16E-5ADC-6A168AFFC129}"/>
              </a:ext>
            </a:extLst>
          </p:cNvPr>
          <p:cNvSpPr txBox="1"/>
          <p:nvPr/>
        </p:nvSpPr>
        <p:spPr>
          <a:xfrm>
            <a:off x="7558474" y="5273703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Uncover Insights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A43025-D641-AD47-DA5E-79F3C530C2DD}"/>
              </a:ext>
            </a:extLst>
          </p:cNvPr>
          <p:cNvSpPr txBox="1"/>
          <p:nvPr/>
        </p:nvSpPr>
        <p:spPr>
          <a:xfrm>
            <a:off x="2616566" y="856544"/>
            <a:ext cx="3268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</p:txBody>
      </p:sp>
      <p:pic>
        <p:nvPicPr>
          <p:cNvPr id="45" name="Picture 7">
            <a:extLst>
              <a:ext uri="{FF2B5EF4-FFF2-40B4-BE49-F238E27FC236}">
                <a16:creationId xmlns:a16="http://schemas.microsoft.com/office/drawing/2014/main" id="{9CA7C073-A2C5-BA6E-854A-DF3C6E4648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56114" y="4857357"/>
            <a:ext cx="1581985" cy="1305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1AB7A7-59DE-FAE9-6960-EFD30225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1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84AF-C5B2-3801-FDC1-31C5BD5C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6468"/>
            <a:ext cx="10058400" cy="7432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Performance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B2752-F5F0-6717-159F-76C571D9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341033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C553-082F-D672-49E0-0728A73C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3752" y="1981113"/>
            <a:ext cx="4754880" cy="437414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Skincare products lead in revenue</a:t>
            </a:r>
            <a:r>
              <a:rPr lang="en-US" sz="2200" dirty="0"/>
              <a:t> and appeal broadly across all customer segments.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Haircare products</a:t>
            </a:r>
            <a:r>
              <a:rPr lang="en-US" sz="2200" dirty="0"/>
              <a:t> have higher average pricing but longer manufacturing times.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Cosmetics</a:t>
            </a:r>
            <a:r>
              <a:rPr lang="en-US" sz="2200" dirty="0"/>
              <a:t> show balanced demand, especially among </a:t>
            </a:r>
            <a:r>
              <a:rPr lang="en-US" sz="2200" b="1" dirty="0"/>
              <a:t>non-binary and unknown</a:t>
            </a:r>
            <a:r>
              <a:rPr lang="en-US" sz="2200" dirty="0"/>
              <a:t> customer groups.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Female customers</a:t>
            </a:r>
            <a:r>
              <a:rPr lang="en-US" sz="2200" dirty="0"/>
              <a:t> drive the majority of product revenue.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Top-selling SKUs</a:t>
            </a:r>
            <a:r>
              <a:rPr lang="en-US" sz="2200" dirty="0"/>
              <a:t> (e.g., SKU10, SKU94) contribute significantly to total units sold.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High-priced SKUs</a:t>
            </a:r>
            <a:r>
              <a:rPr lang="en-US" sz="2200" dirty="0"/>
              <a:t> like SKU98 and SKU9 generate strong revenue despite lower volume.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Skincare has the highest lead time</a:t>
            </a:r>
            <a:r>
              <a:rPr lang="en-US" sz="2200" dirty="0"/>
              <a:t>, indicating supply chain delay.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Cosmetics have the fastest overall production and delivery cycle.</a:t>
            </a:r>
            <a:endParaRPr lang="en-US" sz="22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B8DA0B-8B73-0FB9-6211-276151E7E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341033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9285B-1918-486E-506C-B6ABA7C92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2" y="1981113"/>
            <a:ext cx="4754880" cy="378549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b="1" dirty="0"/>
              <a:t>Optimize skincare supply chain</a:t>
            </a:r>
            <a:r>
              <a:rPr lang="en-US" sz="2300" dirty="0"/>
              <a:t> to reduce lead time and avoid bottlenecks.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/>
              <a:t>Focus marketing efforts</a:t>
            </a:r>
            <a:r>
              <a:rPr lang="en-US" sz="2300" dirty="0"/>
              <a:t> on female customers, the top revenue segment.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/>
              <a:t>Promote high-margin SKUs</a:t>
            </a:r>
            <a:r>
              <a:rPr lang="en-US" sz="2300" dirty="0"/>
              <a:t> (like SKU9, SKU98) using bundling or premium placement.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/>
              <a:t>Improve haircare production efficiency</a:t>
            </a:r>
            <a:r>
              <a:rPr lang="en-US" sz="2300" dirty="0"/>
              <a:t> to reduce long manufacturing delays.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/>
              <a:t>Monitor inventory closely</a:t>
            </a:r>
            <a:r>
              <a:rPr lang="en-US" sz="2300" dirty="0"/>
              <a:t> for fast-moving SKUs to avoid stockouts.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/>
              <a:t>Explore targeted campaigns</a:t>
            </a:r>
            <a:r>
              <a:rPr lang="en-US" sz="2300" dirty="0"/>
              <a:t> for cosmetics toward non-binary and emerging segments.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3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51492F1-F09C-E9A8-D5D1-D1116899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4" y="168107"/>
            <a:ext cx="11815762" cy="65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8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A963-D8B6-6717-345F-C87091CF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7575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Manufacturing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656A-91C5-94A2-3F24-C3CE50CF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856" y="1483756"/>
            <a:ext cx="4754880" cy="707575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Key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DAB38-393B-8BAD-FB00-83909501B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257425"/>
            <a:ext cx="4754880" cy="4293394"/>
          </a:xfrm>
        </p:spPr>
        <p:txBody>
          <a:bodyPr>
            <a:normAutofit fontScale="85000" lnSpcReduction="1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dirty="0"/>
              <a:t>Some SKUs show </a:t>
            </a:r>
            <a:r>
              <a:rPr lang="en-US" altLang="en-US" b="1" dirty="0"/>
              <a:t>high defect rates</a:t>
            </a:r>
            <a:r>
              <a:rPr lang="en-US" altLang="en-US" dirty="0"/>
              <a:t> (e.g., SKUs with defect rates &gt;2.5), affecting product quality.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Average Manufacturing Lead Time</a:t>
            </a:r>
            <a:r>
              <a:rPr lang="en-US" dirty="0"/>
              <a:t> is </a:t>
            </a:r>
            <a:r>
              <a:rPr lang="en-US" b="1" dirty="0"/>
              <a:t>14.77 days</a:t>
            </a:r>
            <a:r>
              <a:rPr lang="en-US" dirty="0"/>
              <a:t>, indicating moderate production turnaround.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Average Defect Rate</a:t>
            </a:r>
            <a:r>
              <a:rPr lang="en-US" dirty="0"/>
              <a:t> is </a:t>
            </a:r>
            <a:r>
              <a:rPr lang="en-US" b="1" dirty="0"/>
              <a:t>2.28%</a:t>
            </a:r>
            <a:r>
              <a:rPr lang="en-US" dirty="0"/>
              <a:t>, with </a:t>
            </a:r>
            <a:r>
              <a:rPr lang="en-US" b="1" dirty="0"/>
              <a:t>SKU1 (4.85%)</a:t>
            </a:r>
            <a:r>
              <a:rPr lang="en-US" dirty="0"/>
              <a:t>, </a:t>
            </a:r>
            <a:r>
              <a:rPr lang="en-US" b="1" dirty="0"/>
              <a:t>SKU2 (4.58%)</a:t>
            </a:r>
            <a:r>
              <a:rPr lang="en-US" dirty="0"/>
              <a:t>, and </a:t>
            </a:r>
            <a:r>
              <a:rPr lang="en-US" b="1" dirty="0"/>
              <a:t>SKU40 (4.21%)</a:t>
            </a:r>
            <a:r>
              <a:rPr lang="en-US" dirty="0"/>
              <a:t> showing the highest defect rates.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Over </a:t>
            </a:r>
            <a:r>
              <a:rPr lang="en-US" b="1" dirty="0"/>
              <a:t>41% of SKUs are still pending inspection</a:t>
            </a:r>
            <a:r>
              <a:rPr lang="en-US" dirty="0"/>
              <a:t>, delaying final quality checks and approvals.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SKUs with high production volumes</a:t>
            </a:r>
            <a:r>
              <a:rPr lang="en-US" dirty="0"/>
              <a:t> (like SKU25, SKU47, SKU46) tend to have lower defect rates, suggesting efficiency at scale.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Pie chart</a:t>
            </a:r>
            <a:r>
              <a:rPr lang="en-US" dirty="0"/>
              <a:t> shows that only </a:t>
            </a:r>
            <a:r>
              <a:rPr lang="en-US" b="1" dirty="0"/>
              <a:t>23% of SKUs have passed inspection</a:t>
            </a:r>
            <a:r>
              <a:rPr lang="en-US" dirty="0"/>
              <a:t>, a risk for shipment timelines and customer satisfaction.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B486-95DA-F608-6FE4-E721D7158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7265" y="1483756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31ACD-6909-0C93-1829-D8B8408CB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7274" y="2257423"/>
            <a:ext cx="4754880" cy="378425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Prioritize inspection</a:t>
            </a:r>
            <a:r>
              <a:rPr lang="en-US" dirty="0"/>
              <a:t> of pending SKUs (especially those with high volumes and customer demand) to reduce bottlenecks.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Investigate high-defect SKUs</a:t>
            </a:r>
            <a:r>
              <a:rPr lang="en-US" dirty="0"/>
              <a:t> like SKU1, SKU2, and SKU40 to find root causes — possibly material quality or process flaws.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Improve quality control</a:t>
            </a:r>
            <a:r>
              <a:rPr lang="en-US" dirty="0"/>
              <a:t> checkpoints earlier in the production cycle to minimize rework and inspection delays.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Benchmark successful SKUs</a:t>
            </a:r>
            <a:r>
              <a:rPr lang="en-US" dirty="0"/>
              <a:t> with low defect rates and apply best practices across production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Automate or streamline inspections</a:t>
            </a:r>
            <a:r>
              <a:rPr lang="en-US" dirty="0"/>
              <a:t> to improve the rate of pass/fail decisions and reduce idle stock.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6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9CFA73-19E8-0403-608B-CBD520B0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7" y="1128713"/>
            <a:ext cx="6181109" cy="5493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BC27FC-B6C5-9026-DF0A-BCB1D5678B62}"/>
              </a:ext>
            </a:extLst>
          </p:cNvPr>
          <p:cNvSpPr txBox="1"/>
          <p:nvPr/>
        </p:nvSpPr>
        <p:spPr>
          <a:xfrm>
            <a:off x="6550819" y="1013490"/>
            <a:ext cx="52292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Key Insights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Lead times</a:t>
            </a:r>
            <a:r>
              <a:rPr lang="en-US" sz="1600" dirty="0"/>
              <a:t> vary widely across suppliers and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Supplier 3 (Delhi)</a:t>
            </a:r>
            <a:r>
              <a:rPr lang="en-US" sz="1600" dirty="0"/>
              <a:t> and </a:t>
            </a:r>
            <a:r>
              <a:rPr lang="en-US" sz="1600" b="1" dirty="0"/>
              <a:t>Supplier 5 (Mumbai)</a:t>
            </a:r>
            <a:r>
              <a:rPr lang="en-US" sz="1600" dirty="0"/>
              <a:t> show relatively </a:t>
            </a:r>
            <a:r>
              <a:rPr lang="en-US" sz="1600" b="1" dirty="0"/>
              <a:t>shorter lead times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Supplier 5 (Delhi)</a:t>
            </a:r>
            <a:r>
              <a:rPr lang="en-US" sz="1600" dirty="0"/>
              <a:t> and </a:t>
            </a:r>
            <a:r>
              <a:rPr lang="en-US" sz="1600" b="1" dirty="0"/>
              <a:t>Supplier 4 (Bangalore) </a:t>
            </a:r>
            <a:r>
              <a:rPr lang="en-US" sz="1600" dirty="0"/>
              <a:t>has </a:t>
            </a:r>
            <a:r>
              <a:rPr lang="en-US" sz="1600" b="1" dirty="0"/>
              <a:t>longer lead times</a:t>
            </a:r>
            <a:r>
              <a:rPr lang="en-US" sz="1600" dirty="0"/>
              <a:t>, which may impact responsiveness.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Supplier 2 and Supplier 5 show faster delivery times</a:t>
            </a:r>
            <a:r>
              <a:rPr lang="en-US" sz="1600" dirty="0"/>
              <a:t> (as low as 10.6 and 10.75 days) with good order handling, making them operationally efficient.</a:t>
            </a:r>
          </a:p>
          <a:p>
            <a:r>
              <a:rPr lang="en-US" b="1" u="sng" dirty="0"/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Reallocate more orders to Supplier 2 and Supplier 5</a:t>
            </a:r>
            <a:r>
              <a:rPr lang="en-US" sz="1600" dirty="0"/>
              <a:t> to leverage their faster delivery and consistent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Utilize Supplier 3 more in Delhi</a:t>
            </a:r>
            <a:r>
              <a:rPr lang="en-US" sz="1600" dirty="0"/>
              <a:t>, where it shows exceptional lead time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Set lead time thresholds (e.g., ≤18 days)</a:t>
            </a:r>
            <a:r>
              <a:rPr lang="en-US" sz="1600" dirty="0"/>
              <a:t> and monitor suppliers exceeding them for potential re-evaluation.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A9C55-6A98-2A33-42A7-C07D2E5CFF0E}"/>
              </a:ext>
            </a:extLst>
          </p:cNvPr>
          <p:cNvSpPr txBox="1"/>
          <p:nvPr/>
        </p:nvSpPr>
        <p:spPr>
          <a:xfrm>
            <a:off x="421481" y="364331"/>
            <a:ext cx="1085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Performance &amp; Lead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27157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99CB59-6DCD-FEA2-95A8-2EE4AC43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3" y="196684"/>
            <a:ext cx="11722893" cy="64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F0AB-FD68-6386-AC44-0FD08053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7" y="428282"/>
            <a:ext cx="11487150" cy="11576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Efficiency &amp; Transportation Cost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FD0F-0571-CA7A-9A79-B548DEEE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702859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Key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8779-AA26-9B63-0192-FFBEF252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342939"/>
            <a:ext cx="4754880" cy="42435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100" b="1" dirty="0"/>
              <a:t>Road transport is delivering faster than air transport on average</a:t>
            </a:r>
            <a:r>
              <a:rPr lang="en-US" sz="2100" dirty="0"/>
              <a:t> (4.72 vs 5.12 days). This suggests inefficiencies or delays in air logistics — possibly due to customs, consolidation, or scheduling.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b="1" dirty="0"/>
              <a:t>Average shipping cost is 5.55 units</a:t>
            </a:r>
            <a:r>
              <a:rPr lang="en-US" sz="2100" dirty="0"/>
              <a:t>, and </a:t>
            </a:r>
            <a:r>
              <a:rPr lang="en-US" sz="2100" b="1" dirty="0"/>
              <a:t>average shipping time is 5.75 days</a:t>
            </a:r>
            <a:r>
              <a:rPr lang="en-US" sz="2100" dirty="0"/>
              <a:t> across all transportation modes.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b="1" dirty="0"/>
              <a:t>Road transport is the most time-efficient</a:t>
            </a:r>
            <a:r>
              <a:rPr lang="en-US" sz="2100" dirty="0"/>
              <a:t> (3.2–4.7 days) and has </a:t>
            </a:r>
            <a:r>
              <a:rPr lang="en-US" sz="2100" b="1" dirty="0"/>
              <a:t>lower costs</a:t>
            </a:r>
            <a:r>
              <a:rPr lang="en-US" sz="2100" dirty="0"/>
              <a:t> compared to air and sea.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b="1" dirty="0"/>
              <a:t>Sea transport is the slowest</a:t>
            </a:r>
            <a:r>
              <a:rPr lang="en-US" sz="2100" dirty="0"/>
              <a:t> (7.5+ days on average) yet used significantly (25.4% share), indicating potential inefficiency.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b="1" dirty="0"/>
              <a:t>Air transport offers balanced performance</a:t>
            </a:r>
            <a:r>
              <a:rPr lang="en-US" sz="2100" dirty="0"/>
              <a:t>—moderate cost (~5.2) and time (~5.2 days), ideal for urgent shipments.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452FF-548A-BB4F-B7A8-E4E53278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702859"/>
            <a:ext cx="4754880" cy="64008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Recommendations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4BDF26-BFDE-56C8-E858-40E37883EB6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266212" y="2409878"/>
            <a:ext cx="51043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more volume to road transport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shorter-distance or time-sensitive deliveries to reduce cost and lead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Reevaluate use of sea transport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non-essential shipments or renegotiate contracts to improve cost-effectiveness.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carrier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matching transport mode to performance—e.g., use Carrier B for routes requiring speed.</a:t>
            </a:r>
          </a:p>
        </p:txBody>
      </p:sp>
    </p:spTree>
    <p:extLst>
      <p:ext uri="{BB962C8B-B14F-4D97-AF65-F5344CB8AC3E}">
        <p14:creationId xmlns:p14="http://schemas.microsoft.com/office/powerpoint/2010/main" val="2902488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753</Words>
  <Application>Microsoft Office PowerPoint</Application>
  <PresentationFormat>Widescreen</PresentationFormat>
  <Paragraphs>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Clear Sans Regular Bold</vt:lpstr>
      <vt:lpstr>Gabriola</vt:lpstr>
      <vt:lpstr>Gadugi</vt:lpstr>
      <vt:lpstr>Garamond</vt:lpstr>
      <vt:lpstr>Wingdings</vt:lpstr>
      <vt:lpstr>Savon</vt:lpstr>
      <vt:lpstr>PowerPoint Presentation</vt:lpstr>
      <vt:lpstr>PowerPoint Presentation</vt:lpstr>
      <vt:lpstr>PowerPoint Presentation</vt:lpstr>
      <vt:lpstr>Product Performance</vt:lpstr>
      <vt:lpstr>PowerPoint Presentation</vt:lpstr>
      <vt:lpstr>Manufacturing Efficiency</vt:lpstr>
      <vt:lpstr>PowerPoint Presentation</vt:lpstr>
      <vt:lpstr>PowerPoint Presentation</vt:lpstr>
      <vt:lpstr>Logistic Efficiency &amp; Transportation Cost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Hafsa Shahul Hameed</dc:creator>
  <cp:lastModifiedBy>Sharuk Honnuru</cp:lastModifiedBy>
  <cp:revision>17</cp:revision>
  <dcterms:created xsi:type="dcterms:W3CDTF">2025-02-18T12:31:43Z</dcterms:created>
  <dcterms:modified xsi:type="dcterms:W3CDTF">2025-06-30T05:37:37Z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