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 /><Relationship Id="rId7" Type="http://schemas.microsoft.com/office/2016/11/relationships/changesInfo" Target="changesInfos/changesInfo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u Kesh" userId="bd1f38d7ce19f0b5" providerId="LiveId" clId="{412C8D0F-3944-A347-A3EE-9B9A5AD504E7}"/>
    <pc:docChg chg="undo custSel modSld">
      <pc:chgData name="Sharu Kesh" userId="bd1f38d7ce19f0b5" providerId="LiveId" clId="{412C8D0F-3944-A347-A3EE-9B9A5AD504E7}" dt="2024-09-25T05:05:00.679" v="74" actId="1076"/>
      <pc:docMkLst>
        <pc:docMk/>
      </pc:docMkLst>
      <pc:sldChg chg="addSp modSp">
        <pc:chgData name="Sharu Kesh" userId="bd1f38d7ce19f0b5" providerId="LiveId" clId="{412C8D0F-3944-A347-A3EE-9B9A5AD504E7}" dt="2024-09-25T05:05:00.679" v="74" actId="1076"/>
        <pc:sldMkLst>
          <pc:docMk/>
          <pc:sldMk cId="1607111962" sldId="256"/>
        </pc:sldMkLst>
        <pc:spChg chg="mod">
          <ac:chgData name="Sharu Kesh" userId="bd1f38d7ce19f0b5" providerId="LiveId" clId="{412C8D0F-3944-A347-A3EE-9B9A5AD504E7}" dt="2024-09-25T04:57:29.709" v="44" actId="207"/>
          <ac:spMkLst>
            <pc:docMk/>
            <pc:sldMk cId="1607111962" sldId="256"/>
            <ac:spMk id="2" creationId="{38243E24-6457-AF15-A4D1-D40CBF25B2C0}"/>
          </ac:spMkLst>
        </pc:spChg>
        <pc:spChg chg="mod">
          <ac:chgData name="Sharu Kesh" userId="bd1f38d7ce19f0b5" providerId="LiveId" clId="{412C8D0F-3944-A347-A3EE-9B9A5AD504E7}" dt="2024-09-25T05:05:00.679" v="74" actId="1076"/>
          <ac:spMkLst>
            <pc:docMk/>
            <pc:sldMk cId="1607111962" sldId="256"/>
            <ac:spMk id="3" creationId="{EC358C81-CC12-BEC9-A4C9-4ED4EC66B8F8}"/>
          </ac:spMkLst>
        </pc:spChg>
        <pc:picChg chg="add mod">
          <ac:chgData name="Sharu Kesh" userId="bd1f38d7ce19f0b5" providerId="LiveId" clId="{412C8D0F-3944-A347-A3EE-9B9A5AD504E7}" dt="2024-09-25T05:04:55.714" v="73" actId="1076"/>
          <ac:picMkLst>
            <pc:docMk/>
            <pc:sldMk cId="1607111962" sldId="256"/>
            <ac:picMk id="4" creationId="{BB391607-5562-E697-8187-AF2AE30E427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43E24-6457-AF15-A4D1-D40CBF25B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1496" y="388827"/>
            <a:ext cx="4529008" cy="1146219"/>
          </a:xfrm>
        </p:spPr>
        <p:txBody>
          <a:bodyPr/>
          <a:lstStyle/>
          <a:p>
            <a:r>
              <a:rPr lang="en-US">
                <a:solidFill>
                  <a:schemeClr val="accent1"/>
                </a:solidFill>
                <a:latin typeface="Algerian" panose="02000000000000000000" pitchFamily="2" charset="0"/>
                <a:ea typeface="Algerian" panose="02000000000000000000" pitchFamily="2" charset="0"/>
              </a:rPr>
              <a:t>WHO AM I 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358C81-CC12-BEC9-A4C9-4ED4EC66B8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1620" y="4735160"/>
            <a:ext cx="8656329" cy="1511301"/>
          </a:xfrm>
        </p:spPr>
        <p:txBody>
          <a:bodyPr>
            <a:normAutofit/>
          </a:bodyPr>
          <a:lstStyle/>
          <a:p>
            <a:r>
              <a:rPr lang="en-US" sz="4800"/>
              <a:t>SUBTITLE: SHARUKESH V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391607-5562-E697-8187-AF2AE30E4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868" y="1535046"/>
            <a:ext cx="1616554" cy="205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11196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Gallery</vt:lpstr>
      <vt:lpstr>WHO AM I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AM I ?</dc:title>
  <dc:creator>Sharu Kesh</dc:creator>
  <cp:lastModifiedBy>Sharu Kesh</cp:lastModifiedBy>
  <cp:revision>1</cp:revision>
  <dcterms:created xsi:type="dcterms:W3CDTF">2024-09-25T04:54:03Z</dcterms:created>
  <dcterms:modified xsi:type="dcterms:W3CDTF">2024-09-25T05:05:03Z</dcterms:modified>
</cp:coreProperties>
</file>