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2"/>
      <p:bold r:id="rId13"/>
      <p:italic r:id="rId14"/>
      <p:boldItalic r:id="rId15"/>
    </p:embeddedFont>
    <p:embeddedFont>
      <p:font typeface="Alfa Slab One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7A9E9F-9A56-4DC7-A604-CE010D637BE3}">
  <a:tblStyle styleId="{D97A9E9F-9A56-4DC7-A604-CE010D637B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94f07954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94f07954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bf59917a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bf59917a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bf59917a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bf59917a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094f07954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094f07954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bf59917a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bf59917a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094f079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094f079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bf59917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bbf59917a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bf59917a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bf59917a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727450" y="1907000"/>
            <a:ext cx="7531200" cy="9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/>
              <a:t>Traffic Sign Detection &amp; Classification Using DL &amp; Model Comparison</a:t>
            </a:r>
            <a:endParaRPr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7" name="Google Shape;57;p13"/>
          <p:cNvGraphicFramePr/>
          <p:nvPr/>
        </p:nvGraphicFramePr>
        <p:xfrm>
          <a:off x="1221100" y="2887100"/>
          <a:ext cx="6742100" cy="1188630"/>
        </p:xfrm>
        <a:graphic>
          <a:graphicData uri="http://schemas.openxmlformats.org/drawingml/2006/table">
            <a:tbl>
              <a:tblPr>
                <a:noFill/>
                <a:tableStyleId>{D97A9E9F-9A56-4DC7-A604-CE010D637BE3}</a:tableStyleId>
              </a:tblPr>
              <a:tblGrid>
                <a:gridCol w="33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Shadman Sakib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1813190642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Talukder Abdullah Al Talha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1813193642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Md. Sharukh Fardin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1821463042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0" y="2067638"/>
            <a:ext cx="85206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11700" y="2955600"/>
            <a:ext cx="8520600" cy="16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 b="1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Nowadays traffic accident is a common incident around the world.  About 3700 people on average are dying in traffic accidents around the world everyday and about 1.35 million are dying in a year.</a:t>
            </a:r>
            <a:endParaRPr sz="3400" b="1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50" y="225500"/>
            <a:ext cx="1879175" cy="17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9100" y="225500"/>
            <a:ext cx="1969500" cy="17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7500" y="225500"/>
            <a:ext cx="1969500" cy="17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5900" y="225500"/>
            <a:ext cx="1879175" cy="17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217675" y="1405475"/>
            <a:ext cx="52080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217675" y="2142875"/>
            <a:ext cx="8632200" cy="22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1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5647" algn="l" rtl="0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7373" b="1">
                <a:latin typeface="Times New Roman"/>
                <a:ea typeface="Times New Roman"/>
                <a:cs typeface="Times New Roman"/>
                <a:sym typeface="Times New Roman"/>
              </a:rPr>
              <a:t>One of the main reasons of road accidents are lack of knowledge of the drivers about traffic signs.</a:t>
            </a:r>
            <a:endParaRPr sz="7373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5647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7373" b="1">
                <a:latin typeface="Times New Roman"/>
                <a:ea typeface="Times New Roman"/>
                <a:cs typeface="Times New Roman"/>
                <a:sym typeface="Times New Roman"/>
              </a:rPr>
              <a:t>Sometimes the drivers can not see the traffic signs properly due to bad light.</a:t>
            </a:r>
            <a:endParaRPr sz="7373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5647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7373" b="1">
                <a:latin typeface="Times New Roman"/>
                <a:ea typeface="Times New Roman"/>
                <a:cs typeface="Times New Roman"/>
                <a:sym typeface="Times New Roman"/>
              </a:rPr>
              <a:t>Bad eyesight is one of the major reasons for not seeing the traffic signs.</a:t>
            </a:r>
            <a:endParaRPr sz="9473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350" y="152400"/>
            <a:ext cx="3143485" cy="237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780775"/>
            <a:ext cx="44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Of Our Project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609075"/>
            <a:ext cx="5852400" cy="29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845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Char char="●"/>
            </a:pPr>
            <a:r>
              <a:rPr lang="en" sz="1729" b="1"/>
              <a:t>The main purpose of our project is to build a virtual system which can detect and classify the traffic signs even in bad light. </a:t>
            </a:r>
            <a:endParaRPr sz="1729" b="1"/>
          </a:p>
          <a:p>
            <a:pPr marL="457200" lvl="0" indent="-33845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Char char="●"/>
            </a:pPr>
            <a:r>
              <a:rPr lang="en" sz="1729" b="1"/>
              <a:t>Drivers who have bad eyesight can be hugely benefited by our project.</a:t>
            </a:r>
            <a:endParaRPr sz="1729" b="1"/>
          </a:p>
          <a:p>
            <a:pPr marL="457200" lvl="0" indent="-33845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Char char="●"/>
            </a:pPr>
            <a:r>
              <a:rPr lang="en" sz="1729" b="1"/>
              <a:t>Drivers with lack of traffic knowledge can also take help from our project.</a:t>
            </a:r>
            <a:endParaRPr sz="1729" b="1"/>
          </a:p>
          <a:p>
            <a:pPr marL="457200" lvl="0" indent="-33845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Char char="●"/>
            </a:pPr>
            <a:r>
              <a:rPr lang="en" sz="1729" b="1"/>
              <a:t>In future, we will try to apply this project for automated cars.</a:t>
            </a:r>
            <a:endParaRPr sz="1729" b="1"/>
          </a:p>
          <a:p>
            <a:pPr marL="457200" lvl="0" indent="-33845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Char char="●"/>
            </a:pPr>
            <a:r>
              <a:rPr lang="en" sz="1729" b="1"/>
              <a:t>Finally, we will compare the accuracy of three different models : YOLOv5 , SSD , Faster RCNN.</a:t>
            </a:r>
            <a:endParaRPr sz="1729" b="1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975" y="933163"/>
            <a:ext cx="21336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05050" y="351025"/>
            <a:ext cx="34218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Workflow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230150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Done So Far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65425" y="1380325"/>
            <a:ext cx="3905100" cy="26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68" b="1" dirty="0">
                <a:latin typeface="Times New Roman"/>
                <a:ea typeface="Times New Roman"/>
                <a:cs typeface="Times New Roman"/>
                <a:sym typeface="Times New Roman"/>
              </a:rPr>
              <a:t>1. Dataset Collection.</a:t>
            </a:r>
            <a:endParaRPr sz="7568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568" b="1" dirty="0">
                <a:latin typeface="Times New Roman"/>
                <a:ea typeface="Times New Roman"/>
                <a:cs typeface="Times New Roman"/>
                <a:sym typeface="Times New Roman"/>
              </a:rPr>
              <a:t>2. Dataset annotation and labelling.</a:t>
            </a:r>
            <a:endParaRPr sz="7568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568" b="1" dirty="0">
                <a:latin typeface="Times New Roman"/>
                <a:ea typeface="Times New Roman"/>
                <a:cs typeface="Times New Roman"/>
                <a:sym typeface="Times New Roman"/>
              </a:rPr>
              <a:t>3. Generated the CSV file of the                    dataset.</a:t>
            </a:r>
            <a:endParaRPr sz="7568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568" b="1" dirty="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 sz="7568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7568" b="1" dirty="0">
                <a:latin typeface="Times New Roman"/>
                <a:ea typeface="Times New Roman"/>
                <a:cs typeface="Times New Roman"/>
                <a:sym typeface="Times New Roman"/>
              </a:rPr>
              <a:t>Researched about related works by reading papers.</a:t>
            </a:r>
            <a:endParaRPr sz="7568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800" y="445025"/>
            <a:ext cx="3433350" cy="191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800" y="2886925"/>
            <a:ext cx="3433350" cy="18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Barriers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402875" y="1152425"/>
            <a:ext cx="2820300" cy="32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While collecting the dataset, we found some images which were not clearly visible and blurred.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Some traffic signs in the images were not well known so that we have to collect the informations from some other sources.</a:t>
            </a:r>
            <a:r>
              <a:rPr lang="en" sz="1600"/>
              <a:t>  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475" y="1004375"/>
            <a:ext cx="3840825" cy="29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572000" y="404725"/>
            <a:ext cx="44586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 for CSE499B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387125" y="1611550"/>
            <a:ext cx="4458600" cy="27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Applying YOLOv5 , Faster RCNN, SSD.</a:t>
            </a:r>
            <a:endParaRPr b="1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Applying CNN.</a:t>
            </a:r>
            <a:endParaRPr b="1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Feature Extraction.</a:t>
            </a:r>
            <a:endParaRPr b="1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Feature Classification.</a:t>
            </a:r>
            <a:endParaRPr b="1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Testing and improving our accuracy.</a:t>
            </a:r>
            <a:endParaRPr b="1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Comparing three different accuracy results.</a:t>
            </a:r>
            <a:endParaRPr b="1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Finalizing our project.</a:t>
            </a:r>
            <a:endParaRPr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t="3997" b="6581"/>
          <a:stretch/>
        </p:blipFill>
        <p:spPr>
          <a:xfrm>
            <a:off x="298275" y="1839850"/>
            <a:ext cx="3433100" cy="16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On-screen Show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Proxima Nova</vt:lpstr>
      <vt:lpstr>Alfa Slab One</vt:lpstr>
      <vt:lpstr>Gameday</vt:lpstr>
      <vt:lpstr>Traffic Sign Detection &amp; Classification Using DL &amp; Model Comparison </vt:lpstr>
      <vt:lpstr>Introduction</vt:lpstr>
      <vt:lpstr>Problem Statement</vt:lpstr>
      <vt:lpstr>Aim Of Our Project</vt:lpstr>
      <vt:lpstr>Workflow</vt:lpstr>
      <vt:lpstr>What We Have Done So Far</vt:lpstr>
      <vt:lpstr>Barriers</vt:lpstr>
      <vt:lpstr>Future Plan for CSE499B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Sign Detection &amp; Classification Using DL &amp; Model Comparison </dc:title>
  <cp:lastModifiedBy>User</cp:lastModifiedBy>
  <cp:revision>1</cp:revision>
  <dcterms:modified xsi:type="dcterms:W3CDTF">2022-12-24T06:29:55Z</dcterms:modified>
</cp:coreProperties>
</file>