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  <p:embeddedFont>
      <p:font typeface="Pacifico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35EB66-7E28-44BB-8E02-F9FDE18FA4D8}">
  <a:tblStyle styleId="{1635EB66-7E28-44BB-8E02-F9FDE18FA4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cific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3694079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3694079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69407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69407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3694079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3694079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3694079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3694079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3694079f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3694079f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3694079f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3694079f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cm.org/binaries/content/assets/about/acm-code-of-ethics-booklet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44575"/>
            <a:ext cx="85206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Professional Ethics Is Related To Our Project?</a:t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1018300" y="37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{1635EB66-7E28-44BB-8E02-F9FDE18FA4D8}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Shadman Sakib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1813190642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Md.Sharukh Fardin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1821463042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Talukder Abdullah Al Talha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1813193642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4607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Ethics and Honesty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5052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Professional ethics are individual virtues and values in the professional levels. 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Computing professional must show honesty and this is a key ethical act.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Commitments and </a:t>
            </a:r>
            <a:r>
              <a:rPr lang="en"/>
              <a:t>responsibilities</a:t>
            </a:r>
            <a:r>
              <a:rPr lang="en"/>
              <a:t> must be honored.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Professionals should show integrity when talking on behalf of </a:t>
            </a:r>
            <a:r>
              <a:rPr lang="en"/>
              <a:t>their</a:t>
            </a:r>
            <a:r>
              <a:rPr lang="en"/>
              <a:t> organization.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best course of action should be taken considering the act itself is not unethical.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825" y="471300"/>
            <a:ext cx="2803652" cy="25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4947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and the consequences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5665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Plagiarism is something that is applying </a:t>
            </a:r>
            <a:r>
              <a:rPr lang="en"/>
              <a:t>anyone's</a:t>
            </a:r>
            <a:r>
              <a:rPr lang="en"/>
              <a:t> work without referencing and not giving them credit.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consequences of plagiarism can </a:t>
            </a:r>
            <a:r>
              <a:rPr lang="en"/>
              <a:t>seriously</a:t>
            </a:r>
            <a:r>
              <a:rPr lang="en"/>
              <a:t> hamper our professional career. It is strictly prohibited and a punishable offence. It may cause failing, academic poor grade, even in some cases it causes a big amount of fine.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875" y="522050"/>
            <a:ext cx="2546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052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r>
              <a:rPr lang="en"/>
              <a:t> as computing professionals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6309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respect the existing rules and regulations of the institute.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punctuality and honesty in case of professional life.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professional work quality standards.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disrespect others ideology and work only in the area of competence.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950" y="52775"/>
            <a:ext cx="2218200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work is related!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93850"/>
            <a:ext cx="71226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work, we did not copy anything without citing and referencing any of the related works.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we took </a:t>
            </a:r>
            <a:r>
              <a:rPr lang="en"/>
              <a:t>inspiration</a:t>
            </a:r>
            <a:r>
              <a:rPr lang="en"/>
              <a:t>, ideas, motivation and used them in our project, we gave the original authors credits.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say with full of confidence that we showed pure professional honesty and integrity.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4260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67953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https://www.acm.org/binaries/content/assets/about/acm-code-of-ethics-booklet.pdf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204325" y="1906500"/>
            <a:ext cx="30522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Pacifico"/>
                <a:ea typeface="Pacifico"/>
                <a:cs typeface="Pacifico"/>
                <a:sym typeface="Pacifico"/>
              </a:rPr>
              <a:t>Thanks</a:t>
            </a:r>
            <a:endParaRPr sz="70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