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Alfa Slab One" panose="020B0604020202020204" charset="0"/>
      <p:regular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6DD705-21FC-4381-BBB0-8B385A35AAA5}">
  <a:tblStyle styleId="{4A6DD705-21FC-4381-BBB0-8B385A35A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01cd5c00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01cd5c00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33b63a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33b63a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033b63a2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033b63a2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033b63a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033b63a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033b63a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033b63a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1cd5c00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1cd5c00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110050" y="571350"/>
            <a:ext cx="3700800" cy="4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 Detection And Classification Using Deep Learning And Model Comparison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4"/>
          <p:cNvGraphicFramePr/>
          <p:nvPr/>
        </p:nvGraphicFramePr>
        <p:xfrm>
          <a:off x="3362650" y="1732200"/>
          <a:ext cx="5417350" cy="1188630"/>
        </p:xfrm>
        <a:graphic>
          <a:graphicData uri="http://schemas.openxmlformats.org/drawingml/2006/table">
            <a:tbl>
              <a:tblPr>
                <a:noFill/>
                <a:tableStyleId>{4A6DD705-21FC-4381-BBB0-8B385A35AAA5}</a:tableStyleId>
              </a:tblPr>
              <a:tblGrid>
                <a:gridCol w="270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Shadman Sakib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1813190642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Talukder Abdullah Al Talha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1813193642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Md. Sharukh Fardin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1821463042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What Is Our Project?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773675" y="1307850"/>
            <a:ext cx="82344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8" dirty="0"/>
              <a:t>The job of our project is to detect and classify the roadside traffic signs. We basically want to help those drivers by our project </a:t>
            </a:r>
            <a:r>
              <a:rPr lang="en" sz="1908" dirty="0" smtClean="0"/>
              <a:t>who </a:t>
            </a:r>
            <a:r>
              <a:rPr lang="en" sz="1908" dirty="0"/>
              <a:t>are unable to identify and understand the actual meaning of traffic signs for some reasons like </a:t>
            </a:r>
            <a:r>
              <a:rPr lang="en" sz="1908" dirty="0" smtClean="0"/>
              <a:t> </a:t>
            </a:r>
            <a:r>
              <a:rPr lang="en" sz="1908" dirty="0"/>
              <a:t>bad eyesight , lack of proper knowledge and also for bad light etc. In our system, drivers will be notified about traffic signs by a text or a voice message and the </a:t>
            </a:r>
            <a:r>
              <a:rPr lang="en" sz="1908" dirty="0" smtClean="0"/>
              <a:t>meaning </a:t>
            </a:r>
            <a:r>
              <a:rPr lang="en" sz="1908" dirty="0" smtClean="0"/>
              <a:t>of </a:t>
            </a:r>
            <a:r>
              <a:rPr lang="en" sz="1908" dirty="0"/>
              <a:t>the signs will </a:t>
            </a:r>
            <a:r>
              <a:rPr lang="en" sz="1908" dirty="0" smtClean="0"/>
              <a:t>also be </a:t>
            </a:r>
            <a:r>
              <a:rPr lang="en" sz="1908" dirty="0"/>
              <a:t>given.</a:t>
            </a:r>
            <a:endParaRPr sz="190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8" dirty="0"/>
              <a:t>The accuracy of three models : Faster RCNN, YOLO v5  and SSD will also be compared.</a:t>
            </a:r>
            <a:endParaRPr sz="190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8" dirty="0"/>
              <a:t>In the future, we will try to develop our project for automated cars.</a:t>
            </a:r>
            <a:endParaRPr sz="1908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132000" y="579775"/>
            <a:ext cx="63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What Did We Learn In CSE499A?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311700" y="1422625"/>
            <a:ext cx="8520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to find suitable informations about our project from related research papers.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to collect good quality of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to complete annotation and labeling of the dataset efficiently.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1276375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Specification</a:t>
            </a:r>
            <a:endParaRPr b="1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1223900" y="1307850"/>
            <a:ext cx="559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29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AutoNum type="arabicPeriod"/>
            </a:pPr>
            <a:r>
              <a:rPr lang="en" sz="2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Dataset collection and labeling.</a:t>
            </a:r>
            <a:endParaRPr sz="2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AutoNum type="arabicPeriod"/>
            </a:pPr>
            <a:r>
              <a:rPr lang="en" sz="2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Dataset pre-processing.</a:t>
            </a:r>
            <a:endParaRPr sz="2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AutoNum type="arabicPeriod"/>
            </a:pPr>
            <a:r>
              <a:rPr lang="en" sz="2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Architecture of model.</a:t>
            </a:r>
            <a:endParaRPr sz="2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AutoNum type="arabicPeriod"/>
            </a:pPr>
            <a:r>
              <a:rPr lang="en" sz="2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Model training.</a:t>
            </a:r>
            <a:endParaRPr sz="2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AutoNum type="arabicPeriod"/>
            </a:pPr>
            <a:r>
              <a:rPr lang="en" sz="23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Model evaluation.</a:t>
            </a:r>
            <a:endParaRPr sz="23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29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9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253025" y="76300"/>
            <a:ext cx="36456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Project Design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00" y="703000"/>
            <a:ext cx="5338825" cy="43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3198600" y="2169575"/>
            <a:ext cx="28839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 b="1"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 sz="3500" b="1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</vt:lpstr>
      <vt:lpstr>Roboto</vt:lpstr>
      <vt:lpstr>Alfa Slab One</vt:lpstr>
      <vt:lpstr>Arial</vt:lpstr>
      <vt:lpstr>Times New Roman</vt:lpstr>
      <vt:lpstr>Lato</vt:lpstr>
      <vt:lpstr>Focus</vt:lpstr>
      <vt:lpstr>Traffic Sign Detection And Classification Using Deep Learning And Model Comparison </vt:lpstr>
      <vt:lpstr>PowerPoint Presentation</vt:lpstr>
      <vt:lpstr>What Is Our Project?</vt:lpstr>
      <vt:lpstr>What Did We Learn In CSE499A?</vt:lpstr>
      <vt:lpstr>Specification</vt:lpstr>
      <vt:lpstr>Project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Detection And Classification Using Deep Learning And Model Comparison </dc:title>
  <cp:lastModifiedBy>User</cp:lastModifiedBy>
  <cp:revision>5</cp:revision>
  <dcterms:modified xsi:type="dcterms:W3CDTF">2023-02-07T16:27:26Z</dcterms:modified>
</cp:coreProperties>
</file>