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Amatic SC" panose="020B0604020202020204" charset="-79"/>
      <p:regular r:id="rId10"/>
      <p:bold r:id="rId11"/>
    </p:embeddedFont>
    <p:embeddedFont>
      <p:font typeface="Source Code Pro" panose="020B0604020202020204" charset="0"/>
      <p:regular r:id="rId12"/>
      <p:bold r:id="rId13"/>
      <p:italic r:id="rId14"/>
      <p:boldItalic r:id="rId15"/>
    </p:embeddedFont>
    <p:embeddedFont>
      <p:font typeface="Pacifico" panose="020B060402020202020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824204-12CE-4041-A279-BC317D136C7E}">
  <a:tblStyle styleId="{2C824204-12CE-4041-A279-BC317D136C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3694079f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3694079f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c3694079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c3694079f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c3694079f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c3694079fe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c3694079fe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c3694079fe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c3694079fe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c3694079fe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c3694079fe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c3694079fe_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.org/binaries/content/assets/about/acm-code-of-ethics-booklet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8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Professional Ethics Is Related To Our Project?</a:t>
            </a:r>
            <a:endParaRPr/>
          </a:p>
        </p:txBody>
      </p:sp>
      <p:graphicFrame>
        <p:nvGraphicFramePr>
          <p:cNvPr id="57" name="Google Shape;57;p13"/>
          <p:cNvGraphicFramePr/>
          <p:nvPr>
            <p:extLst>
              <p:ext uri="{D42A27DB-BD31-4B8C-83A1-F6EECF244321}">
                <p14:modId xmlns:p14="http://schemas.microsoft.com/office/powerpoint/2010/main" val="2859760738"/>
              </p:ext>
            </p:extLst>
          </p:nvPr>
        </p:nvGraphicFramePr>
        <p:xfrm>
          <a:off x="1974264" y="3544695"/>
          <a:ext cx="4603182" cy="1401990"/>
        </p:xfrm>
        <a:graphic>
          <a:graphicData uri="http://schemas.openxmlformats.org/drawingml/2006/table">
            <a:tbl>
              <a:tblPr>
                <a:noFill/>
                <a:tableStyleId>{2C824204-12CE-4041-A279-BC317D136C7E}</a:tableStyleId>
              </a:tblPr>
              <a:tblGrid>
                <a:gridCol w="23015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15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79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Shadman Sakib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1813190642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79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Md.Sharukh Fardin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1821463042</a:t>
                      </a:r>
                      <a:endParaRPr dirty="0">
                        <a:highlight>
                          <a:schemeClr val="lt1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09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Talukder Abdullah Al Talha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1813193642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46077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Professional Ethics and Honesty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56013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34327" algn="just" rtl="0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dirty="0"/>
              <a:t>Professional ethics are individual virtues and </a:t>
            </a:r>
            <a:r>
              <a:rPr lang="en" dirty="0" smtClean="0"/>
              <a:t>principles at </a:t>
            </a:r>
            <a:r>
              <a:rPr lang="en" dirty="0"/>
              <a:t>the professional </a:t>
            </a:r>
            <a:r>
              <a:rPr lang="en" dirty="0" smtClean="0"/>
              <a:t>level. </a:t>
            </a:r>
            <a:endParaRPr dirty="0"/>
          </a:p>
          <a:p>
            <a:pPr marL="457200" lvl="0" indent="-334327" algn="just" rtl="0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dirty="0"/>
              <a:t>Computing </a:t>
            </a:r>
            <a:r>
              <a:rPr lang="en" dirty="0" smtClean="0"/>
              <a:t>professionals </a:t>
            </a:r>
            <a:r>
              <a:rPr lang="en" dirty="0"/>
              <a:t>must show </a:t>
            </a:r>
            <a:r>
              <a:rPr lang="en" dirty="0" smtClean="0"/>
              <a:t>honesty, which is </a:t>
            </a:r>
            <a:r>
              <a:rPr lang="en" dirty="0"/>
              <a:t>a key ethical act.</a:t>
            </a:r>
            <a:endParaRPr dirty="0"/>
          </a:p>
          <a:p>
            <a:pPr marL="457200" lvl="0" indent="-334327" algn="just" rtl="0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dirty="0" smtClean="0"/>
              <a:t>Professionals should keep their commitment.</a:t>
            </a:r>
            <a:endParaRPr dirty="0"/>
          </a:p>
          <a:p>
            <a:pPr lvl="0" indent="-334327" algn="just">
              <a:buSzPct val="100000"/>
              <a:buChar char="❏"/>
            </a:pPr>
            <a:r>
              <a:rPr lang="en" dirty="0"/>
              <a:t>Professionals </a:t>
            </a:r>
            <a:r>
              <a:rPr lang="en" dirty="0" smtClean="0"/>
              <a:t>should not </a:t>
            </a:r>
            <a:r>
              <a:rPr lang="en-US" dirty="0" smtClean="0"/>
              <a:t>talk on </a:t>
            </a:r>
            <a:r>
              <a:rPr lang="en-US" dirty="0"/>
              <a:t>their organization's behalf </a:t>
            </a:r>
            <a:r>
              <a:rPr lang="en-US" dirty="0" smtClean="0"/>
              <a:t>without </a:t>
            </a:r>
            <a:r>
              <a:rPr lang="en-US" dirty="0"/>
              <a:t>the authority's permission</a:t>
            </a:r>
            <a:r>
              <a:rPr lang="en" dirty="0" smtClean="0"/>
              <a:t>.</a:t>
            </a:r>
            <a:endParaRPr dirty="0"/>
          </a:p>
          <a:p>
            <a:pPr lvl="0" indent="-334327" algn="just">
              <a:buSzPct val="100000"/>
              <a:buChar char="❏"/>
            </a:pPr>
            <a:r>
              <a:rPr lang="en" dirty="0"/>
              <a:t>Professionals should </a:t>
            </a:r>
            <a:r>
              <a:rPr lang="en" dirty="0" smtClean="0"/>
              <a:t>take action if any of the acts are not ethical.</a:t>
            </a:r>
            <a:endParaRPr dirty="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5825" y="471300"/>
            <a:ext cx="2803652" cy="258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24678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Plagiarism 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56652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Plagiarism </a:t>
            </a:r>
            <a:r>
              <a:rPr lang="en" dirty="0" smtClean="0"/>
              <a:t>is </a:t>
            </a:r>
            <a:r>
              <a:rPr lang="en" dirty="0"/>
              <a:t>applying anyone's </a:t>
            </a:r>
            <a:r>
              <a:rPr lang="en" dirty="0" smtClean="0"/>
              <a:t>work or idea </a:t>
            </a:r>
            <a:r>
              <a:rPr lang="en" dirty="0"/>
              <a:t>without referencing and not giving </a:t>
            </a:r>
            <a:r>
              <a:rPr lang="en" dirty="0" smtClean="0"/>
              <a:t>credit</a:t>
            </a:r>
            <a:r>
              <a:rPr lang="en" dirty="0"/>
              <a:t>.</a:t>
            </a:r>
            <a:endParaRPr dirty="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 smtClean="0"/>
              <a:t>Plagiarism </a:t>
            </a:r>
            <a:r>
              <a:rPr lang="en" dirty="0"/>
              <a:t>can seriously hamper our professional </a:t>
            </a:r>
            <a:r>
              <a:rPr lang="en" dirty="0" smtClean="0"/>
              <a:t>careers. </a:t>
            </a:r>
            <a:r>
              <a:rPr lang="en" dirty="0"/>
              <a:t>It is strictly prohibited and a punishable </a:t>
            </a:r>
            <a:r>
              <a:rPr lang="en" dirty="0" smtClean="0"/>
              <a:t>offense. </a:t>
            </a:r>
            <a:r>
              <a:rPr lang="en" dirty="0"/>
              <a:t>It may cause </a:t>
            </a:r>
            <a:r>
              <a:rPr lang="en" dirty="0" smtClean="0"/>
              <a:t>poor academic grades, </a:t>
            </a:r>
            <a:r>
              <a:rPr lang="en" dirty="0"/>
              <a:t>failure</a:t>
            </a:r>
            <a:r>
              <a:rPr lang="en" dirty="0" smtClean="0"/>
              <a:t>, and even, </a:t>
            </a:r>
            <a:r>
              <a:rPr lang="en" dirty="0"/>
              <a:t>in some </a:t>
            </a:r>
            <a:r>
              <a:rPr lang="en" dirty="0" smtClean="0"/>
              <a:t>cases, a significant </a:t>
            </a:r>
            <a:r>
              <a:rPr lang="en" dirty="0"/>
              <a:t>amount </a:t>
            </a:r>
            <a:r>
              <a:rPr lang="en" dirty="0" smtClean="0"/>
              <a:t>of fine</a:t>
            </a:r>
            <a:r>
              <a:rPr lang="en" dirty="0"/>
              <a:t>.</a:t>
            </a:r>
            <a:endParaRPr dirty="0"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9875" y="522050"/>
            <a:ext cx="25463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63093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Responsibilities as computing professionals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6309300" cy="28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Always </a:t>
            </a:r>
            <a:r>
              <a:rPr lang="en" dirty="0" smtClean="0"/>
              <a:t>respecting and obeying </a:t>
            </a:r>
            <a:r>
              <a:rPr lang="en" dirty="0"/>
              <a:t>the </a:t>
            </a:r>
            <a:r>
              <a:rPr lang="en" dirty="0" smtClean="0"/>
              <a:t>rules </a:t>
            </a:r>
            <a:r>
              <a:rPr lang="en" dirty="0"/>
              <a:t>and regulations of the institute.</a:t>
            </a:r>
            <a:endParaRPr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Maintaining punctuality and honesty in </a:t>
            </a:r>
            <a:r>
              <a:rPr lang="en" dirty="0" smtClean="0"/>
              <a:t>the case </a:t>
            </a:r>
            <a:r>
              <a:rPr lang="en" dirty="0"/>
              <a:t>of professional life.</a:t>
            </a:r>
            <a:endParaRPr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Maintaining </a:t>
            </a:r>
            <a:r>
              <a:rPr lang="en" dirty="0"/>
              <a:t>professional work quality standards. </a:t>
            </a:r>
            <a:endParaRPr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Never </a:t>
            </a:r>
            <a:r>
              <a:rPr lang="en" dirty="0" smtClean="0"/>
              <a:t>disrespect others’ </a:t>
            </a:r>
            <a:r>
              <a:rPr lang="en" dirty="0"/>
              <a:t>ideology and work only in the area of competence.</a:t>
            </a:r>
            <a:endParaRPr dirty="0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3950" y="52775"/>
            <a:ext cx="2218200" cy="221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our work is related!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093850"/>
            <a:ext cx="7122600" cy="30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 our work, we did not copy anything without citing and referencing any of the related works.</a:t>
            </a:r>
            <a:endParaRPr dirty="0"/>
          </a:p>
          <a:p>
            <a:pPr lvl="0" algn="just"/>
            <a:r>
              <a:rPr lang="en-US" dirty="0"/>
              <a:t>We gave the original authors credit whenever we took inspiration, ideas, and motivations and used them in our project</a:t>
            </a:r>
            <a:r>
              <a:rPr lang="en" dirty="0" smtClean="0"/>
              <a:t>.</a:t>
            </a:r>
            <a:endParaRPr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can </a:t>
            </a:r>
            <a:r>
              <a:rPr lang="en" dirty="0" smtClean="0"/>
              <a:t>confidently say </a:t>
            </a:r>
            <a:r>
              <a:rPr lang="en" dirty="0"/>
              <a:t>that we showed pure professional honesty and integrity.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42603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6795300" cy="26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https://www.acm.org/binaries/content/assets/about/acm-code-of-ethics-booklet.pdf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204325" y="1906500"/>
            <a:ext cx="3052200" cy="11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>
                <a:latin typeface="Pacifico"/>
                <a:ea typeface="Pacifico"/>
                <a:cs typeface="Pacifico"/>
                <a:sym typeface="Pacifico"/>
              </a:rPr>
              <a:t>Thanks</a:t>
            </a:r>
            <a:endParaRPr sz="7000"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250</Words>
  <Application>Microsoft Office PowerPoint</Application>
  <PresentationFormat>On-screen Show (16:9)</PresentationFormat>
  <Paragraphs>30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Amatic SC</vt:lpstr>
      <vt:lpstr>Source Code Pro</vt:lpstr>
      <vt:lpstr>Arial</vt:lpstr>
      <vt:lpstr>Pacifico</vt:lpstr>
      <vt:lpstr>Beach Day</vt:lpstr>
      <vt:lpstr>How Professional Ethics Is Related To Our Project?</vt:lpstr>
      <vt:lpstr>Professional Ethics and Honesty</vt:lpstr>
      <vt:lpstr>Plagiarism </vt:lpstr>
      <vt:lpstr>Responsibilities as computing professionals</vt:lpstr>
      <vt:lpstr>How our work is related!</vt:lpstr>
      <vt:lpstr>Reference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Professional Ethics Is Related To Our Project?</dc:title>
  <cp:lastModifiedBy>User</cp:lastModifiedBy>
  <cp:revision>25</cp:revision>
  <dcterms:modified xsi:type="dcterms:W3CDTF">2023-01-01T08:24:27Z</dcterms:modified>
</cp:coreProperties>
</file>