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6993255" cy="1558290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1. AdaBoost (Adaptive Boosting)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0970"/>
            <a:ext cx="9144000" cy="3396615"/>
          </a:xfrm>
        </p:spPr>
        <p:txBody>
          <a:bodyPr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"Learns from mistakes by increasing attention to them."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Starts with a simple model.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Increases weight on wrongly predicted samples.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Next models try harder to get those right.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Good for: Clean, small datasets.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Downside: Struggles with noisy data.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maxresdefault"/>
          <p:cNvPicPr>
            <a:picLocks noChangeAspect="1"/>
          </p:cNvPicPr>
          <p:nvPr/>
        </p:nvPicPr>
        <p:blipFill>
          <a:blip r:embed="rId1"/>
          <a:srcRect r="-1975" b="23105"/>
          <a:stretch>
            <a:fillRect/>
          </a:stretch>
        </p:blipFill>
        <p:spPr>
          <a:xfrm>
            <a:off x="6859270" y="4396740"/>
            <a:ext cx="4874895" cy="2067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2. Gradient Boosting (GBM)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Fixes errors by following the direction of the gradient.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Fits a model to residuals (errors) from the previous one.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 correct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mistakes step by step.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More flexible than AdaBoost.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Good for: Most real-world regression/classification tasks.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Trade-off: Slower training compared to newer methods.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1_Rn-u1k5_8O4Vk7HQrPiX6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935" y="4164965"/>
            <a:ext cx="6261735" cy="2265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3. XGBoost (Extreme Gradient Boosting)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 faster, smarter version of Gradient Boosting.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Adds regularization to avoid overfitting.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Supports parallelization and missing values.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Good for: Tabular data, when performance and speed matter.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3683635"/>
            <a:ext cx="6709410" cy="2821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4. LightGBM (Light Gradient Boosting Machine)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 sz="2000"/>
              <a:t> Grows trees differently for ultimate speed.</a:t>
            </a:r>
            <a:endParaRPr lang="en-US" altLang="en-US" sz="2000"/>
          </a:p>
          <a:p>
            <a:r>
              <a:rPr lang="en-US" altLang="en-US" sz="2000"/>
              <a:t>Uses leaf-wise growth (vs level-wise in others).</a:t>
            </a:r>
            <a:endParaRPr lang="en-US" altLang="en-US" sz="2000"/>
          </a:p>
          <a:p>
            <a:r>
              <a:rPr lang="en-US" altLang="en-US" sz="2000"/>
              <a:t>Uses histograms to speed up calculation.</a:t>
            </a:r>
            <a:endParaRPr lang="en-US" altLang="en-US" sz="2000"/>
          </a:p>
          <a:p>
            <a:r>
              <a:rPr lang="en-US" altLang="en-US" sz="2000"/>
              <a:t>GPU support, huge datasets, blazing fast.</a:t>
            </a:r>
            <a:endParaRPr lang="en-US" altLang="en-US" sz="2000"/>
          </a:p>
          <a:p>
            <a:r>
              <a:rPr lang="en-US" altLang="en-US" sz="2000"/>
              <a:t>Good for: Large-scale data, production systems.</a:t>
            </a:r>
            <a:endParaRPr lang="en-US" altLang="en-US" sz="2000"/>
          </a:p>
          <a:p>
            <a:r>
              <a:rPr lang="en-US" altLang="en-US" sz="2000"/>
              <a:t>Caution: Can overfit small datasets if not tuned.</a:t>
            </a:r>
            <a:endParaRPr lang="en-US" altLang="en-US" sz="2000"/>
          </a:p>
          <a:p>
            <a:pPr marL="0" indent="0">
              <a:buNone/>
            </a:pPr>
            <a:r>
              <a:rPr lang="en-IN" altLang="en-US" sz="2000"/>
              <a:t>(</a:t>
            </a:r>
            <a:r>
              <a:rPr lang="en-US" altLang="en-US" sz="2000"/>
              <a:t>overfitting is when a model becomes too tailored to the training data, losing its ability to generalize to new examples.</a:t>
            </a:r>
            <a:r>
              <a:rPr lang="en-IN" altLang="en-US" sz="2000"/>
              <a:t>)</a:t>
            </a:r>
            <a:endParaRPr lang="en-IN" alt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6375" y="1691005"/>
            <a:ext cx="4796790" cy="2480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Slides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Palatino Linotype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AdaBoost (Adaptive Boosting)</dc:title>
  <dc:creator>sharu</dc:creator>
  <cp:lastModifiedBy>Sharukh Rafi</cp:lastModifiedBy>
  <cp:revision>1</cp:revision>
  <dcterms:created xsi:type="dcterms:W3CDTF">2025-05-08T11:46:58Z</dcterms:created>
  <dcterms:modified xsi:type="dcterms:W3CDTF">2025-05-08T11:46:58Z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5C0A39BDCF3F4143AC758FE175CCB7F7_11</vt:lpwstr>
  </property>
  <property fmtid="{D5CDD505-2E9C-101B-9397-08002B2CF9AE}" pid="3" name="KSOProductBuildVer">
    <vt:lpwstr>1033-12.2.0.20795</vt:lpwstr>
  </property>
</Properties>
</file>