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4489566"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err="1">
                <a:latin typeface="Calibri" panose="020F0502020204030204" pitchFamily="34" charset="0"/>
                <a:ea typeface="Calibri" panose="020F0502020204030204" pitchFamily="34" charset="0"/>
                <a:cs typeface="Calibri" panose="020F0502020204030204" pitchFamily="34" charset="0"/>
              </a:rPr>
              <a:t>Sharumathi</a:t>
            </a:r>
            <a:r>
              <a:rPr lang="en-US" sz="2000" b="1" dirty="0">
                <a:latin typeface="Calibri" panose="020F0502020204030204" pitchFamily="34" charset="0"/>
                <a:ea typeface="Calibri" panose="020F0502020204030204" pitchFamily="34" charset="0"/>
                <a:cs typeface="Calibri" panose="020F0502020204030204" pitchFamily="34" charset="0"/>
              </a:rPr>
              <a:t> K</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au613021205050</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a:extLst>
              <a:ext uri="{FF2B5EF4-FFF2-40B4-BE49-F238E27FC236}">
                <a16:creationId xmlns:a16="http://schemas.microsoft.com/office/drawing/2014/main" id="{AC917B70-C639-1136-F01C-054B94198014}"/>
              </a:ext>
            </a:extLst>
          </p:cNvPr>
          <p:cNvPicPr>
            <a:picLocks noChangeAspect="1"/>
          </p:cNvPicPr>
          <p:nvPr/>
        </p:nvPicPr>
        <p:blipFill rotWithShape="1">
          <a:blip r:embed="rId3">
            <a:extLst>
              <a:ext uri="{28A0092B-C50C-407E-A947-70E740481C1C}">
                <a14:useLocalDpi xmlns:a14="http://schemas.microsoft.com/office/drawing/2010/main" val="0"/>
              </a:ext>
            </a:extLst>
          </a:blip>
          <a:srcRect t="5691" r="39128" b="29575"/>
          <a:stretch/>
        </p:blipFill>
        <p:spPr>
          <a:xfrm>
            <a:off x="2833343" y="1858295"/>
            <a:ext cx="7366571" cy="4277033"/>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A757E7B5-4474-972C-4B6D-79FF287FF18B}"/>
              </a:ext>
            </a:extLst>
          </p:cNvPr>
          <p:cNvSpPr txBox="1"/>
          <p:nvPr/>
        </p:nvSpPr>
        <p:spPr>
          <a:xfrm>
            <a:off x="2086898" y="2266024"/>
            <a:ext cx="7047270"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Integration with Third-Party Services: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Integrate with popular cloud storage services (such as Google Drive, Dropbox) to allow users to import/export notes seamlessly.</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share notes directly to social media platforms or communication tools like Slack or Microsoft Teams.</a:t>
            </a: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Enhanced Security Features: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end-to-end encryption to ensure the privacy and security of users' notes.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two-factor authentication for user accounts to prevent unauthorized access.</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EEF58F04-6334-C7E4-4BD5-FADEB3D5805E}"/>
              </a:ext>
            </a:extLst>
          </p:cNvPr>
          <p:cNvSpPr>
            <a:spLocks noChangeArrowheads="1"/>
          </p:cNvSpPr>
          <p:nvPr/>
        </p:nvSpPr>
        <p:spPr bwMode="auto">
          <a:xfrm>
            <a:off x="1043037"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3" y="2281442"/>
            <a:ext cx="8232059" cy="2716256"/>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endeavors to build a next-generation notes sharing web application powered by Python and Django. The platform offers an array of innovative features including AI-driven recommendation systems, personalized note organization, and interactive study groups. By harnessing the latest advancements in technology, the application revolutionizes the way users collaborate, learn, and share knowledge, making it a indispensable tool for modern learners and knowledge workers.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a:p>
            <a:pPr marL="457200" algn="just">
              <a:lnSpc>
                <a:spcPct val="115000"/>
              </a:lnSpc>
              <a:spcAft>
                <a:spcPts val="800"/>
              </a:spcAft>
            </a:pP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847114"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Tagging and Organization System : </a:t>
            </a:r>
            <a:r>
              <a:rPr lang="en-US" sz="1800" kern="100" dirty="0">
                <a:effectLst/>
                <a:latin typeface="Arial" panose="020B0604020202020204" pitchFamily="34" charset="0"/>
                <a:ea typeface="Aptos" panose="020B0004020202020204" pitchFamily="34" charset="0"/>
                <a:cs typeface="Arial" panose="020B0604020202020204" pitchFamily="34" charset="0"/>
              </a:rPr>
              <a:t>Develop a tagging and organization system for notes, enabling users to categorize and search for their notes efficiently based on keywords or tags, enhancing overall usability and organization.</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F6D21671-AC2B-7B46-9E61-6213396C9B52}"/>
              </a:ext>
            </a:extLst>
          </p:cNvPr>
          <p:cNvSpPr txBox="1"/>
          <p:nvPr/>
        </p:nvSpPr>
        <p:spPr>
          <a:xfrm>
            <a:off x="1102267" y="1865569"/>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C09F530E-6102-AD62-F603-03BD7A374933}"/>
              </a:ext>
            </a:extLst>
          </p:cNvPr>
          <p:cNvSpPr txBox="1"/>
          <p:nvPr/>
        </p:nvSpPr>
        <p:spPr>
          <a:xfrm>
            <a:off x="1153885" y="1727917"/>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DDB4BC63-CA06-53DD-B504-28D357AFCE85}"/>
              </a:ext>
            </a:extLst>
          </p:cNvPr>
          <p:cNvSpPr txBox="1"/>
          <p:nvPr/>
        </p:nvSpPr>
        <p:spPr>
          <a:xfrm>
            <a:off x="1483442"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a:extLst>
              <a:ext uri="{FF2B5EF4-FFF2-40B4-BE49-F238E27FC236}">
                <a16:creationId xmlns:a16="http://schemas.microsoft.com/office/drawing/2014/main" id="{85881DBA-B146-FC1D-FFC6-FB258DB9FE1D}"/>
              </a:ext>
            </a:extLst>
          </p:cNvPr>
          <p:cNvPicPr>
            <a:picLocks noChangeAspect="1"/>
          </p:cNvPicPr>
          <p:nvPr/>
        </p:nvPicPr>
        <p:blipFill rotWithShape="1">
          <a:blip r:embed="rId3">
            <a:extLst>
              <a:ext uri="{28A0092B-C50C-407E-A947-70E740481C1C}">
                <a14:useLocalDpi xmlns:a14="http://schemas.microsoft.com/office/drawing/2010/main" val="0"/>
              </a:ext>
            </a:extLst>
          </a:blip>
          <a:srcRect b="43785"/>
          <a:stretch/>
        </p:blipFill>
        <p:spPr>
          <a:xfrm>
            <a:off x="1538747" y="2041030"/>
            <a:ext cx="9114505" cy="3678435"/>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118</TotalTime>
  <Words>735</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26</cp:revision>
  <dcterms:created xsi:type="dcterms:W3CDTF">2024-04-08T08:29:47Z</dcterms:created>
  <dcterms:modified xsi:type="dcterms:W3CDTF">2024-04-08T16:45:40Z</dcterms:modified>
</cp:coreProperties>
</file>