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5507-D65D-4B8C-B794-DC059C81443B}" type="datetimeFigureOut">
              <a:rPr lang="en-CA" smtClean="0"/>
              <a:t>2019-08-12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D7ED-8767-4970-934D-392AFA55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037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5507-D65D-4B8C-B794-DC059C81443B}" type="datetimeFigureOut">
              <a:rPr lang="en-CA" smtClean="0"/>
              <a:t>2019-08-12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D7ED-8767-4970-934D-392AFA55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10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5507-D65D-4B8C-B794-DC059C81443B}" type="datetimeFigureOut">
              <a:rPr lang="en-CA" smtClean="0"/>
              <a:t>2019-08-12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D7ED-8767-4970-934D-392AFA55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49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5507-D65D-4B8C-B794-DC059C81443B}" type="datetimeFigureOut">
              <a:rPr lang="en-CA" smtClean="0"/>
              <a:t>2019-08-12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D7ED-8767-4970-934D-392AFA55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873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5507-D65D-4B8C-B794-DC059C81443B}" type="datetimeFigureOut">
              <a:rPr lang="en-CA" smtClean="0"/>
              <a:t>2019-08-12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D7ED-8767-4970-934D-392AFA55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145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5507-D65D-4B8C-B794-DC059C81443B}" type="datetimeFigureOut">
              <a:rPr lang="en-CA" smtClean="0"/>
              <a:t>2019-08-12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D7ED-8767-4970-934D-392AFA55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221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5507-D65D-4B8C-B794-DC059C81443B}" type="datetimeFigureOut">
              <a:rPr lang="en-CA" smtClean="0"/>
              <a:t>2019-08-12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D7ED-8767-4970-934D-392AFA55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32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5507-D65D-4B8C-B794-DC059C81443B}" type="datetimeFigureOut">
              <a:rPr lang="en-CA" smtClean="0"/>
              <a:t>2019-08-12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D7ED-8767-4970-934D-392AFA55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219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5507-D65D-4B8C-B794-DC059C81443B}" type="datetimeFigureOut">
              <a:rPr lang="en-CA" smtClean="0"/>
              <a:t>2019-08-12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D7ED-8767-4970-934D-392AFA55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30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5507-D65D-4B8C-B794-DC059C81443B}" type="datetimeFigureOut">
              <a:rPr lang="en-CA" smtClean="0"/>
              <a:t>2019-08-12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D7ED-8767-4970-934D-392AFA55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681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5507-D65D-4B8C-B794-DC059C81443B}" type="datetimeFigureOut">
              <a:rPr lang="en-CA" smtClean="0"/>
              <a:t>2019-08-12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D7ED-8767-4970-934D-392AFA55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32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5507-D65D-4B8C-B794-DC059C81443B}" type="datetimeFigureOut">
              <a:rPr lang="en-CA" smtClean="0"/>
              <a:t>2019-08-12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3D7ED-8767-4970-934D-392AFA55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014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2"/>
                </a:solidFill>
              </a:rPr>
              <a:t>MY PROJECT MGMT APP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2"/>
                </a:solidFill>
              </a:rPr>
              <a:t>MOB WEB DEV PROJECT</a:t>
            </a:r>
            <a:endParaRPr lang="en-CA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44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 </a:t>
            </a:r>
            <a:r>
              <a:rPr lang="en-CA" b="1" dirty="0" smtClean="0">
                <a:solidFill>
                  <a:schemeClr val="tx2"/>
                </a:solidFill>
              </a:rPr>
              <a:t>MY PROJECT MANAGEMENT APP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>
                <a:solidFill>
                  <a:schemeClr val="accent1"/>
                </a:solidFill>
              </a:rPr>
              <a:t>Objective :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accent1"/>
                </a:solidFill>
              </a:rPr>
              <a:t>To create a Simple Project Management App with Authentication and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accent1"/>
                </a:solidFill>
              </a:rPr>
              <a:t>Cloud Function. </a:t>
            </a:r>
          </a:p>
          <a:p>
            <a:pPr marL="0" indent="0">
              <a:buNone/>
            </a:pPr>
            <a:endParaRPr lang="en-CA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CA" dirty="0" smtClean="0">
                <a:solidFill>
                  <a:schemeClr val="accent1"/>
                </a:solidFill>
              </a:rPr>
              <a:t>Dependencies :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accent1"/>
                </a:solidFill>
              </a:rPr>
              <a:t>React, Redux &amp; Thunk Package</a:t>
            </a:r>
          </a:p>
          <a:p>
            <a:pPr marL="0" indent="0">
              <a:buNone/>
            </a:pPr>
            <a:endParaRPr lang="en-CA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CA" dirty="0" smtClean="0">
                <a:solidFill>
                  <a:schemeClr val="accent1"/>
                </a:solidFill>
              </a:rPr>
              <a:t>Firebase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accent1"/>
                </a:solidFill>
              </a:rPr>
              <a:t>Firestore, authentication,cloud functions &amp;hosting</a:t>
            </a:r>
          </a:p>
        </p:txBody>
      </p:sp>
    </p:spTree>
    <p:extLst>
      <p:ext uri="{BB962C8B-B14F-4D97-AF65-F5344CB8AC3E}">
        <p14:creationId xmlns:p14="http://schemas.microsoft.com/office/powerpoint/2010/main" val="200931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dirty="0" smtClean="0"/>
              <a:t> </a:t>
            </a:r>
            <a:r>
              <a:rPr lang="en-CA" dirty="0" smtClean="0">
                <a:solidFill>
                  <a:schemeClr val="accent1"/>
                </a:solidFill>
              </a:rPr>
              <a:t>HOME PAGE</a:t>
            </a:r>
            <a:endParaRPr lang="en-CA" dirty="0">
              <a:solidFill>
                <a:schemeClr val="accent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1536700"/>
            <a:ext cx="8559800" cy="4978399"/>
          </a:xfrm>
        </p:spPr>
      </p:pic>
    </p:spTree>
    <p:extLst>
      <p:ext uri="{BB962C8B-B14F-4D97-AF65-F5344CB8AC3E}">
        <p14:creationId xmlns:p14="http://schemas.microsoft.com/office/powerpoint/2010/main" val="403325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solidFill>
                  <a:schemeClr val="accent1"/>
                </a:solidFill>
              </a:rPr>
              <a:t>SIGN IN</a:t>
            </a:r>
            <a:endParaRPr lang="en-CA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593" y="1825625"/>
            <a:ext cx="9152814" cy="4351338"/>
          </a:xfrm>
        </p:spPr>
      </p:pic>
    </p:spTree>
    <p:extLst>
      <p:ext uri="{BB962C8B-B14F-4D97-AF65-F5344CB8AC3E}">
        <p14:creationId xmlns:p14="http://schemas.microsoft.com/office/powerpoint/2010/main" val="130585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solidFill>
                  <a:schemeClr val="accent1"/>
                </a:solidFill>
              </a:rPr>
              <a:t>SIGN UP</a:t>
            </a:r>
            <a:endParaRPr lang="en-CA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825625"/>
            <a:ext cx="8432799" cy="4351338"/>
          </a:xfrm>
        </p:spPr>
      </p:pic>
    </p:spTree>
    <p:extLst>
      <p:ext uri="{BB962C8B-B14F-4D97-AF65-F5344CB8AC3E}">
        <p14:creationId xmlns:p14="http://schemas.microsoft.com/office/powerpoint/2010/main" val="235706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solidFill>
                  <a:schemeClr val="accent1"/>
                </a:solidFill>
              </a:rPr>
              <a:t>CREATE A NEW PROJECT</a:t>
            </a:r>
            <a:endParaRPr lang="en-CA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681" y="1825625"/>
            <a:ext cx="7748638" cy="4351338"/>
          </a:xfrm>
        </p:spPr>
      </p:pic>
    </p:spTree>
    <p:extLst>
      <p:ext uri="{BB962C8B-B14F-4D97-AF65-F5344CB8AC3E}">
        <p14:creationId xmlns:p14="http://schemas.microsoft.com/office/powerpoint/2010/main" val="345365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   </a:t>
            </a:r>
            <a:r>
              <a:rPr lang="en-CA" dirty="0" smtClean="0">
                <a:solidFill>
                  <a:schemeClr val="accent1"/>
                </a:solidFill>
              </a:rPr>
              <a:t>FIREBASE- NOTIFICATIONS</a:t>
            </a:r>
            <a:endParaRPr lang="en-CA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80" y="1825625"/>
            <a:ext cx="9669639" cy="4351338"/>
          </a:xfrm>
        </p:spPr>
      </p:pic>
    </p:spTree>
    <p:extLst>
      <p:ext uri="{BB962C8B-B14F-4D97-AF65-F5344CB8AC3E}">
        <p14:creationId xmlns:p14="http://schemas.microsoft.com/office/powerpoint/2010/main" val="302448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solidFill>
                  <a:schemeClr val="accent1"/>
                </a:solidFill>
              </a:rPr>
              <a:t>FIREBASE - PROJECTS</a:t>
            </a:r>
            <a:endParaRPr lang="en-CA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79" y="1825625"/>
            <a:ext cx="8361642" cy="4351338"/>
          </a:xfrm>
        </p:spPr>
      </p:pic>
    </p:spTree>
    <p:extLst>
      <p:ext uri="{BB962C8B-B14F-4D97-AF65-F5344CB8AC3E}">
        <p14:creationId xmlns:p14="http://schemas.microsoft.com/office/powerpoint/2010/main" val="203125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solidFill>
                  <a:schemeClr val="accent1"/>
                </a:solidFill>
              </a:rPr>
              <a:t>FIREBASE - USERS</a:t>
            </a:r>
            <a:endParaRPr lang="en-CA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10" y="1825625"/>
            <a:ext cx="9589979" cy="4351338"/>
          </a:xfrm>
        </p:spPr>
      </p:pic>
    </p:spTree>
    <p:extLst>
      <p:ext uri="{BB962C8B-B14F-4D97-AF65-F5344CB8AC3E}">
        <p14:creationId xmlns:p14="http://schemas.microsoft.com/office/powerpoint/2010/main" val="17967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63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MY PROJECT MGMT APP</vt:lpstr>
      <vt:lpstr> MY PROJECT MANAGEMENT APP</vt:lpstr>
      <vt:lpstr>  HOME PAGE</vt:lpstr>
      <vt:lpstr>SIGN IN</vt:lpstr>
      <vt:lpstr>SIGN UP</vt:lpstr>
      <vt:lpstr>CREATE A NEW PROJECT</vt:lpstr>
      <vt:lpstr>   FIREBASE- NOTIFICATIONS</vt:lpstr>
      <vt:lpstr>FIREBASE - PROJECTS</vt:lpstr>
      <vt:lpstr>FIREBASE - USERS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PROJECT MGMT APP</dc:title>
  <dc:creator>Student</dc:creator>
  <cp:lastModifiedBy>Student</cp:lastModifiedBy>
  <cp:revision>6</cp:revision>
  <dcterms:created xsi:type="dcterms:W3CDTF">2019-08-12T13:22:28Z</dcterms:created>
  <dcterms:modified xsi:type="dcterms:W3CDTF">2019-08-12T13:42:14Z</dcterms:modified>
</cp:coreProperties>
</file>