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1423278-94F4-4ADB-84F4-03EEEB9CDF96}">
          <p14:sldIdLst>
            <p14:sldId id="257"/>
            <p14:sldId id="258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31" autoAdjust="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313EE-E898-42D5-8D8B-4BFEDD3F90ED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D6A5A-2A5E-418E-82EA-4760A7192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567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ntropica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eaming" TargetMode="External"/><Relationship Id="rId2" Type="http://schemas.openxmlformats.org/officeDocument/2006/relationships/hyperlink" Target="https://en.wikipedia.org/wiki/Southeast_Asia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webmd.com/men/prostate-problems" TargetMode="External"/><Relationship Id="rId4" Type="http://schemas.openxmlformats.org/officeDocument/2006/relationships/hyperlink" Target="https://en.wikipedia.org/wiki/Spinac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231856-1513-3D05-6128-FE1F7C67CAA0}"/>
              </a:ext>
            </a:extLst>
          </p:cNvPr>
          <p:cNvSpPr txBox="1"/>
          <p:nvPr/>
        </p:nvSpPr>
        <p:spPr>
          <a:xfrm>
            <a:off x="4428162" y="873303"/>
            <a:ext cx="47286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PAPAYA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9B219-A404-2774-6388-8ECB99650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75" y="1609443"/>
            <a:ext cx="3314488" cy="33940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90DB8E-7C81-E64A-5A1C-B765BCBC5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694" y="1609443"/>
            <a:ext cx="4089116" cy="33940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B8AE99-D607-C601-14A8-616003BBE996}"/>
              </a:ext>
            </a:extLst>
          </p:cNvPr>
          <p:cNvSpPr txBox="1"/>
          <p:nvPr/>
        </p:nvSpPr>
        <p:spPr>
          <a:xfrm>
            <a:off x="3449548" y="5342830"/>
            <a:ext cx="61182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gate no.2 AIS campus ,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Wakad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44CC08-038F-281D-EF0E-CD05610A9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811" y="1581188"/>
            <a:ext cx="3143890" cy="345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49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F384CD-7A99-B772-9B9E-FF96E4FE8DA4}"/>
              </a:ext>
            </a:extLst>
          </p:cNvPr>
          <p:cNvSpPr txBox="1"/>
          <p:nvPr/>
        </p:nvSpPr>
        <p:spPr>
          <a:xfrm>
            <a:off x="585627" y="595902"/>
            <a:ext cx="109419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name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Papaw, Melon Tree, Papaya etc.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name :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Carica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papaya</a:t>
            </a:r>
          </a:p>
          <a:p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Caricaceae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Habit : </a:t>
            </a:r>
            <a:r>
              <a:rPr lang="en-IN" sz="2400" b="0" i="0" dirty="0" err="1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Carica</a:t>
            </a:r>
            <a:r>
              <a:rPr lang="en-IN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papaya is dioecious.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The leaves are arranged alternately, to 1 m in length, deeply (compound) lobed to palmatifid, with an acute leaf apex. </a:t>
            </a:r>
            <a:r>
              <a:rPr lang="en-US" sz="2400" b="0" i="1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Carica</a:t>
            </a:r>
            <a:r>
              <a:rPr lang="en-US" sz="2400" b="0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papaya</a:t>
            </a:r>
            <a:r>
              <a:rPr 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grows as monopodial softwood tree with infrequent branching, to 10 m in height (usually smaller) and produces a slightly milky latex.  </a:t>
            </a:r>
          </a:p>
          <a:p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Papaya is native to tropical America, specifically southern Mexico and Central America. India being the largest producer, accounting for 38% of the world’s supply in 20221.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Papaya cultivation is now nearly </a:t>
            </a:r>
            <a:r>
              <a:rPr lang="en-US" sz="2400" b="0" i="0" u="none" strike="noStrike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 tooltip="Pantropica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pantropical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7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BBD086-72EE-54F9-5E77-16135697BB14}"/>
              </a:ext>
            </a:extLst>
          </p:cNvPr>
          <p:cNvSpPr txBox="1"/>
          <p:nvPr/>
        </p:nvSpPr>
        <p:spPr>
          <a:xfrm>
            <a:off x="667820" y="821933"/>
            <a:ext cx="107981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</a:p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of the tree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5-10 m / 16-33 ft tall.</a:t>
            </a:r>
          </a:p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Leaves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20-40 cm in diameter, deeply lobed with 7 distinct lobes.</a:t>
            </a:r>
          </a:p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Flower : 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Papayas are </a:t>
            </a: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dioecious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The </a:t>
            </a: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flowers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are five-parted and highly dimorphic; the male flowers have the stamens fused to the petals. There are two different types of papaya flowers. The female flowers have a superior ovary and five contorted petals loosely connected at the base.</a:t>
            </a:r>
          </a:p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Fruits : 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fruit is a large </a:t>
            </a: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berry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about 15–45 cm (6–17+</a:t>
            </a:r>
            <a:r>
              <a:rPr lang="en-US" sz="2400" b="0" i="0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⁄</a:t>
            </a:r>
            <a:r>
              <a:rPr lang="en-US" sz="2400" b="0" i="0" baseline="-25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in) long and 10–30 cm (4–11+</a:t>
            </a:r>
            <a:r>
              <a:rPr lang="en-US" sz="2400" b="0" i="0" baseline="30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⁄</a:t>
            </a:r>
            <a:r>
              <a:rPr lang="en-US" sz="2400" b="0" i="0" baseline="-25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in) in diameter. It is </a:t>
            </a: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ripe</a:t>
            </a:r>
            <a:r>
              <a:rPr lang="en-US" sz="2400" dirty="0">
                <a:solidFill>
                  <a:srgbClr val="202122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it feels soft (as soft as a ripe </a:t>
            </a:r>
            <a:r>
              <a:rPr lang="en-US" sz="2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avocado</a:t>
            </a:r>
            <a:r>
              <a:rPr lang="en-US" sz="2400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or softer), its skin has attained an amber to orange hue and along the walls of the large central cavity are attached numerous black seeds.</a:t>
            </a:r>
          </a:p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Seeds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Papaya seeds are edible and contain fiber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44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1C834F-3509-52B5-271D-84A0E20760E3}"/>
              </a:ext>
            </a:extLst>
          </p:cNvPr>
          <p:cNvSpPr txBox="1"/>
          <p:nvPr/>
        </p:nvSpPr>
        <p:spPr>
          <a:xfrm>
            <a:off x="565079" y="688369"/>
            <a:ext cx="1104471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Green papaya is used in </a:t>
            </a:r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 tooltip="Southeast Asi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Southeast Asian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cooking, both raw and cooked. In some parts of Asia, the young leaves of the papaya are </a:t>
            </a:r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3" tooltip="Steami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steamed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and eaten like </a:t>
            </a:r>
            <a:r>
              <a:rPr lang="en-US" sz="2400" b="0" i="0" u="none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4" tooltip="Spinac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spinach</a:t>
            </a:r>
            <a:r>
              <a:rPr lang="en-US" sz="24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Papaya contain high levels of antioxidants such as vitamin A, vitamin C, and vitamin 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papaya's high fiber content may reduce the risk of heart disease. High-fiber diets lower cholesterol levels.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Papaya  contain two enzymes, papain and chymopapain. Both enzymes digest proteins, meaning they can help with digestion and reduce inflammation.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Papain is an ingredient in some over-the-counter supplements to help with minor upset stomach.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papaya are good sources of lycopene which reduces the risk of 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prostate cancer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In addition to ripe papaya fruit,  a mixture made from papaya leaves is very beneficial in increasing the platelet count.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771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349</TotalTime>
  <Words>435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Algerian</vt:lpstr>
      <vt:lpstr>Arial</vt:lpstr>
      <vt:lpstr>Calibri</vt:lpstr>
      <vt:lpstr>Garamond</vt:lpstr>
      <vt:lpstr>Google Sans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Riti Patel</dc:creator>
  <cp:lastModifiedBy>sunil kulkarni</cp:lastModifiedBy>
  <cp:revision>9</cp:revision>
  <dcterms:created xsi:type="dcterms:W3CDTF">2024-08-14T13:19:59Z</dcterms:created>
  <dcterms:modified xsi:type="dcterms:W3CDTF">2024-08-20T12:37:50Z</dcterms:modified>
</cp:coreProperties>
</file>